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21"/>
  </p:notesMasterIdLst>
  <p:handoutMasterIdLst>
    <p:handoutMasterId r:id="rId22"/>
  </p:handoutMasterIdLst>
  <p:sldIdLst>
    <p:sldId id="256" r:id="rId5"/>
    <p:sldId id="257" r:id="rId6"/>
    <p:sldId id="258" r:id="rId7"/>
    <p:sldId id="259" r:id="rId8"/>
    <p:sldId id="260" r:id="rId9"/>
    <p:sldId id="261" r:id="rId10"/>
    <p:sldId id="262" r:id="rId11"/>
    <p:sldId id="263" r:id="rId12"/>
    <p:sldId id="264" r:id="rId13"/>
    <p:sldId id="265" r:id="rId14"/>
    <p:sldId id="266" r:id="rId15"/>
    <p:sldId id="268" r:id="rId16"/>
    <p:sldId id="269" r:id="rId17"/>
    <p:sldId id="267" r:id="rId18"/>
    <p:sldId id="270" r:id="rId19"/>
    <p:sldId id="271" r:id="rId20"/>
  </p:sldIdLst>
  <p:sldSz cx="12192000" cy="6858000"/>
  <p:notesSz cx="9144000" cy="6858000"/>
  <p:embeddedFontLst>
    <p:embeddedFont>
      <p:font typeface="Source Serif Pro" panose="02040603050405020204" pitchFamily="18"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D3CA"/>
    <a:srgbClr val="FFFFFF"/>
    <a:srgbClr val="0ED882"/>
    <a:srgbClr val="FC9799"/>
    <a:srgbClr val="04A299"/>
    <a:srgbClr val="16726E"/>
    <a:srgbClr val="DC003B"/>
    <a:srgbClr val="1AD3C5"/>
    <a:srgbClr val="2B2B2B"/>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42EE7C-7E8C-4DDC-B6E4-923B8A0A399B}" v="549" dt="2024-12-10T18:47:53.8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88" autoAdjust="0"/>
    <p:restoredTop sz="95097" autoAdjust="0"/>
  </p:normalViewPr>
  <p:slideViewPr>
    <p:cSldViewPr snapToGrid="0" snapToObjects="1">
      <p:cViewPr varScale="1">
        <p:scale>
          <a:sx n="108" d="100"/>
          <a:sy n="108" d="100"/>
        </p:scale>
        <p:origin x="906"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61" d="100"/>
          <a:sy n="161" d="100"/>
        </p:scale>
        <p:origin x="108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Average # of PDPs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2025</c:v>
                </c:pt>
                <c:pt idx="1">
                  <c:v>2024</c:v>
                </c:pt>
                <c:pt idx="2">
                  <c:v>2023</c:v>
                </c:pt>
                <c:pt idx="3">
                  <c:v>2022</c:v>
                </c:pt>
              </c:numCache>
            </c:numRef>
          </c:cat>
          <c:val>
            <c:numRef>
              <c:f>Sheet1!$B$2:$B$5</c:f>
              <c:numCache>
                <c:formatCode>General</c:formatCode>
                <c:ptCount val="4"/>
                <c:pt idx="0">
                  <c:v>14</c:v>
                </c:pt>
                <c:pt idx="1">
                  <c:v>21</c:v>
                </c:pt>
                <c:pt idx="2">
                  <c:v>24</c:v>
                </c:pt>
                <c:pt idx="3">
                  <c:v>23</c:v>
                </c:pt>
              </c:numCache>
            </c:numRef>
          </c:val>
          <c:extLst>
            <c:ext xmlns:c16="http://schemas.microsoft.com/office/drawing/2014/chart" uri="{C3380CC4-5D6E-409C-BE32-E72D297353CC}">
              <c16:uniqueId val="{00000000-01BB-435E-BD64-8BDF44C8D51A}"/>
            </c:ext>
          </c:extLst>
        </c:ser>
        <c:ser>
          <c:idx val="1"/>
          <c:order val="1"/>
          <c:tx>
            <c:strRef>
              <c:f>Sheet1!$C$1</c:f>
              <c:strCache>
                <c:ptCount val="1"/>
                <c:pt idx="0">
                  <c:v>Average # of MA-PDs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2025</c:v>
                </c:pt>
                <c:pt idx="1">
                  <c:v>2024</c:v>
                </c:pt>
                <c:pt idx="2">
                  <c:v>2023</c:v>
                </c:pt>
                <c:pt idx="3">
                  <c:v>2022</c:v>
                </c:pt>
              </c:numCache>
            </c:numRef>
          </c:cat>
          <c:val>
            <c:numRef>
              <c:f>Sheet1!$C$2:$C$5</c:f>
              <c:numCache>
                <c:formatCode>General</c:formatCode>
                <c:ptCount val="4"/>
                <c:pt idx="0">
                  <c:v>34</c:v>
                </c:pt>
                <c:pt idx="1">
                  <c:v>36</c:v>
                </c:pt>
                <c:pt idx="2">
                  <c:v>35</c:v>
                </c:pt>
                <c:pt idx="3">
                  <c:v>31</c:v>
                </c:pt>
              </c:numCache>
            </c:numRef>
          </c:val>
          <c:extLst>
            <c:ext xmlns:c16="http://schemas.microsoft.com/office/drawing/2014/chart" uri="{C3380CC4-5D6E-409C-BE32-E72D297353CC}">
              <c16:uniqueId val="{00000001-01BB-435E-BD64-8BDF44C8D51A}"/>
            </c:ext>
          </c:extLst>
        </c:ser>
        <c:dLbls>
          <c:showLegendKey val="0"/>
          <c:showVal val="0"/>
          <c:showCatName val="0"/>
          <c:showSerName val="0"/>
          <c:showPercent val="0"/>
          <c:showBubbleSize val="0"/>
        </c:dLbls>
        <c:gapWidth val="182"/>
        <c:axId val="1134621056"/>
        <c:axId val="1134620096"/>
      </c:barChart>
      <c:catAx>
        <c:axId val="1134621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4620096"/>
        <c:crosses val="autoZero"/>
        <c:auto val="1"/>
        <c:lblAlgn val="ctr"/>
        <c:lblOffset val="100"/>
        <c:noMultiLvlLbl val="0"/>
      </c:catAx>
      <c:valAx>
        <c:axId val="1134620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4621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198</c:v>
                </c:pt>
              </c:numCache>
            </c:numRef>
          </c:val>
          <c:extLst>
            <c:ext xmlns:c16="http://schemas.microsoft.com/office/drawing/2014/chart" uri="{C3380CC4-5D6E-409C-BE32-E72D297353CC}">
              <c16:uniqueId val="{00000000-1D54-4FED-BEFC-DFB781D11B90}"/>
            </c:ext>
          </c:extLst>
        </c:ser>
        <c:ser>
          <c:idx val="1"/>
          <c:order val="1"/>
          <c:tx>
            <c:strRef>
              <c:f>Sheet1!$C$1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191</c:v>
                </c:pt>
              </c:numCache>
            </c:numRef>
          </c:val>
          <c:extLst>
            <c:ext xmlns:c16="http://schemas.microsoft.com/office/drawing/2014/chart" uri="{C3380CC4-5D6E-409C-BE32-E72D297353CC}">
              <c16:uniqueId val="{00000001-1D54-4FED-BEFC-DFB781D11B90}"/>
            </c:ext>
          </c:extLst>
        </c:ser>
        <c:ser>
          <c:idx val="2"/>
          <c:order val="2"/>
          <c:tx>
            <c:strRef>
              <c:f>Sheet1!$D$1</c:f>
              <c:strCache>
                <c:ptCount val="1"/>
                <c:pt idx="0">
                  <c:v>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126</c:v>
                </c:pt>
              </c:numCache>
            </c:numRef>
          </c:val>
          <c:extLst>
            <c:ext xmlns:c16="http://schemas.microsoft.com/office/drawing/2014/chart" uri="{C3380CC4-5D6E-409C-BE32-E72D297353CC}">
              <c16:uniqueId val="{00000004-1D54-4FED-BEFC-DFB781D11B90}"/>
            </c:ext>
          </c:extLst>
        </c:ser>
        <c:ser>
          <c:idx val="3"/>
          <c:order val="3"/>
          <c:tx>
            <c:strRef>
              <c:f>Sheet1!$E$1</c:f>
              <c:strCache>
                <c:ptCount val="1"/>
                <c:pt idx="0">
                  <c:v>2025</c:v>
                </c:pt>
              </c:strCache>
            </c:strRef>
          </c:tx>
          <c:spPr>
            <a:solidFill>
              <a:schemeClr val="tx2">
                <a:lumMod val="40000"/>
                <a:lumOff val="60000"/>
              </a:schemeClr>
            </a:solidFill>
            <a:ln>
              <a:solidFill>
                <a:schemeClr val="tx2">
                  <a:lumMod val="40000"/>
                  <a:lumOff val="6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General</c:formatCode>
                <c:ptCount val="1"/>
                <c:pt idx="0">
                  <c:v>92</c:v>
                </c:pt>
              </c:numCache>
            </c:numRef>
          </c:val>
          <c:extLst>
            <c:ext xmlns:c16="http://schemas.microsoft.com/office/drawing/2014/chart" uri="{C3380CC4-5D6E-409C-BE32-E72D297353CC}">
              <c16:uniqueId val="{00000005-1D54-4FED-BEFC-DFB781D11B90}"/>
            </c:ext>
          </c:extLst>
        </c:ser>
        <c:dLbls>
          <c:showLegendKey val="0"/>
          <c:showVal val="0"/>
          <c:showCatName val="0"/>
          <c:showSerName val="0"/>
          <c:showPercent val="0"/>
          <c:showBubbleSize val="0"/>
        </c:dLbls>
        <c:gapWidth val="219"/>
        <c:overlap val="-27"/>
        <c:axId val="892990464"/>
        <c:axId val="892992864"/>
      </c:barChart>
      <c:catAx>
        <c:axId val="892990464"/>
        <c:scaling>
          <c:orientation val="minMax"/>
        </c:scaling>
        <c:delete val="1"/>
        <c:axPos val="b"/>
        <c:numFmt formatCode="General" sourceLinked="1"/>
        <c:majorTickMark val="none"/>
        <c:minorTickMark val="none"/>
        <c:tickLblPos val="nextTo"/>
        <c:crossAx val="892992864"/>
        <c:crosses val="autoZero"/>
        <c:auto val="1"/>
        <c:lblAlgn val="ctr"/>
        <c:lblOffset val="100"/>
        <c:noMultiLvlLbl val="0"/>
      </c:catAx>
      <c:valAx>
        <c:axId val="892992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2990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PDP</a:t>
            </a:r>
            <a:r>
              <a:rPr lang="en-US" b="1" baseline="0" dirty="0"/>
              <a:t> &amp; MA-PD Deductibles, 2024-2025</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826528933854545E-2"/>
          <c:y val="7.81510032385382E-2"/>
          <c:w val="0.95870619373926191"/>
          <c:h val="0.82970829545856994"/>
        </c:manualLayout>
      </c:layout>
      <c:barChart>
        <c:barDir val="col"/>
        <c:grouping val="stacked"/>
        <c:varyColors val="0"/>
        <c:ser>
          <c:idx val="0"/>
          <c:order val="0"/>
          <c:tx>
            <c:strRef>
              <c:f>Sheet1!$B$1</c:f>
              <c:strCache>
                <c:ptCount val="1"/>
                <c:pt idx="0">
                  <c:v>$0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PDP 2024</c:v>
                </c:pt>
                <c:pt idx="1">
                  <c:v>PDP 2025</c:v>
                </c:pt>
                <c:pt idx="2">
                  <c:v>MA-PD 2024</c:v>
                </c:pt>
                <c:pt idx="3">
                  <c:v>MA-PD 2025</c:v>
                </c:pt>
              </c:strCache>
            </c:strRef>
          </c:cat>
          <c:val>
            <c:numRef>
              <c:f>Sheet1!$B$2:$B$6</c:f>
              <c:numCache>
                <c:formatCode>General</c:formatCode>
                <c:ptCount val="5"/>
                <c:pt idx="0">
                  <c:v>14</c:v>
                </c:pt>
                <c:pt idx="1">
                  <c:v>17</c:v>
                </c:pt>
                <c:pt idx="2">
                  <c:v>53</c:v>
                </c:pt>
                <c:pt idx="3">
                  <c:v>30</c:v>
                </c:pt>
              </c:numCache>
            </c:numRef>
          </c:val>
          <c:extLst>
            <c:ext xmlns:c16="http://schemas.microsoft.com/office/drawing/2014/chart" uri="{C3380CC4-5D6E-409C-BE32-E72D297353CC}">
              <c16:uniqueId val="{00000000-7556-4396-BFE0-99272D42F479}"/>
            </c:ext>
          </c:extLst>
        </c:ser>
        <c:ser>
          <c:idx val="1"/>
          <c:order val="1"/>
          <c:tx>
            <c:strRef>
              <c:f>Sheet1!$C$1</c:f>
              <c:strCache>
                <c:ptCount val="1"/>
                <c:pt idx="0">
                  <c:v>Reduced deductible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PDP 2024</c:v>
                </c:pt>
                <c:pt idx="1">
                  <c:v>PDP 2025</c:v>
                </c:pt>
                <c:pt idx="2">
                  <c:v>MA-PD 2024</c:v>
                </c:pt>
                <c:pt idx="3">
                  <c:v>MA-PD 2025</c:v>
                </c:pt>
              </c:strCache>
            </c:strRef>
          </c:cat>
          <c:val>
            <c:numRef>
              <c:f>Sheet1!$C$2:$C$6</c:f>
              <c:numCache>
                <c:formatCode>General</c:formatCode>
                <c:ptCount val="5"/>
                <c:pt idx="0">
                  <c:v>28</c:v>
                </c:pt>
                <c:pt idx="1">
                  <c:v>16</c:v>
                </c:pt>
                <c:pt idx="2">
                  <c:v>22</c:v>
                </c:pt>
                <c:pt idx="3">
                  <c:v>33</c:v>
                </c:pt>
              </c:numCache>
            </c:numRef>
          </c:val>
          <c:extLst>
            <c:ext xmlns:c16="http://schemas.microsoft.com/office/drawing/2014/chart" uri="{C3380CC4-5D6E-409C-BE32-E72D297353CC}">
              <c16:uniqueId val="{00000001-7556-4396-BFE0-99272D42F479}"/>
            </c:ext>
          </c:extLst>
        </c:ser>
        <c:ser>
          <c:idx val="2"/>
          <c:order val="2"/>
          <c:tx>
            <c:strRef>
              <c:f>Sheet1!$D$1</c:f>
              <c:strCache>
                <c:ptCount val="1"/>
                <c:pt idx="0">
                  <c:v>Max deductible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PDP 2024</c:v>
                </c:pt>
                <c:pt idx="1">
                  <c:v>PDP 2025</c:v>
                </c:pt>
                <c:pt idx="2">
                  <c:v>MA-PD 2024</c:v>
                </c:pt>
                <c:pt idx="3">
                  <c:v>MA-PD 2025</c:v>
                </c:pt>
              </c:strCache>
            </c:strRef>
          </c:cat>
          <c:val>
            <c:numRef>
              <c:f>Sheet1!$D$2:$D$6</c:f>
              <c:numCache>
                <c:formatCode>General</c:formatCode>
                <c:ptCount val="5"/>
                <c:pt idx="0">
                  <c:v>58</c:v>
                </c:pt>
                <c:pt idx="1">
                  <c:v>67</c:v>
                </c:pt>
                <c:pt idx="2">
                  <c:v>25</c:v>
                </c:pt>
                <c:pt idx="3">
                  <c:v>37</c:v>
                </c:pt>
              </c:numCache>
            </c:numRef>
          </c:val>
          <c:extLst>
            <c:ext xmlns:c16="http://schemas.microsoft.com/office/drawing/2014/chart" uri="{C3380CC4-5D6E-409C-BE32-E72D297353CC}">
              <c16:uniqueId val="{00000002-7556-4396-BFE0-99272D42F479}"/>
            </c:ext>
          </c:extLst>
        </c:ser>
        <c:dLbls>
          <c:showLegendKey val="0"/>
          <c:showVal val="0"/>
          <c:showCatName val="0"/>
          <c:showSerName val="0"/>
          <c:showPercent val="0"/>
          <c:showBubbleSize val="0"/>
        </c:dLbls>
        <c:gapWidth val="150"/>
        <c:overlap val="100"/>
        <c:axId val="1205413968"/>
        <c:axId val="1205414448"/>
      </c:barChart>
      <c:catAx>
        <c:axId val="1205413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205414448"/>
        <c:crosses val="autoZero"/>
        <c:auto val="1"/>
        <c:lblAlgn val="ctr"/>
        <c:lblOffset val="100"/>
        <c:noMultiLvlLbl val="0"/>
      </c:catAx>
      <c:valAx>
        <c:axId val="1205414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5413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A8FDE9-4021-4717-B240-1802C80D53D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ADD7241-3B27-4632-B9C4-143A97F70F67}">
      <dgm:prSet phldrT="[Text]"/>
      <dgm:spPr/>
      <dgm:t>
        <a:bodyPr/>
        <a:lstStyle/>
        <a:p>
          <a:r>
            <a:rPr lang="en-US" dirty="0">
              <a:solidFill>
                <a:schemeClr val="bg1">
                  <a:lumMod val="10000"/>
                </a:schemeClr>
              </a:solidFill>
            </a:rPr>
            <a:t>PDP premiums vs. MA-PD premiums: </a:t>
          </a:r>
          <a:r>
            <a:rPr lang="en-US" b="1" dirty="0"/>
            <a:t>6x higher for the former</a:t>
          </a:r>
        </a:p>
      </dgm:t>
    </dgm:pt>
    <dgm:pt modelId="{505C0EA4-1D7E-4A0A-B6C0-35E8556579C5}" type="parTrans" cxnId="{804079B0-C89D-4338-BF25-00A7290899EE}">
      <dgm:prSet/>
      <dgm:spPr/>
      <dgm:t>
        <a:bodyPr/>
        <a:lstStyle/>
        <a:p>
          <a:endParaRPr lang="en-US"/>
        </a:p>
      </dgm:t>
    </dgm:pt>
    <dgm:pt modelId="{867FF690-ED75-488B-B1B0-4432F60073DD}" type="sibTrans" cxnId="{804079B0-C89D-4338-BF25-00A7290899EE}">
      <dgm:prSet/>
      <dgm:spPr/>
      <dgm:t>
        <a:bodyPr/>
        <a:lstStyle/>
        <a:p>
          <a:endParaRPr lang="en-US"/>
        </a:p>
      </dgm:t>
    </dgm:pt>
    <dgm:pt modelId="{5204C6EA-6824-4E66-AC6F-9EE2B89E7FDF}">
      <dgm:prSet phldrT="[Text]"/>
      <dgm:spPr/>
      <dgm:t>
        <a:bodyPr/>
        <a:lstStyle/>
        <a:p>
          <a:r>
            <a:rPr lang="en-US" dirty="0">
              <a:solidFill>
                <a:schemeClr val="bg1">
                  <a:lumMod val="10000"/>
                </a:schemeClr>
              </a:solidFill>
            </a:rPr>
            <a:t>Average monthly Part D premium: </a:t>
          </a:r>
          <a:r>
            <a:rPr lang="en-US" b="1" dirty="0"/>
            <a:t>$45</a:t>
          </a:r>
        </a:p>
      </dgm:t>
    </dgm:pt>
    <dgm:pt modelId="{A871D449-8340-4777-AC2F-13836609EDC9}" type="parTrans" cxnId="{EF8C3852-BB41-4A12-B5F3-0969B4DF9187}">
      <dgm:prSet/>
      <dgm:spPr/>
      <dgm:t>
        <a:bodyPr/>
        <a:lstStyle/>
        <a:p>
          <a:endParaRPr lang="en-US"/>
        </a:p>
      </dgm:t>
    </dgm:pt>
    <dgm:pt modelId="{F5478096-9648-45A7-A0DB-0DA4D3983D85}" type="sibTrans" cxnId="{EF8C3852-BB41-4A12-B5F3-0969B4DF9187}">
      <dgm:prSet/>
      <dgm:spPr/>
      <dgm:t>
        <a:bodyPr/>
        <a:lstStyle/>
        <a:p>
          <a:endParaRPr lang="en-US"/>
        </a:p>
      </dgm:t>
    </dgm:pt>
    <dgm:pt modelId="{76419E20-2BD2-45B8-B74A-40E3E2D7CD08}">
      <dgm:prSet/>
      <dgm:spPr/>
      <dgm:t>
        <a:bodyPr/>
        <a:lstStyle/>
        <a:p>
          <a:r>
            <a:rPr lang="en-US" dirty="0">
              <a:solidFill>
                <a:schemeClr val="bg1">
                  <a:lumMod val="10000"/>
                </a:schemeClr>
              </a:solidFill>
            </a:rPr>
            <a:t># of states with only 1 $0 premium LIS benchmark plan, 2024 vs 2025: </a:t>
          </a:r>
        </a:p>
        <a:p>
          <a:r>
            <a:rPr lang="en-US" b="1" dirty="0"/>
            <a:t>8 vs 9</a:t>
          </a:r>
        </a:p>
      </dgm:t>
    </dgm:pt>
    <dgm:pt modelId="{F74AE72C-0F2F-49C7-B947-AFAFB00E33E4}" type="parTrans" cxnId="{0D96D41C-440B-4902-A47E-34C5AB5DB173}">
      <dgm:prSet/>
      <dgm:spPr/>
      <dgm:t>
        <a:bodyPr/>
        <a:lstStyle/>
        <a:p>
          <a:endParaRPr lang="en-US"/>
        </a:p>
      </dgm:t>
    </dgm:pt>
    <dgm:pt modelId="{4DB6A57A-5AFF-4F71-A76A-F5CF385138D4}" type="sibTrans" cxnId="{0D96D41C-440B-4902-A47E-34C5AB5DB173}">
      <dgm:prSet/>
      <dgm:spPr/>
      <dgm:t>
        <a:bodyPr/>
        <a:lstStyle/>
        <a:p>
          <a:endParaRPr lang="en-US"/>
        </a:p>
      </dgm:t>
    </dgm:pt>
    <dgm:pt modelId="{F8D88179-A9D8-4F2B-BB25-E31CBF2982DA}" type="pres">
      <dgm:prSet presAssocID="{3BA8FDE9-4021-4717-B240-1802C80D53D0}" presName="diagram" presStyleCnt="0">
        <dgm:presLayoutVars>
          <dgm:dir/>
          <dgm:resizeHandles val="exact"/>
        </dgm:presLayoutVars>
      </dgm:prSet>
      <dgm:spPr/>
    </dgm:pt>
    <dgm:pt modelId="{EEDB0267-CEE0-47FE-8657-2AA7D502C76D}" type="pres">
      <dgm:prSet presAssocID="{6ADD7241-3B27-4632-B9C4-143A97F70F67}" presName="node" presStyleLbl="node1" presStyleIdx="0" presStyleCnt="3">
        <dgm:presLayoutVars>
          <dgm:bulletEnabled val="1"/>
        </dgm:presLayoutVars>
      </dgm:prSet>
      <dgm:spPr/>
    </dgm:pt>
    <dgm:pt modelId="{A0B77F2C-BF68-48FF-8F72-D4CD8466EC2D}" type="pres">
      <dgm:prSet presAssocID="{867FF690-ED75-488B-B1B0-4432F60073DD}" presName="sibTrans" presStyleCnt="0"/>
      <dgm:spPr/>
    </dgm:pt>
    <dgm:pt modelId="{CE899301-AD90-4AA2-8577-95AC8E759A66}" type="pres">
      <dgm:prSet presAssocID="{5204C6EA-6824-4E66-AC6F-9EE2B89E7FDF}" presName="node" presStyleLbl="node1" presStyleIdx="1" presStyleCnt="3">
        <dgm:presLayoutVars>
          <dgm:bulletEnabled val="1"/>
        </dgm:presLayoutVars>
      </dgm:prSet>
      <dgm:spPr/>
    </dgm:pt>
    <dgm:pt modelId="{F80050FD-A033-455B-AC9E-6C9D2931CC19}" type="pres">
      <dgm:prSet presAssocID="{F5478096-9648-45A7-A0DB-0DA4D3983D85}" presName="sibTrans" presStyleCnt="0"/>
      <dgm:spPr/>
    </dgm:pt>
    <dgm:pt modelId="{692486F2-3435-41A4-9258-FA8C4F3E089C}" type="pres">
      <dgm:prSet presAssocID="{76419E20-2BD2-45B8-B74A-40E3E2D7CD08}" presName="node" presStyleLbl="node1" presStyleIdx="2" presStyleCnt="3">
        <dgm:presLayoutVars>
          <dgm:bulletEnabled val="1"/>
        </dgm:presLayoutVars>
      </dgm:prSet>
      <dgm:spPr/>
    </dgm:pt>
  </dgm:ptLst>
  <dgm:cxnLst>
    <dgm:cxn modelId="{0D96D41C-440B-4902-A47E-34C5AB5DB173}" srcId="{3BA8FDE9-4021-4717-B240-1802C80D53D0}" destId="{76419E20-2BD2-45B8-B74A-40E3E2D7CD08}" srcOrd="2" destOrd="0" parTransId="{F74AE72C-0F2F-49C7-B947-AFAFB00E33E4}" sibTransId="{4DB6A57A-5AFF-4F71-A76A-F5CF385138D4}"/>
    <dgm:cxn modelId="{EF8C3852-BB41-4A12-B5F3-0969B4DF9187}" srcId="{3BA8FDE9-4021-4717-B240-1802C80D53D0}" destId="{5204C6EA-6824-4E66-AC6F-9EE2B89E7FDF}" srcOrd="1" destOrd="0" parTransId="{A871D449-8340-4777-AC2F-13836609EDC9}" sibTransId="{F5478096-9648-45A7-A0DB-0DA4D3983D85}"/>
    <dgm:cxn modelId="{C6C27479-102C-43B7-91D2-9E8F9D17FA90}" type="presOf" srcId="{3BA8FDE9-4021-4717-B240-1802C80D53D0}" destId="{F8D88179-A9D8-4F2B-BB25-E31CBF2982DA}" srcOrd="0" destOrd="0" presId="urn:microsoft.com/office/officeart/2005/8/layout/default"/>
    <dgm:cxn modelId="{804079B0-C89D-4338-BF25-00A7290899EE}" srcId="{3BA8FDE9-4021-4717-B240-1802C80D53D0}" destId="{6ADD7241-3B27-4632-B9C4-143A97F70F67}" srcOrd="0" destOrd="0" parTransId="{505C0EA4-1D7E-4A0A-B6C0-35E8556579C5}" sibTransId="{867FF690-ED75-488B-B1B0-4432F60073DD}"/>
    <dgm:cxn modelId="{4037F0C0-89AC-47A2-851A-8F8B9D5D6A97}" type="presOf" srcId="{5204C6EA-6824-4E66-AC6F-9EE2B89E7FDF}" destId="{CE899301-AD90-4AA2-8577-95AC8E759A66}" srcOrd="0" destOrd="0" presId="urn:microsoft.com/office/officeart/2005/8/layout/default"/>
    <dgm:cxn modelId="{D5B3F5C4-B15B-499E-A5C4-E644531ECE4D}" type="presOf" srcId="{76419E20-2BD2-45B8-B74A-40E3E2D7CD08}" destId="{692486F2-3435-41A4-9258-FA8C4F3E089C}" srcOrd="0" destOrd="0" presId="urn:microsoft.com/office/officeart/2005/8/layout/default"/>
    <dgm:cxn modelId="{DD56B8E5-25DA-4D9F-BD46-98ABF36FCE54}" type="presOf" srcId="{6ADD7241-3B27-4632-B9C4-143A97F70F67}" destId="{EEDB0267-CEE0-47FE-8657-2AA7D502C76D}" srcOrd="0" destOrd="0" presId="urn:microsoft.com/office/officeart/2005/8/layout/default"/>
    <dgm:cxn modelId="{59ABF704-D25B-4D98-9785-7AEA432D1D4D}" type="presParOf" srcId="{F8D88179-A9D8-4F2B-BB25-E31CBF2982DA}" destId="{EEDB0267-CEE0-47FE-8657-2AA7D502C76D}" srcOrd="0" destOrd="0" presId="urn:microsoft.com/office/officeart/2005/8/layout/default"/>
    <dgm:cxn modelId="{227B9CF7-1292-4361-9B22-C8CC643FA319}" type="presParOf" srcId="{F8D88179-A9D8-4F2B-BB25-E31CBF2982DA}" destId="{A0B77F2C-BF68-48FF-8F72-D4CD8466EC2D}" srcOrd="1" destOrd="0" presId="urn:microsoft.com/office/officeart/2005/8/layout/default"/>
    <dgm:cxn modelId="{5A5634D8-1AB9-4BF9-BBE6-99C9DFE88B3D}" type="presParOf" srcId="{F8D88179-A9D8-4F2B-BB25-E31CBF2982DA}" destId="{CE899301-AD90-4AA2-8577-95AC8E759A66}" srcOrd="2" destOrd="0" presId="urn:microsoft.com/office/officeart/2005/8/layout/default"/>
    <dgm:cxn modelId="{BB5DCA4E-073C-4F21-9727-AA3E73B90C20}" type="presParOf" srcId="{F8D88179-A9D8-4F2B-BB25-E31CBF2982DA}" destId="{F80050FD-A033-455B-AC9E-6C9D2931CC19}" srcOrd="3" destOrd="0" presId="urn:microsoft.com/office/officeart/2005/8/layout/default"/>
    <dgm:cxn modelId="{725FDC41-7031-4F70-9AD4-2E50F159ADB7}" type="presParOf" srcId="{F8D88179-A9D8-4F2B-BB25-E31CBF2982DA}" destId="{692486F2-3435-41A4-9258-FA8C4F3E089C}"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820182-3AD9-4CEE-BAA0-EAB79CAC9C0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8B16B55-A96D-4D06-88D3-1AC3F265FED5}">
      <dgm:prSet phldrT="[Text]"/>
      <dgm:spPr/>
      <dgm:t>
        <a:bodyPr/>
        <a:lstStyle/>
        <a:p>
          <a:r>
            <a:rPr lang="en-US" dirty="0"/>
            <a:t>M3P</a:t>
          </a:r>
        </a:p>
      </dgm:t>
    </dgm:pt>
    <dgm:pt modelId="{101F21E6-53B8-4BD5-99DF-9D2B1DEE8000}" type="parTrans" cxnId="{99DBFF8F-95AE-4F8B-AA21-574ACAFAAF11}">
      <dgm:prSet/>
      <dgm:spPr/>
      <dgm:t>
        <a:bodyPr/>
        <a:lstStyle/>
        <a:p>
          <a:endParaRPr lang="en-US"/>
        </a:p>
      </dgm:t>
    </dgm:pt>
    <dgm:pt modelId="{6DEA6206-23BE-44A1-853F-50FA496865A6}" type="sibTrans" cxnId="{99DBFF8F-95AE-4F8B-AA21-574ACAFAAF11}">
      <dgm:prSet/>
      <dgm:spPr/>
      <dgm:t>
        <a:bodyPr/>
        <a:lstStyle/>
        <a:p>
          <a:endParaRPr lang="en-US"/>
        </a:p>
      </dgm:t>
    </dgm:pt>
    <dgm:pt modelId="{0CBD869D-E6AF-49E1-AC86-82A2B1D24745}">
      <dgm:prSet phldrT="[Text]"/>
      <dgm:spPr/>
      <dgm:t>
        <a:bodyPr/>
        <a:lstStyle/>
        <a:p>
          <a:r>
            <a:rPr lang="en-US" dirty="0"/>
            <a:t>Provider Directories on Plan Finder</a:t>
          </a:r>
        </a:p>
      </dgm:t>
    </dgm:pt>
    <dgm:pt modelId="{7E3D5738-C8AF-4B57-89F6-9E7B7A4D0486}" type="parTrans" cxnId="{BE2D1250-598E-4EB5-B6FA-1282B43F6FE7}">
      <dgm:prSet/>
      <dgm:spPr/>
      <dgm:t>
        <a:bodyPr/>
        <a:lstStyle/>
        <a:p>
          <a:endParaRPr lang="en-US"/>
        </a:p>
      </dgm:t>
    </dgm:pt>
    <dgm:pt modelId="{7A1DCF07-5743-424B-86D1-123477C4A316}" type="sibTrans" cxnId="{BE2D1250-598E-4EB5-B6FA-1282B43F6FE7}">
      <dgm:prSet/>
      <dgm:spPr/>
      <dgm:t>
        <a:bodyPr/>
        <a:lstStyle/>
        <a:p>
          <a:endParaRPr lang="en-US"/>
        </a:p>
      </dgm:t>
    </dgm:pt>
    <dgm:pt modelId="{1B19601B-367A-4928-9E55-F2CD9EC033DD}">
      <dgm:prSet phldrT="[Text]"/>
      <dgm:spPr/>
      <dgm:t>
        <a:bodyPr/>
        <a:lstStyle/>
        <a:p>
          <a:r>
            <a:rPr lang="en-US" dirty="0"/>
            <a:t>Brokers</a:t>
          </a:r>
        </a:p>
      </dgm:t>
    </dgm:pt>
    <dgm:pt modelId="{5E45E974-4DD1-4DB9-AFF1-EBFF24694D23}" type="parTrans" cxnId="{A0AB8568-94B0-496E-94DD-4B28E3CBDFD7}">
      <dgm:prSet/>
      <dgm:spPr/>
      <dgm:t>
        <a:bodyPr/>
        <a:lstStyle/>
        <a:p>
          <a:endParaRPr lang="en-US"/>
        </a:p>
      </dgm:t>
    </dgm:pt>
    <dgm:pt modelId="{A0E9CB2C-A436-45C8-9E3B-7899B90569A8}" type="sibTrans" cxnId="{A0AB8568-94B0-496E-94DD-4B28E3CBDFD7}">
      <dgm:prSet/>
      <dgm:spPr/>
      <dgm:t>
        <a:bodyPr/>
        <a:lstStyle/>
        <a:p>
          <a:endParaRPr lang="en-US"/>
        </a:p>
      </dgm:t>
    </dgm:pt>
    <dgm:pt modelId="{426B0112-8146-4CE1-95F5-8FEC6DF76D03}">
      <dgm:prSet phldrT="[Text]"/>
      <dgm:spPr/>
      <dgm:t>
        <a:bodyPr/>
        <a:lstStyle/>
        <a:p>
          <a:r>
            <a:rPr lang="en-US" dirty="0"/>
            <a:t>Marketing</a:t>
          </a:r>
        </a:p>
      </dgm:t>
    </dgm:pt>
    <dgm:pt modelId="{5F2D1BCE-50C9-4BB7-ACD3-095C5C60EB41}" type="parTrans" cxnId="{C11F893F-449D-46CB-8B75-89B135322C05}">
      <dgm:prSet/>
      <dgm:spPr/>
      <dgm:t>
        <a:bodyPr/>
        <a:lstStyle/>
        <a:p>
          <a:endParaRPr lang="en-US"/>
        </a:p>
      </dgm:t>
    </dgm:pt>
    <dgm:pt modelId="{8F10245D-E96D-4B1B-B6A2-331536C0535F}" type="sibTrans" cxnId="{C11F893F-449D-46CB-8B75-89B135322C05}">
      <dgm:prSet/>
      <dgm:spPr/>
      <dgm:t>
        <a:bodyPr/>
        <a:lstStyle/>
        <a:p>
          <a:endParaRPr lang="en-US"/>
        </a:p>
      </dgm:t>
    </dgm:pt>
    <dgm:pt modelId="{CCB0F085-9287-45C9-87D7-3CDE8E655E3F}">
      <dgm:prSet phldrT="[Text]"/>
      <dgm:spPr/>
      <dgm:t>
        <a:bodyPr/>
        <a:lstStyle/>
        <a:p>
          <a:r>
            <a:rPr lang="en-US" dirty="0"/>
            <a:t>In-network pharmacies</a:t>
          </a:r>
        </a:p>
      </dgm:t>
    </dgm:pt>
    <dgm:pt modelId="{9388DE15-17AA-439B-BFC3-BA11F50E8C73}" type="parTrans" cxnId="{5A742EEC-3B5A-4F9A-AB5C-032968B06E7C}">
      <dgm:prSet/>
      <dgm:spPr/>
      <dgm:t>
        <a:bodyPr/>
        <a:lstStyle/>
        <a:p>
          <a:endParaRPr lang="en-US"/>
        </a:p>
      </dgm:t>
    </dgm:pt>
    <dgm:pt modelId="{0C9948CE-1F97-4B78-A3D5-9ACDFBA11CD5}" type="sibTrans" cxnId="{5A742EEC-3B5A-4F9A-AB5C-032968B06E7C}">
      <dgm:prSet/>
      <dgm:spPr/>
      <dgm:t>
        <a:bodyPr/>
        <a:lstStyle/>
        <a:p>
          <a:endParaRPr lang="en-US"/>
        </a:p>
      </dgm:t>
    </dgm:pt>
    <dgm:pt modelId="{BD494793-15E2-4B8C-8F13-5BE6C6EFBE6D}">
      <dgm:prSet/>
      <dgm:spPr/>
      <dgm:t>
        <a:bodyPr/>
        <a:lstStyle/>
        <a:p>
          <a:r>
            <a:rPr lang="en-US" dirty="0"/>
            <a:t>Flex cards</a:t>
          </a:r>
        </a:p>
      </dgm:t>
    </dgm:pt>
    <dgm:pt modelId="{B5296A6D-B9CB-4CD0-A46B-B092103037B6}" type="parTrans" cxnId="{B7506342-4D9D-4F10-9772-6877A8FA882B}">
      <dgm:prSet/>
      <dgm:spPr/>
      <dgm:t>
        <a:bodyPr/>
        <a:lstStyle/>
        <a:p>
          <a:endParaRPr lang="en-US"/>
        </a:p>
      </dgm:t>
    </dgm:pt>
    <dgm:pt modelId="{3690857C-899F-4D91-9812-41972B1C8CF7}" type="sibTrans" cxnId="{B7506342-4D9D-4F10-9772-6877A8FA882B}">
      <dgm:prSet/>
      <dgm:spPr/>
      <dgm:t>
        <a:bodyPr/>
        <a:lstStyle/>
        <a:p>
          <a:endParaRPr lang="en-US"/>
        </a:p>
      </dgm:t>
    </dgm:pt>
    <dgm:pt modelId="{0B8581AB-700A-4ECA-89E6-FC218BED5635}">
      <dgm:prSet/>
      <dgm:spPr/>
      <dgm:t>
        <a:bodyPr/>
        <a:lstStyle/>
        <a:p>
          <a:r>
            <a:rPr lang="en-US" dirty="0"/>
            <a:t>D-SNPs</a:t>
          </a:r>
        </a:p>
      </dgm:t>
    </dgm:pt>
    <dgm:pt modelId="{EE484641-6A7A-4F77-94B8-E6540EAF1823}" type="parTrans" cxnId="{8BDE543B-80E5-4CC1-B09C-F05A7C9252C6}">
      <dgm:prSet/>
      <dgm:spPr/>
      <dgm:t>
        <a:bodyPr/>
        <a:lstStyle/>
        <a:p>
          <a:endParaRPr lang="en-US"/>
        </a:p>
      </dgm:t>
    </dgm:pt>
    <dgm:pt modelId="{B0036A37-3626-45D9-B76F-81ACD8A7D232}" type="sibTrans" cxnId="{8BDE543B-80E5-4CC1-B09C-F05A7C9252C6}">
      <dgm:prSet/>
      <dgm:spPr/>
      <dgm:t>
        <a:bodyPr/>
        <a:lstStyle/>
        <a:p>
          <a:endParaRPr lang="en-US"/>
        </a:p>
      </dgm:t>
    </dgm:pt>
    <dgm:pt modelId="{651AC3E7-CD74-4CD0-BF7F-C6B2BD304C5C}">
      <dgm:prSet/>
      <dgm:spPr/>
      <dgm:t>
        <a:bodyPr/>
        <a:lstStyle/>
        <a:p>
          <a:r>
            <a:rPr lang="en-US" dirty="0"/>
            <a:t>Medicare-covered vaccines</a:t>
          </a:r>
        </a:p>
      </dgm:t>
    </dgm:pt>
    <dgm:pt modelId="{D2655B9D-AE4E-4F33-8324-C57897B628CB}" type="parTrans" cxnId="{4B295D1D-DBB4-4E07-B7BC-5A7F4B63FBA6}">
      <dgm:prSet/>
      <dgm:spPr/>
      <dgm:t>
        <a:bodyPr/>
        <a:lstStyle/>
        <a:p>
          <a:endParaRPr lang="en-US"/>
        </a:p>
      </dgm:t>
    </dgm:pt>
    <dgm:pt modelId="{0230F0B7-EA50-42E7-93E3-BAF067A3CF52}" type="sibTrans" cxnId="{4B295D1D-DBB4-4E07-B7BC-5A7F4B63FBA6}">
      <dgm:prSet/>
      <dgm:spPr/>
      <dgm:t>
        <a:bodyPr/>
        <a:lstStyle/>
        <a:p>
          <a:endParaRPr lang="en-US"/>
        </a:p>
      </dgm:t>
    </dgm:pt>
    <dgm:pt modelId="{CBD3C235-5ACF-474F-A4DA-61FAC429A8C8}" type="pres">
      <dgm:prSet presAssocID="{9E820182-3AD9-4CEE-BAA0-EAB79CAC9C02}" presName="diagram" presStyleCnt="0">
        <dgm:presLayoutVars>
          <dgm:dir/>
          <dgm:resizeHandles val="exact"/>
        </dgm:presLayoutVars>
      </dgm:prSet>
      <dgm:spPr/>
    </dgm:pt>
    <dgm:pt modelId="{041CAC38-81BA-4878-9609-CE184FD05E90}" type="pres">
      <dgm:prSet presAssocID="{D8B16B55-A96D-4D06-88D3-1AC3F265FED5}" presName="node" presStyleLbl="node1" presStyleIdx="0" presStyleCnt="8">
        <dgm:presLayoutVars>
          <dgm:bulletEnabled val="1"/>
        </dgm:presLayoutVars>
      </dgm:prSet>
      <dgm:spPr/>
    </dgm:pt>
    <dgm:pt modelId="{F0998FBC-7872-47B5-9A1C-5D021E2D038F}" type="pres">
      <dgm:prSet presAssocID="{6DEA6206-23BE-44A1-853F-50FA496865A6}" presName="sibTrans" presStyleCnt="0"/>
      <dgm:spPr/>
    </dgm:pt>
    <dgm:pt modelId="{8AB08F53-D79E-4D2B-8E74-6B33879B2D13}" type="pres">
      <dgm:prSet presAssocID="{0CBD869D-E6AF-49E1-AC86-82A2B1D24745}" presName="node" presStyleLbl="node1" presStyleIdx="1" presStyleCnt="8">
        <dgm:presLayoutVars>
          <dgm:bulletEnabled val="1"/>
        </dgm:presLayoutVars>
      </dgm:prSet>
      <dgm:spPr/>
    </dgm:pt>
    <dgm:pt modelId="{9A7498D3-3CD7-49EC-9D75-49379DD419F0}" type="pres">
      <dgm:prSet presAssocID="{7A1DCF07-5743-424B-86D1-123477C4A316}" presName="sibTrans" presStyleCnt="0"/>
      <dgm:spPr/>
    </dgm:pt>
    <dgm:pt modelId="{E0DB30EE-7530-41B3-8E27-5C2A24C5F765}" type="pres">
      <dgm:prSet presAssocID="{1B19601B-367A-4928-9E55-F2CD9EC033DD}" presName="node" presStyleLbl="node1" presStyleIdx="2" presStyleCnt="8">
        <dgm:presLayoutVars>
          <dgm:bulletEnabled val="1"/>
        </dgm:presLayoutVars>
      </dgm:prSet>
      <dgm:spPr/>
    </dgm:pt>
    <dgm:pt modelId="{CE84C1AB-C0C5-45FF-B016-4F99B9E6A9C7}" type="pres">
      <dgm:prSet presAssocID="{A0E9CB2C-A436-45C8-9E3B-7899B90569A8}" presName="sibTrans" presStyleCnt="0"/>
      <dgm:spPr/>
    </dgm:pt>
    <dgm:pt modelId="{BE3CC2F7-9BD5-41B9-9626-4429F67617E2}" type="pres">
      <dgm:prSet presAssocID="{426B0112-8146-4CE1-95F5-8FEC6DF76D03}" presName="node" presStyleLbl="node1" presStyleIdx="3" presStyleCnt="8">
        <dgm:presLayoutVars>
          <dgm:bulletEnabled val="1"/>
        </dgm:presLayoutVars>
      </dgm:prSet>
      <dgm:spPr/>
    </dgm:pt>
    <dgm:pt modelId="{B8305322-328B-4484-95FE-3503D66E85D5}" type="pres">
      <dgm:prSet presAssocID="{8F10245D-E96D-4B1B-B6A2-331536C0535F}" presName="sibTrans" presStyleCnt="0"/>
      <dgm:spPr/>
    </dgm:pt>
    <dgm:pt modelId="{F019E53F-6D79-4AFC-84B4-F45E4000EB69}" type="pres">
      <dgm:prSet presAssocID="{CCB0F085-9287-45C9-87D7-3CDE8E655E3F}" presName="node" presStyleLbl="node1" presStyleIdx="4" presStyleCnt="8">
        <dgm:presLayoutVars>
          <dgm:bulletEnabled val="1"/>
        </dgm:presLayoutVars>
      </dgm:prSet>
      <dgm:spPr/>
    </dgm:pt>
    <dgm:pt modelId="{9B670D96-927A-4C8B-9454-00061BDC8A64}" type="pres">
      <dgm:prSet presAssocID="{0C9948CE-1F97-4B78-A3D5-9ACDFBA11CD5}" presName="sibTrans" presStyleCnt="0"/>
      <dgm:spPr/>
    </dgm:pt>
    <dgm:pt modelId="{8A6BDB13-7E68-42C5-AE4D-6D358ACB2686}" type="pres">
      <dgm:prSet presAssocID="{BD494793-15E2-4B8C-8F13-5BE6C6EFBE6D}" presName="node" presStyleLbl="node1" presStyleIdx="5" presStyleCnt="8">
        <dgm:presLayoutVars>
          <dgm:bulletEnabled val="1"/>
        </dgm:presLayoutVars>
      </dgm:prSet>
      <dgm:spPr/>
    </dgm:pt>
    <dgm:pt modelId="{69353227-58D1-4C71-B168-E362DB80DA20}" type="pres">
      <dgm:prSet presAssocID="{3690857C-899F-4D91-9812-41972B1C8CF7}" presName="sibTrans" presStyleCnt="0"/>
      <dgm:spPr/>
    </dgm:pt>
    <dgm:pt modelId="{856443FC-1AA6-4512-81DD-0C719588C58A}" type="pres">
      <dgm:prSet presAssocID="{0B8581AB-700A-4ECA-89E6-FC218BED5635}" presName="node" presStyleLbl="node1" presStyleIdx="6" presStyleCnt="8">
        <dgm:presLayoutVars>
          <dgm:bulletEnabled val="1"/>
        </dgm:presLayoutVars>
      </dgm:prSet>
      <dgm:spPr/>
    </dgm:pt>
    <dgm:pt modelId="{CC7092EF-055F-4793-B486-F417BF1CE17D}" type="pres">
      <dgm:prSet presAssocID="{B0036A37-3626-45D9-B76F-81ACD8A7D232}" presName="sibTrans" presStyleCnt="0"/>
      <dgm:spPr/>
    </dgm:pt>
    <dgm:pt modelId="{FA941AD1-EA9F-4C3C-9785-F24E060C2E59}" type="pres">
      <dgm:prSet presAssocID="{651AC3E7-CD74-4CD0-BF7F-C6B2BD304C5C}" presName="node" presStyleLbl="node1" presStyleIdx="7" presStyleCnt="8">
        <dgm:presLayoutVars>
          <dgm:bulletEnabled val="1"/>
        </dgm:presLayoutVars>
      </dgm:prSet>
      <dgm:spPr/>
    </dgm:pt>
  </dgm:ptLst>
  <dgm:cxnLst>
    <dgm:cxn modelId="{4B295D1D-DBB4-4E07-B7BC-5A7F4B63FBA6}" srcId="{9E820182-3AD9-4CEE-BAA0-EAB79CAC9C02}" destId="{651AC3E7-CD74-4CD0-BF7F-C6B2BD304C5C}" srcOrd="7" destOrd="0" parTransId="{D2655B9D-AE4E-4F33-8324-C57897B628CB}" sibTransId="{0230F0B7-EA50-42E7-93E3-BAF067A3CF52}"/>
    <dgm:cxn modelId="{8BDE543B-80E5-4CC1-B09C-F05A7C9252C6}" srcId="{9E820182-3AD9-4CEE-BAA0-EAB79CAC9C02}" destId="{0B8581AB-700A-4ECA-89E6-FC218BED5635}" srcOrd="6" destOrd="0" parTransId="{EE484641-6A7A-4F77-94B8-E6540EAF1823}" sibTransId="{B0036A37-3626-45D9-B76F-81ACD8A7D232}"/>
    <dgm:cxn modelId="{C11F893F-449D-46CB-8B75-89B135322C05}" srcId="{9E820182-3AD9-4CEE-BAA0-EAB79CAC9C02}" destId="{426B0112-8146-4CE1-95F5-8FEC6DF76D03}" srcOrd="3" destOrd="0" parTransId="{5F2D1BCE-50C9-4BB7-ACD3-095C5C60EB41}" sibTransId="{8F10245D-E96D-4B1B-B6A2-331536C0535F}"/>
    <dgm:cxn modelId="{B7506342-4D9D-4F10-9772-6877A8FA882B}" srcId="{9E820182-3AD9-4CEE-BAA0-EAB79CAC9C02}" destId="{BD494793-15E2-4B8C-8F13-5BE6C6EFBE6D}" srcOrd="5" destOrd="0" parTransId="{B5296A6D-B9CB-4CD0-A46B-B092103037B6}" sibTransId="{3690857C-899F-4D91-9812-41972B1C8CF7}"/>
    <dgm:cxn modelId="{56FC6A42-6443-4711-989B-3A23CFEC524D}" type="presOf" srcId="{426B0112-8146-4CE1-95F5-8FEC6DF76D03}" destId="{BE3CC2F7-9BD5-41B9-9626-4429F67617E2}" srcOrd="0" destOrd="0" presId="urn:microsoft.com/office/officeart/2005/8/layout/default"/>
    <dgm:cxn modelId="{CF2D5F67-7591-40E9-9595-111DBA196506}" type="presOf" srcId="{0CBD869D-E6AF-49E1-AC86-82A2B1D24745}" destId="{8AB08F53-D79E-4D2B-8E74-6B33879B2D13}" srcOrd="0" destOrd="0" presId="urn:microsoft.com/office/officeart/2005/8/layout/default"/>
    <dgm:cxn modelId="{A0AB8568-94B0-496E-94DD-4B28E3CBDFD7}" srcId="{9E820182-3AD9-4CEE-BAA0-EAB79CAC9C02}" destId="{1B19601B-367A-4928-9E55-F2CD9EC033DD}" srcOrd="2" destOrd="0" parTransId="{5E45E974-4DD1-4DB9-AFF1-EBFF24694D23}" sibTransId="{A0E9CB2C-A436-45C8-9E3B-7899B90569A8}"/>
    <dgm:cxn modelId="{69882E4D-A1AA-4E95-A14F-6D40A6A06BA4}" type="presOf" srcId="{9E820182-3AD9-4CEE-BAA0-EAB79CAC9C02}" destId="{CBD3C235-5ACF-474F-A4DA-61FAC429A8C8}" srcOrd="0" destOrd="0" presId="urn:microsoft.com/office/officeart/2005/8/layout/default"/>
    <dgm:cxn modelId="{BE2D1250-598E-4EB5-B6FA-1282B43F6FE7}" srcId="{9E820182-3AD9-4CEE-BAA0-EAB79CAC9C02}" destId="{0CBD869D-E6AF-49E1-AC86-82A2B1D24745}" srcOrd="1" destOrd="0" parTransId="{7E3D5738-C8AF-4B57-89F6-9E7B7A4D0486}" sibTransId="{7A1DCF07-5743-424B-86D1-123477C4A316}"/>
    <dgm:cxn modelId="{8729A150-5271-419F-9E01-FB6456A0AB95}" type="presOf" srcId="{BD494793-15E2-4B8C-8F13-5BE6C6EFBE6D}" destId="{8A6BDB13-7E68-42C5-AE4D-6D358ACB2686}" srcOrd="0" destOrd="0" presId="urn:microsoft.com/office/officeart/2005/8/layout/default"/>
    <dgm:cxn modelId="{238EAF71-BCC1-4770-A1D6-1204DAF8C418}" type="presOf" srcId="{CCB0F085-9287-45C9-87D7-3CDE8E655E3F}" destId="{F019E53F-6D79-4AFC-84B4-F45E4000EB69}" srcOrd="0" destOrd="0" presId="urn:microsoft.com/office/officeart/2005/8/layout/default"/>
    <dgm:cxn modelId="{FB462D57-7F34-497F-8275-E40690D2134D}" type="presOf" srcId="{0B8581AB-700A-4ECA-89E6-FC218BED5635}" destId="{856443FC-1AA6-4512-81DD-0C719588C58A}" srcOrd="0" destOrd="0" presId="urn:microsoft.com/office/officeart/2005/8/layout/default"/>
    <dgm:cxn modelId="{99DBFF8F-95AE-4F8B-AA21-574ACAFAAF11}" srcId="{9E820182-3AD9-4CEE-BAA0-EAB79CAC9C02}" destId="{D8B16B55-A96D-4D06-88D3-1AC3F265FED5}" srcOrd="0" destOrd="0" parTransId="{101F21E6-53B8-4BD5-99DF-9D2B1DEE8000}" sibTransId="{6DEA6206-23BE-44A1-853F-50FA496865A6}"/>
    <dgm:cxn modelId="{55CFF295-4A99-4B73-837D-8A36CC351603}" type="presOf" srcId="{D8B16B55-A96D-4D06-88D3-1AC3F265FED5}" destId="{041CAC38-81BA-4878-9609-CE184FD05E90}" srcOrd="0" destOrd="0" presId="urn:microsoft.com/office/officeart/2005/8/layout/default"/>
    <dgm:cxn modelId="{6C1FB2D7-F916-45C0-9476-90D7E63997C4}" type="presOf" srcId="{651AC3E7-CD74-4CD0-BF7F-C6B2BD304C5C}" destId="{FA941AD1-EA9F-4C3C-9785-F24E060C2E59}" srcOrd="0" destOrd="0" presId="urn:microsoft.com/office/officeart/2005/8/layout/default"/>
    <dgm:cxn modelId="{5A742EEC-3B5A-4F9A-AB5C-032968B06E7C}" srcId="{9E820182-3AD9-4CEE-BAA0-EAB79CAC9C02}" destId="{CCB0F085-9287-45C9-87D7-3CDE8E655E3F}" srcOrd="4" destOrd="0" parTransId="{9388DE15-17AA-439B-BFC3-BA11F50E8C73}" sibTransId="{0C9948CE-1F97-4B78-A3D5-9ACDFBA11CD5}"/>
    <dgm:cxn modelId="{5083EEF9-C7E7-4F8D-B24E-072284CFF7E8}" type="presOf" srcId="{1B19601B-367A-4928-9E55-F2CD9EC033DD}" destId="{E0DB30EE-7530-41B3-8E27-5C2A24C5F765}" srcOrd="0" destOrd="0" presId="urn:microsoft.com/office/officeart/2005/8/layout/default"/>
    <dgm:cxn modelId="{374B017A-8CCC-4A4F-9753-9ED37DE52AD0}" type="presParOf" srcId="{CBD3C235-5ACF-474F-A4DA-61FAC429A8C8}" destId="{041CAC38-81BA-4878-9609-CE184FD05E90}" srcOrd="0" destOrd="0" presId="urn:microsoft.com/office/officeart/2005/8/layout/default"/>
    <dgm:cxn modelId="{9A94850C-E43B-4BBB-ABAD-EAE5D779165B}" type="presParOf" srcId="{CBD3C235-5ACF-474F-A4DA-61FAC429A8C8}" destId="{F0998FBC-7872-47B5-9A1C-5D021E2D038F}" srcOrd="1" destOrd="0" presId="urn:microsoft.com/office/officeart/2005/8/layout/default"/>
    <dgm:cxn modelId="{3DB0EEAE-C020-4F3A-88BC-6B8FAE65AFEE}" type="presParOf" srcId="{CBD3C235-5ACF-474F-A4DA-61FAC429A8C8}" destId="{8AB08F53-D79E-4D2B-8E74-6B33879B2D13}" srcOrd="2" destOrd="0" presId="urn:microsoft.com/office/officeart/2005/8/layout/default"/>
    <dgm:cxn modelId="{65BD3689-B498-4590-BFF8-6C13EADA6A95}" type="presParOf" srcId="{CBD3C235-5ACF-474F-A4DA-61FAC429A8C8}" destId="{9A7498D3-3CD7-49EC-9D75-49379DD419F0}" srcOrd="3" destOrd="0" presId="urn:microsoft.com/office/officeart/2005/8/layout/default"/>
    <dgm:cxn modelId="{5F31D755-6FD0-4951-9942-3D2F9ADA5FBC}" type="presParOf" srcId="{CBD3C235-5ACF-474F-A4DA-61FAC429A8C8}" destId="{E0DB30EE-7530-41B3-8E27-5C2A24C5F765}" srcOrd="4" destOrd="0" presId="urn:microsoft.com/office/officeart/2005/8/layout/default"/>
    <dgm:cxn modelId="{27CEDF20-F9B4-4ABA-9962-62466E893B18}" type="presParOf" srcId="{CBD3C235-5ACF-474F-A4DA-61FAC429A8C8}" destId="{CE84C1AB-C0C5-45FF-B016-4F99B9E6A9C7}" srcOrd="5" destOrd="0" presId="urn:microsoft.com/office/officeart/2005/8/layout/default"/>
    <dgm:cxn modelId="{4368B141-0C54-4289-AD81-00B6B42AE9A9}" type="presParOf" srcId="{CBD3C235-5ACF-474F-A4DA-61FAC429A8C8}" destId="{BE3CC2F7-9BD5-41B9-9626-4429F67617E2}" srcOrd="6" destOrd="0" presId="urn:microsoft.com/office/officeart/2005/8/layout/default"/>
    <dgm:cxn modelId="{381BE021-2C5E-4517-B8A2-F24DE890E625}" type="presParOf" srcId="{CBD3C235-5ACF-474F-A4DA-61FAC429A8C8}" destId="{B8305322-328B-4484-95FE-3503D66E85D5}" srcOrd="7" destOrd="0" presId="urn:microsoft.com/office/officeart/2005/8/layout/default"/>
    <dgm:cxn modelId="{D44A18FA-03CC-4471-84D5-48C9BADC4BA0}" type="presParOf" srcId="{CBD3C235-5ACF-474F-A4DA-61FAC429A8C8}" destId="{F019E53F-6D79-4AFC-84B4-F45E4000EB69}" srcOrd="8" destOrd="0" presId="urn:microsoft.com/office/officeart/2005/8/layout/default"/>
    <dgm:cxn modelId="{05DD1A54-493A-4E19-859D-EC76A069E16E}" type="presParOf" srcId="{CBD3C235-5ACF-474F-A4DA-61FAC429A8C8}" destId="{9B670D96-927A-4C8B-9454-00061BDC8A64}" srcOrd="9" destOrd="0" presId="urn:microsoft.com/office/officeart/2005/8/layout/default"/>
    <dgm:cxn modelId="{BE01272B-D932-4B90-AFF2-F80898BC40AA}" type="presParOf" srcId="{CBD3C235-5ACF-474F-A4DA-61FAC429A8C8}" destId="{8A6BDB13-7E68-42C5-AE4D-6D358ACB2686}" srcOrd="10" destOrd="0" presId="urn:microsoft.com/office/officeart/2005/8/layout/default"/>
    <dgm:cxn modelId="{2A147954-6533-41DF-B814-86C1D3F3CE11}" type="presParOf" srcId="{CBD3C235-5ACF-474F-A4DA-61FAC429A8C8}" destId="{69353227-58D1-4C71-B168-E362DB80DA20}" srcOrd="11" destOrd="0" presId="urn:microsoft.com/office/officeart/2005/8/layout/default"/>
    <dgm:cxn modelId="{242E2E71-A58F-4400-9E80-F95A9A5A6489}" type="presParOf" srcId="{CBD3C235-5ACF-474F-A4DA-61FAC429A8C8}" destId="{856443FC-1AA6-4512-81DD-0C719588C58A}" srcOrd="12" destOrd="0" presId="urn:microsoft.com/office/officeart/2005/8/layout/default"/>
    <dgm:cxn modelId="{8B9AC46D-E889-45EF-8F3E-C00C70785BE2}" type="presParOf" srcId="{CBD3C235-5ACF-474F-A4DA-61FAC429A8C8}" destId="{CC7092EF-055F-4793-B486-F417BF1CE17D}" srcOrd="13" destOrd="0" presId="urn:microsoft.com/office/officeart/2005/8/layout/default"/>
    <dgm:cxn modelId="{A1950C04-0EB0-440A-B5A9-0CD4DF68A063}" type="presParOf" srcId="{CBD3C235-5ACF-474F-A4DA-61FAC429A8C8}" destId="{FA941AD1-EA9F-4C3C-9785-F24E060C2E59}"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B0267-CEE0-47FE-8657-2AA7D502C76D}">
      <dsp:nvSpPr>
        <dsp:cNvPr id="0" name=""/>
        <dsp:cNvSpPr/>
      </dsp:nvSpPr>
      <dsp:spPr>
        <a:xfrm>
          <a:off x="112895" y="763"/>
          <a:ext cx="4047194" cy="24283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lumMod val="10000"/>
                </a:schemeClr>
              </a:solidFill>
            </a:rPr>
            <a:t>PDP premiums vs. MA-PD premiums: </a:t>
          </a:r>
          <a:r>
            <a:rPr lang="en-US" sz="3000" b="1" kern="1200" dirty="0"/>
            <a:t>6x higher for the former</a:t>
          </a:r>
        </a:p>
      </dsp:txBody>
      <dsp:txXfrm>
        <a:off x="112895" y="763"/>
        <a:ext cx="4047194" cy="2428316"/>
      </dsp:txXfrm>
    </dsp:sp>
    <dsp:sp modelId="{CE899301-AD90-4AA2-8577-95AC8E759A66}">
      <dsp:nvSpPr>
        <dsp:cNvPr id="0" name=""/>
        <dsp:cNvSpPr/>
      </dsp:nvSpPr>
      <dsp:spPr>
        <a:xfrm>
          <a:off x="4564809" y="763"/>
          <a:ext cx="4047194" cy="24283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lumMod val="10000"/>
                </a:schemeClr>
              </a:solidFill>
            </a:rPr>
            <a:t>Average monthly Part D premium: </a:t>
          </a:r>
          <a:r>
            <a:rPr lang="en-US" sz="3000" b="1" kern="1200" dirty="0"/>
            <a:t>$45</a:t>
          </a:r>
        </a:p>
      </dsp:txBody>
      <dsp:txXfrm>
        <a:off x="4564809" y="763"/>
        <a:ext cx="4047194" cy="2428316"/>
      </dsp:txXfrm>
    </dsp:sp>
    <dsp:sp modelId="{692486F2-3435-41A4-9258-FA8C4F3E089C}">
      <dsp:nvSpPr>
        <dsp:cNvPr id="0" name=""/>
        <dsp:cNvSpPr/>
      </dsp:nvSpPr>
      <dsp:spPr>
        <a:xfrm>
          <a:off x="2338852" y="2833799"/>
          <a:ext cx="4047194" cy="24283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lumMod val="10000"/>
                </a:schemeClr>
              </a:solidFill>
            </a:rPr>
            <a:t># of states with only 1 $0 premium LIS benchmark plan, 2024 vs 2025: </a:t>
          </a:r>
        </a:p>
        <a:p>
          <a:pPr marL="0" lvl="0" indent="0" algn="ctr" defTabSz="1333500">
            <a:lnSpc>
              <a:spcPct val="90000"/>
            </a:lnSpc>
            <a:spcBef>
              <a:spcPct val="0"/>
            </a:spcBef>
            <a:spcAft>
              <a:spcPct val="35000"/>
            </a:spcAft>
            <a:buNone/>
          </a:pPr>
          <a:r>
            <a:rPr lang="en-US" sz="3000" b="1" kern="1200" dirty="0"/>
            <a:t>8 vs 9</a:t>
          </a:r>
        </a:p>
      </dsp:txBody>
      <dsp:txXfrm>
        <a:off x="2338852" y="2833799"/>
        <a:ext cx="4047194" cy="2428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CAC38-81BA-4878-9609-CE184FD05E90}">
      <dsp:nvSpPr>
        <dsp:cNvPr id="0" name=""/>
        <dsp:cNvSpPr/>
      </dsp:nvSpPr>
      <dsp:spPr>
        <a:xfrm>
          <a:off x="3230" y="867682"/>
          <a:ext cx="2562863" cy="1537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M3P</a:t>
          </a:r>
        </a:p>
      </dsp:txBody>
      <dsp:txXfrm>
        <a:off x="3230" y="867682"/>
        <a:ext cx="2562863" cy="1537718"/>
      </dsp:txXfrm>
    </dsp:sp>
    <dsp:sp modelId="{8AB08F53-D79E-4D2B-8E74-6B33879B2D13}">
      <dsp:nvSpPr>
        <dsp:cNvPr id="0" name=""/>
        <dsp:cNvSpPr/>
      </dsp:nvSpPr>
      <dsp:spPr>
        <a:xfrm>
          <a:off x="2822380" y="867682"/>
          <a:ext cx="2562863" cy="1537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Provider Directories on Plan Finder</a:t>
          </a:r>
        </a:p>
      </dsp:txBody>
      <dsp:txXfrm>
        <a:off x="2822380" y="867682"/>
        <a:ext cx="2562863" cy="1537718"/>
      </dsp:txXfrm>
    </dsp:sp>
    <dsp:sp modelId="{E0DB30EE-7530-41B3-8E27-5C2A24C5F765}">
      <dsp:nvSpPr>
        <dsp:cNvPr id="0" name=""/>
        <dsp:cNvSpPr/>
      </dsp:nvSpPr>
      <dsp:spPr>
        <a:xfrm>
          <a:off x="5641530" y="867682"/>
          <a:ext cx="2562863" cy="1537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Brokers</a:t>
          </a:r>
        </a:p>
      </dsp:txBody>
      <dsp:txXfrm>
        <a:off x="5641530" y="867682"/>
        <a:ext cx="2562863" cy="1537718"/>
      </dsp:txXfrm>
    </dsp:sp>
    <dsp:sp modelId="{BE3CC2F7-9BD5-41B9-9626-4429F67617E2}">
      <dsp:nvSpPr>
        <dsp:cNvPr id="0" name=""/>
        <dsp:cNvSpPr/>
      </dsp:nvSpPr>
      <dsp:spPr>
        <a:xfrm>
          <a:off x="8460680" y="867682"/>
          <a:ext cx="2562863" cy="1537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Marketing</a:t>
          </a:r>
        </a:p>
      </dsp:txBody>
      <dsp:txXfrm>
        <a:off x="8460680" y="867682"/>
        <a:ext cx="2562863" cy="1537718"/>
      </dsp:txXfrm>
    </dsp:sp>
    <dsp:sp modelId="{F019E53F-6D79-4AFC-84B4-F45E4000EB69}">
      <dsp:nvSpPr>
        <dsp:cNvPr id="0" name=""/>
        <dsp:cNvSpPr/>
      </dsp:nvSpPr>
      <dsp:spPr>
        <a:xfrm>
          <a:off x="3230" y="2661687"/>
          <a:ext cx="2562863" cy="1537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In-network pharmacies</a:t>
          </a:r>
        </a:p>
      </dsp:txBody>
      <dsp:txXfrm>
        <a:off x="3230" y="2661687"/>
        <a:ext cx="2562863" cy="1537718"/>
      </dsp:txXfrm>
    </dsp:sp>
    <dsp:sp modelId="{8A6BDB13-7E68-42C5-AE4D-6D358ACB2686}">
      <dsp:nvSpPr>
        <dsp:cNvPr id="0" name=""/>
        <dsp:cNvSpPr/>
      </dsp:nvSpPr>
      <dsp:spPr>
        <a:xfrm>
          <a:off x="2822380" y="2661687"/>
          <a:ext cx="2562863" cy="1537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Flex cards</a:t>
          </a:r>
        </a:p>
      </dsp:txBody>
      <dsp:txXfrm>
        <a:off x="2822380" y="2661687"/>
        <a:ext cx="2562863" cy="1537718"/>
      </dsp:txXfrm>
    </dsp:sp>
    <dsp:sp modelId="{856443FC-1AA6-4512-81DD-0C719588C58A}">
      <dsp:nvSpPr>
        <dsp:cNvPr id="0" name=""/>
        <dsp:cNvSpPr/>
      </dsp:nvSpPr>
      <dsp:spPr>
        <a:xfrm>
          <a:off x="5641530" y="2661687"/>
          <a:ext cx="2562863" cy="1537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D-SNPs</a:t>
          </a:r>
        </a:p>
      </dsp:txBody>
      <dsp:txXfrm>
        <a:off x="5641530" y="2661687"/>
        <a:ext cx="2562863" cy="1537718"/>
      </dsp:txXfrm>
    </dsp:sp>
    <dsp:sp modelId="{FA941AD1-EA9F-4C3C-9785-F24E060C2E59}">
      <dsp:nvSpPr>
        <dsp:cNvPr id="0" name=""/>
        <dsp:cNvSpPr/>
      </dsp:nvSpPr>
      <dsp:spPr>
        <a:xfrm>
          <a:off x="8460680" y="2661687"/>
          <a:ext cx="2562863" cy="1537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Medicare-covered vaccines</a:t>
          </a:r>
        </a:p>
      </dsp:txBody>
      <dsp:txXfrm>
        <a:off x="8460680" y="2661687"/>
        <a:ext cx="2562863" cy="15377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0.72757</cdr:x>
      <cdr:y>0.04208</cdr:y>
    </cdr:from>
    <cdr:to>
      <cdr:x>1</cdr:x>
      <cdr:y>0.1099</cdr:y>
    </cdr:to>
    <cdr:sp macro="" textlink="">
      <cdr:nvSpPr>
        <cdr:cNvPr id="2" name="TextBox 6">
          <a:extLst xmlns:a="http://schemas.openxmlformats.org/drawingml/2006/main">
            <a:ext uri="{FF2B5EF4-FFF2-40B4-BE49-F238E27FC236}">
              <a16:creationId xmlns:a16="http://schemas.microsoft.com/office/drawing/2014/main" id="{FD7685BC-16BB-BABD-7BBC-BD763D7CBDCC}"/>
            </a:ext>
          </a:extLst>
        </cdr:cNvPr>
        <cdr:cNvSpPr txBox="1"/>
      </cdr:nvSpPr>
      <cdr:spPr>
        <a:xfrm xmlns:a="http://schemas.openxmlformats.org/drawingml/2006/main">
          <a:off x="8572501" y="267355"/>
          <a:ext cx="3209925" cy="4308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100" dirty="0"/>
            <a:t>Source: NCOA analysis of Parts C and D public use files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404F2B-0D52-3646-9569-3FAAEF9FD9D6}"/>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096CCC-AFC0-104E-8946-68F3612B61D1}"/>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1A0214DC-E273-A840-83D5-DE3D94E6E4F6}" type="datetimeFigureOut">
              <a:rPr lang="en-US" smtClean="0"/>
              <a:t>12/10/2024</a:t>
            </a:fld>
            <a:endParaRPr lang="en-US"/>
          </a:p>
        </p:txBody>
      </p:sp>
      <p:sp>
        <p:nvSpPr>
          <p:cNvPr id="4" name="Footer Placeholder 3">
            <a:extLst>
              <a:ext uri="{FF2B5EF4-FFF2-40B4-BE49-F238E27FC236}">
                <a16:creationId xmlns:a16="http://schemas.microsoft.com/office/drawing/2014/main" id="{86E43F17-9F7D-CD49-B8BD-3E21BFACE45C}"/>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5E5227-7EDD-624D-B998-9A1DECB14A91}"/>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647F259A-6918-1545-BF03-F6C5ED0268D8}" type="slidenum">
              <a:rPr lang="en-US" smtClean="0"/>
              <a:t>‹#›</a:t>
            </a:fld>
            <a:endParaRPr lang="en-US"/>
          </a:p>
        </p:txBody>
      </p:sp>
    </p:spTree>
    <p:extLst>
      <p:ext uri="{BB962C8B-B14F-4D97-AF65-F5344CB8AC3E}">
        <p14:creationId xmlns:p14="http://schemas.microsoft.com/office/powerpoint/2010/main" val="25712926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Arial" panose="020B0604020202020204" pitchFamily="34" charset="0"/>
              </a:defRPr>
            </a:lvl1pPr>
          </a:lstStyle>
          <a:p>
            <a:fld id="{29FE139E-6103-2D47-850F-6AE547386FD4}" type="datetimeFigureOut">
              <a:rPr lang="en-US" smtClean="0"/>
              <a:pPr/>
              <a:t>12/10/2024</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8A8CE01-25CD-CF42-9DCE-3A72820397E1}" type="slidenum">
              <a:rPr lang="en-US" smtClean="0"/>
              <a:pPr/>
              <a:t>‹#›</a:t>
            </a:fld>
            <a:endParaRPr lang="en-US" dirty="0"/>
          </a:p>
        </p:txBody>
      </p:sp>
    </p:spTree>
    <p:extLst>
      <p:ext uri="{BB962C8B-B14F-4D97-AF65-F5344CB8AC3E}">
        <p14:creationId xmlns:p14="http://schemas.microsoft.com/office/powerpoint/2010/main" val="16101240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3</a:t>
            </a:fld>
            <a:endParaRPr lang="en-US" dirty="0"/>
          </a:p>
        </p:txBody>
      </p:sp>
    </p:spTree>
    <p:extLst>
      <p:ext uri="{BB962C8B-B14F-4D97-AF65-F5344CB8AC3E}">
        <p14:creationId xmlns:p14="http://schemas.microsoft.com/office/powerpoint/2010/main" val="4290622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9E74-F690-CEBA-43F9-7731E4E52E4F}"/>
              </a:ext>
            </a:extLst>
          </p:cNvPr>
          <p:cNvSpPr>
            <a:spLocks noGrp="1"/>
          </p:cNvSpPr>
          <p:nvPr>
            <p:ph type="title" hasCustomPrompt="1"/>
          </p:nvPr>
        </p:nvSpPr>
        <p:spPr>
          <a:xfrm>
            <a:off x="838200" y="365125"/>
            <a:ext cx="10515600" cy="569153"/>
          </a:xfrm>
          <a:prstGeom prst="rect">
            <a:avLst/>
          </a:prstGeom>
        </p:spPr>
        <p:txBody>
          <a:bodyPr/>
          <a:lstStyle>
            <a:lvl1pPr>
              <a:defRPr b="1">
                <a:solidFill>
                  <a:schemeClr val="tx2"/>
                </a:solidFill>
                <a:latin typeface="Source Serif Pro" panose="02040603050405020204" pitchFamily="18" charset="0"/>
                <a:ea typeface="Source Serif Pro" panose="02040603050405020204" pitchFamily="18" charset="0"/>
              </a:defRPr>
            </a:lvl1pPr>
          </a:lstStyle>
          <a:p>
            <a:r>
              <a:rPr lang="en-US" dirty="0"/>
              <a:t>Color Palette Guide</a:t>
            </a:r>
          </a:p>
        </p:txBody>
      </p:sp>
      <p:sp>
        <p:nvSpPr>
          <p:cNvPr id="4" name="TextBox 3">
            <a:extLst>
              <a:ext uri="{FF2B5EF4-FFF2-40B4-BE49-F238E27FC236}">
                <a16:creationId xmlns:a16="http://schemas.microsoft.com/office/drawing/2014/main" id="{BEDF06CD-B649-5B52-9F1F-0AB2FF94939D}"/>
              </a:ext>
            </a:extLst>
          </p:cNvPr>
          <p:cNvSpPr txBox="1"/>
          <p:nvPr userDrawn="1"/>
        </p:nvSpPr>
        <p:spPr>
          <a:xfrm>
            <a:off x="838200" y="1047787"/>
            <a:ext cx="6097656" cy="369332"/>
          </a:xfrm>
          <a:prstGeom prst="rect">
            <a:avLst/>
          </a:prstGeom>
          <a:noFill/>
        </p:spPr>
        <p:txBody>
          <a:bodyPr wrap="square">
            <a:spAutoFit/>
          </a:bodyPr>
          <a:lstStyle/>
          <a:p>
            <a:r>
              <a:rPr lang="en-US" b="1" dirty="0">
                <a:solidFill>
                  <a:schemeClr val="accent2">
                    <a:lumMod val="50000"/>
                  </a:schemeClr>
                </a:solidFill>
              </a:rPr>
              <a:t>(Do not use for presentations)</a:t>
            </a:r>
          </a:p>
        </p:txBody>
      </p:sp>
      <p:pic>
        <p:nvPicPr>
          <p:cNvPr id="6" name="Picture 5" descr="A color chart with different colors&#10;&#10;Description automatically generated with medium confidence">
            <a:extLst>
              <a:ext uri="{FF2B5EF4-FFF2-40B4-BE49-F238E27FC236}">
                <a16:creationId xmlns:a16="http://schemas.microsoft.com/office/drawing/2014/main" id="{32704EB1-6329-6691-ADCD-F08101BDF026}"/>
              </a:ext>
            </a:extLst>
          </p:cNvPr>
          <p:cNvPicPr>
            <a:picLocks noChangeAspect="1"/>
          </p:cNvPicPr>
          <p:nvPr userDrawn="1"/>
        </p:nvPicPr>
        <p:blipFill>
          <a:blip r:embed="rId2"/>
          <a:srcRect r="286"/>
          <a:stretch/>
        </p:blipFill>
        <p:spPr>
          <a:xfrm>
            <a:off x="1406898" y="1735827"/>
            <a:ext cx="9378203" cy="4617567"/>
          </a:xfrm>
          <a:prstGeom prst="rect">
            <a:avLst/>
          </a:prstGeom>
        </p:spPr>
      </p:pic>
    </p:spTree>
    <p:extLst>
      <p:ext uri="{BB962C8B-B14F-4D97-AF65-F5344CB8AC3E}">
        <p14:creationId xmlns:p14="http://schemas.microsoft.com/office/powerpoint/2010/main" val="3817760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6" name="Picture 6" descr="Logo&#10;&#10;Description automatically generated">
            <a:extLst>
              <a:ext uri="{FF2B5EF4-FFF2-40B4-BE49-F238E27FC236}">
                <a16:creationId xmlns:a16="http://schemas.microsoft.com/office/drawing/2014/main" id="{536E6EC2-8DFE-EC45-A597-2044BE35F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lIns="0" tIns="0" rIns="0" bIns="0"/>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100B7C08-DF1B-B246-B499-73343E7CAF6F}"/>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48785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0" y="298903"/>
            <a:ext cx="369295" cy="738590"/>
          </a:xfrm>
          <a:prstGeom prst="rect">
            <a:avLst/>
          </a:prstGeom>
          <a:noFill/>
          <a:ln cap="flat">
            <a:noFill/>
          </a:ln>
        </p:spPr>
      </p:pic>
      <p:sp>
        <p:nvSpPr>
          <p:cNvPr id="13" name="Slide Number Placeholder 12">
            <a:extLst>
              <a:ext uri="{FF2B5EF4-FFF2-40B4-BE49-F238E27FC236}">
                <a16:creationId xmlns:a16="http://schemas.microsoft.com/office/drawing/2014/main" id="{D8F42E93-C26A-2042-852E-BF17C142BA6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B5E3C1F-2EE1-FB4C-9F99-89F83DFF6FC9}"/>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36A4CC3-0ACB-7042-AABA-4D52228C08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6F9EA37A-273E-344D-951C-EDDDFE45D792}"/>
              </a:ext>
            </a:extLst>
          </p:cNvPr>
          <p:cNvSpPr>
            <a:spLocks noGrp="1"/>
          </p:cNvSpPr>
          <p:nvPr>
            <p:ph type="body" sz="quarter" idx="10" hasCustomPrompt="1"/>
          </p:nvPr>
        </p:nvSpPr>
        <p:spPr>
          <a:xfrm>
            <a:off x="703385" y="219247"/>
            <a:ext cx="10436469" cy="914962"/>
          </a:xfrm>
          <a:prstGeom prst="rect">
            <a:avLst/>
          </a:prstGeom>
        </p:spPr>
        <p:txBody>
          <a:bodyPr lIns="0" tIns="0" rIns="0" bIns="0" anchor="ctr"/>
          <a:lstStyle>
            <a:lvl1pPr marL="0" indent="0">
              <a:buFontTx/>
              <a:buNone/>
              <a:defRPr sz="36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2pPr>
            <a:lvl3pPr marL="9144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3pPr>
            <a:lvl4pPr marL="13716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4pPr>
            <a:lvl5pPr marL="18288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dirty="0"/>
              <a:t>One column for text</a:t>
            </a:r>
          </a:p>
        </p:txBody>
      </p:sp>
      <p:sp>
        <p:nvSpPr>
          <p:cNvPr id="8" name="Text Placeholder 7">
            <a:extLst>
              <a:ext uri="{FF2B5EF4-FFF2-40B4-BE49-F238E27FC236}">
                <a16:creationId xmlns:a16="http://schemas.microsoft.com/office/drawing/2014/main" id="{CC15107D-B4EA-D446-A2D3-185AF0B3C739}"/>
              </a:ext>
            </a:extLst>
          </p:cNvPr>
          <p:cNvSpPr>
            <a:spLocks noGrp="1"/>
          </p:cNvSpPr>
          <p:nvPr>
            <p:ph type="body" sz="quarter" idx="11" hasCustomPrompt="1"/>
          </p:nvPr>
        </p:nvSpPr>
        <p:spPr>
          <a:xfrm>
            <a:off x="1821666" y="1737678"/>
            <a:ext cx="8372476" cy="669925"/>
          </a:xfrm>
          <a:prstGeom prst="rect">
            <a:avLst/>
          </a:prstGeom>
        </p:spPr>
        <p:txBody>
          <a:bodyPr lIns="0" tIns="0" rIns="0" bIns="0"/>
          <a:lstStyle>
            <a:lvl1pPr marL="0" indent="0">
              <a:spcBef>
                <a:spcPts val="0"/>
              </a:spcBef>
              <a:buFontTx/>
              <a:buNone/>
              <a:defRPr sz="2400" b="1" i="0">
                <a:solidFill>
                  <a:srgbClr val="04A299"/>
                </a:solidFill>
                <a:latin typeface="Arial" panose="020B0604020202020204" pitchFamily="34" charset="0"/>
                <a:cs typeface="Arial" panose="020B0604020202020204" pitchFamily="34" charset="0"/>
              </a:defRPr>
            </a:lvl1pPr>
            <a:lvl2pPr marL="457200" indent="0">
              <a:buFontTx/>
              <a:buNone/>
              <a:defRPr sz="2400" b="1" i="0">
                <a:solidFill>
                  <a:srgbClr val="04A299"/>
                </a:solidFill>
                <a:latin typeface="Arial" panose="020B0604020202020204" pitchFamily="34" charset="0"/>
                <a:cs typeface="Arial" panose="020B0604020202020204" pitchFamily="34" charset="0"/>
              </a:defRPr>
            </a:lvl2pPr>
            <a:lvl3pPr marL="914400" indent="0">
              <a:buFontTx/>
              <a:buNone/>
              <a:defRPr sz="2400" b="1" i="0">
                <a:solidFill>
                  <a:srgbClr val="04A299"/>
                </a:solidFill>
                <a:latin typeface="Arial" panose="020B0604020202020204" pitchFamily="34" charset="0"/>
                <a:cs typeface="Arial" panose="020B0604020202020204" pitchFamily="34" charset="0"/>
              </a:defRPr>
            </a:lvl3pPr>
            <a:lvl4pPr marL="1371600" indent="0">
              <a:buFontTx/>
              <a:buNone/>
              <a:defRPr sz="2400" b="1" i="0">
                <a:solidFill>
                  <a:srgbClr val="04A299"/>
                </a:solidFill>
                <a:latin typeface="Arial" panose="020B0604020202020204" pitchFamily="34" charset="0"/>
                <a:cs typeface="Arial" panose="020B0604020202020204" pitchFamily="34" charset="0"/>
              </a:defRPr>
            </a:lvl4pPr>
            <a:lvl5pPr marL="1828800" indent="0">
              <a:buFontTx/>
              <a:buNone/>
              <a:defRPr sz="2400" b="1" i="0">
                <a:solidFill>
                  <a:srgbClr val="04A299"/>
                </a:solidFill>
                <a:latin typeface="Arial" panose="020B0604020202020204" pitchFamily="34" charset="0"/>
                <a:cs typeface="Arial" panose="020B0604020202020204" pitchFamily="34" charset="0"/>
              </a:defRPr>
            </a:lvl5pPr>
          </a:lstStyle>
          <a:p>
            <a:pPr lvl="0"/>
            <a:r>
              <a:rPr lang="en-US" dirty="0"/>
              <a:t>Header</a:t>
            </a:r>
          </a:p>
        </p:txBody>
      </p:sp>
      <p:sp>
        <p:nvSpPr>
          <p:cNvPr id="3" name="Text Placeholder 2">
            <a:extLst>
              <a:ext uri="{FF2B5EF4-FFF2-40B4-BE49-F238E27FC236}">
                <a16:creationId xmlns:a16="http://schemas.microsoft.com/office/drawing/2014/main" id="{1111AD49-36A5-4A40-B9F6-8296FFCC231D}"/>
              </a:ext>
            </a:extLst>
          </p:cNvPr>
          <p:cNvSpPr>
            <a:spLocks noGrp="1"/>
          </p:cNvSpPr>
          <p:nvPr>
            <p:ph type="body" sz="quarter" idx="12"/>
          </p:nvPr>
        </p:nvSpPr>
        <p:spPr>
          <a:xfrm>
            <a:off x="1822450" y="2654300"/>
            <a:ext cx="8372475" cy="363537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buClr>
                <a:srgbClr val="04A299"/>
              </a:buClr>
              <a:buSzPct val="125000"/>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buClr>
                <a:srgbClr val="0ED882"/>
              </a:buClr>
              <a:buSzPct val="90000"/>
              <a:buFont typeface="Wingdings" pitchFamily="2" charset="2"/>
              <a:buChar char="§"/>
              <a:tabLst>
                <a:tab pos="457200" algn="l"/>
              </a:tabLst>
              <a:defRPr sz="1600"/>
            </a:lvl4pPr>
            <a:lvl5pPr marL="914400" indent="-228600" defTabSz="457200">
              <a:lnSpc>
                <a:spcPct val="100000"/>
              </a:lnSpc>
              <a:spcBef>
                <a:spcPts val="0"/>
              </a:spcBef>
              <a:spcAft>
                <a:spcPts val="0"/>
              </a:spcAft>
              <a:buSzPct val="80000"/>
              <a:buFont typeface="Wingdings" pitchFamily="2" charset="2"/>
              <a:buChar char="Ø"/>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9489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Text + Vide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1CD81-9B70-D544-81B2-C20F305E6686}"/>
              </a:ext>
            </a:extLst>
          </p:cNvPr>
          <p:cNvSpPr/>
          <p:nvPr userDrawn="1"/>
        </p:nvSpPr>
        <p:spPr>
          <a:xfrm>
            <a:off x="4758332" y="2140527"/>
            <a:ext cx="6276109" cy="36783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ADD3EAB-B430-DB45-AC71-808E1D015982}"/>
              </a:ext>
            </a:extLst>
          </p:cNvPr>
          <p:cNvSpPr>
            <a:spLocks noGrp="1"/>
          </p:cNvSpPr>
          <p:nvPr>
            <p:ph type="body" sz="quarter" idx="10" hasCustomPrompt="1"/>
          </p:nvPr>
        </p:nvSpPr>
        <p:spPr>
          <a:xfrm>
            <a:off x="703385" y="219247"/>
            <a:ext cx="8994798" cy="930103"/>
          </a:xfrm>
          <a:prstGeom prst="rect">
            <a:avLst/>
          </a:prstGeom>
        </p:spPr>
        <p:txBody>
          <a:bodyPr lIns="0" tIns="0" rIns="0" bIns="0" anchor="ctr"/>
          <a:lstStyle>
            <a:lvl1pPr marL="0" indent="0">
              <a:lnSpc>
                <a:spcPct val="90000"/>
              </a:lnSpc>
              <a:spcBef>
                <a:spcPts val="0"/>
              </a:spcBef>
              <a:buFontTx/>
              <a:buNone/>
              <a:defRPr sz="3600" b="1" i="0">
                <a:solidFill>
                  <a:schemeClr val="tx2"/>
                </a:solidFill>
                <a:latin typeface="Source Serif Pro" panose="02040603050405020204" pitchFamily="18" charset="0"/>
                <a:ea typeface="Source Serif Pro" panose="02040603050405020204" pitchFamily="18" charset="0"/>
              </a:defRPr>
            </a:lvl1pPr>
            <a:lvl2pPr>
              <a:buFontTx/>
              <a:buNone/>
              <a:defRPr/>
            </a:lvl2pPr>
            <a:lvl3pPr>
              <a:buFontTx/>
              <a:buNone/>
              <a:defRPr/>
            </a:lvl3pPr>
            <a:lvl4pPr>
              <a:buFontTx/>
              <a:buNone/>
              <a:defRPr/>
            </a:lvl4pPr>
            <a:lvl5pPr>
              <a:buFontTx/>
              <a:buNone/>
              <a:defRPr/>
            </a:lvl5pPr>
          </a:lstStyle>
          <a:p>
            <a:pPr lvl="0"/>
            <a:r>
              <a:rPr lang="en-US" dirty="0"/>
              <a:t>One column text and video</a:t>
            </a:r>
          </a:p>
        </p:txBody>
      </p:sp>
      <p:sp>
        <p:nvSpPr>
          <p:cNvPr id="8" name="Text Placeholder 7">
            <a:extLst>
              <a:ext uri="{FF2B5EF4-FFF2-40B4-BE49-F238E27FC236}">
                <a16:creationId xmlns:a16="http://schemas.microsoft.com/office/drawing/2014/main" id="{2A01D9E2-D4E8-0B47-8485-F17B1333CDFC}"/>
              </a:ext>
            </a:extLst>
          </p:cNvPr>
          <p:cNvSpPr>
            <a:spLocks noGrp="1"/>
          </p:cNvSpPr>
          <p:nvPr>
            <p:ph type="body" sz="quarter" idx="11" hasCustomPrompt="1"/>
          </p:nvPr>
        </p:nvSpPr>
        <p:spPr>
          <a:xfrm>
            <a:off x="703385" y="2139950"/>
            <a:ext cx="3646365" cy="3678238"/>
          </a:xfrm>
          <a:prstGeom prst="rect">
            <a:avLst/>
          </a:prstGeom>
        </p:spPr>
        <p:txBody>
          <a:bodyPr lIns="0" tIns="0" rIns="0" bIns="0"/>
          <a:lstStyle>
            <a:lvl1pPr marL="0" indent="0" defTabSz="457200">
              <a:lnSpc>
                <a:spcPct val="100000"/>
              </a:lnSpc>
              <a:spcBef>
                <a:spcPts val="0"/>
              </a:spcBef>
              <a:spcAft>
                <a:spcPts val="0"/>
              </a:spcAft>
              <a:buFontTx/>
              <a:buNone/>
              <a:tabLst>
                <a:tab pos="457200" algn="l"/>
              </a:tabLst>
              <a:defRPr sz="2000" b="1" i="0">
                <a:solidFill>
                  <a:schemeClr val="tx1"/>
                </a:solidFill>
              </a:defRPr>
            </a:lvl1pPr>
            <a:lvl2pPr>
              <a:buFontTx/>
              <a:buNone/>
              <a:defRPr/>
            </a:lvl2pPr>
            <a:lvl3pPr>
              <a:buFontTx/>
              <a:buNone/>
              <a:defRPr/>
            </a:lvl3pPr>
            <a:lvl4pPr>
              <a:buFontTx/>
              <a:buNone/>
              <a:defRPr/>
            </a:lvl4pPr>
            <a:lvl5pPr>
              <a:buFontTx/>
              <a:buNone/>
              <a:defRPr/>
            </a:lvl5pPr>
          </a:lstStyle>
          <a:p>
            <a:pPr lvl="0"/>
            <a:r>
              <a:rPr lang="en-US" dirty="0"/>
              <a:t>Text</a:t>
            </a:r>
          </a:p>
        </p:txBody>
      </p:sp>
      <p:sp>
        <p:nvSpPr>
          <p:cNvPr id="11" name="Media Placeholder 10">
            <a:extLst>
              <a:ext uri="{FF2B5EF4-FFF2-40B4-BE49-F238E27FC236}">
                <a16:creationId xmlns:a16="http://schemas.microsoft.com/office/drawing/2014/main" id="{FCFC6577-73CE-BE41-B0FC-3E2C70F35C72}"/>
              </a:ext>
            </a:extLst>
          </p:cNvPr>
          <p:cNvSpPr>
            <a:spLocks noGrp="1"/>
          </p:cNvSpPr>
          <p:nvPr>
            <p:ph type="media" sz="quarter" idx="12"/>
          </p:nvPr>
        </p:nvSpPr>
        <p:spPr>
          <a:xfrm>
            <a:off x="4904078" y="2259013"/>
            <a:ext cx="6013450" cy="3449637"/>
          </a:xfrm>
          <a:prstGeom prst="rect">
            <a:avLst/>
          </a:prstGeom>
          <a:solidFill>
            <a:schemeClr val="bg2"/>
          </a:solidFill>
        </p:spPr>
        <p:txBody>
          <a:bodyPr anchor="ctr"/>
          <a:lstStyle>
            <a:lvl1pPr algn="ctr">
              <a:buFontTx/>
              <a:buNone/>
              <a:defRPr/>
            </a:lvl1pPr>
          </a:lstStyle>
          <a:p>
            <a:endParaRPr lang="en-US" dirty="0"/>
          </a:p>
        </p:txBody>
      </p:sp>
      <p:sp>
        <p:nvSpPr>
          <p:cNvPr id="15" name="Slide Number Placeholder 12">
            <a:extLst>
              <a:ext uri="{FF2B5EF4-FFF2-40B4-BE49-F238E27FC236}">
                <a16:creationId xmlns:a16="http://schemas.microsoft.com/office/drawing/2014/main" id="{38D78690-5FFB-9E4D-B212-42ED7E39559B}"/>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75D90E28-96C2-A643-AEDE-DD6FEF8FFDD3}"/>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FD24652-F614-F243-AA94-0FC86099FB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pic>
        <p:nvPicPr>
          <p:cNvPr id="12" name="Picture 1">
            <a:extLst>
              <a:ext uri="{FF2B5EF4-FFF2-40B4-BE49-F238E27FC236}">
                <a16:creationId xmlns:a16="http://schemas.microsoft.com/office/drawing/2014/main" id="{71D87FA8-DB25-AA46-9FD6-B70444C863BC}"/>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69309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Tex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4813300" y="2311400"/>
            <a:ext cx="6540500" cy="482600"/>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dirty="0"/>
              <a:t>Subhead</a:t>
            </a:r>
          </a:p>
        </p:txBody>
      </p: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711220" y="219247"/>
            <a:ext cx="10403816" cy="914958"/>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 and image</a:t>
            </a:r>
          </a:p>
        </p:txBody>
      </p:sp>
      <p:sp>
        <p:nvSpPr>
          <p:cNvPr id="9" name="Picture Placeholder 8">
            <a:extLst>
              <a:ext uri="{FF2B5EF4-FFF2-40B4-BE49-F238E27FC236}">
                <a16:creationId xmlns:a16="http://schemas.microsoft.com/office/drawing/2014/main" id="{40E98267-CB39-234E-BF70-68580ABBEB27}"/>
              </a:ext>
            </a:extLst>
          </p:cNvPr>
          <p:cNvSpPr>
            <a:spLocks noGrp="1"/>
          </p:cNvSpPr>
          <p:nvPr>
            <p:ph type="pic" sz="quarter" idx="11" hasCustomPrompt="1"/>
          </p:nvPr>
        </p:nvSpPr>
        <p:spPr>
          <a:xfrm>
            <a:off x="838200" y="2258066"/>
            <a:ext cx="2897462" cy="2897461"/>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dirty="0"/>
              <a:t>Insert photo</a:t>
            </a:r>
          </a:p>
        </p:txBody>
      </p:sp>
      <p:sp>
        <p:nvSpPr>
          <p:cNvPr id="18" name="Slide Number Placeholder 12">
            <a:extLst>
              <a:ext uri="{FF2B5EF4-FFF2-40B4-BE49-F238E27FC236}">
                <a16:creationId xmlns:a16="http://schemas.microsoft.com/office/drawing/2014/main" id="{B505FCFE-E562-634A-AE1E-5BDAF593B00C}"/>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3D8EE21-B6B2-8045-B184-7D47BB3C4DBA}"/>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8554F8F-8E3B-7043-B30E-C40AD7E008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8" name="Text Placeholder 7">
            <a:extLst>
              <a:ext uri="{FF2B5EF4-FFF2-40B4-BE49-F238E27FC236}">
                <a16:creationId xmlns:a16="http://schemas.microsoft.com/office/drawing/2014/main" id="{178D3560-9D8C-9F42-8AA8-A9CBB19B7BF3}"/>
              </a:ext>
            </a:extLst>
          </p:cNvPr>
          <p:cNvSpPr>
            <a:spLocks noGrp="1"/>
          </p:cNvSpPr>
          <p:nvPr>
            <p:ph type="body" sz="quarter" idx="12"/>
          </p:nvPr>
        </p:nvSpPr>
        <p:spPr>
          <a:xfrm>
            <a:off x="4813300" y="3144838"/>
            <a:ext cx="6567488" cy="303212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tabLst>
                <a:tab pos="457200" algn="l"/>
              </a:tabLst>
              <a:defRPr sz="1600"/>
            </a:lvl4pPr>
            <a:lvl5pPr marL="914400" indent="-228600" defTabSz="457200">
              <a:lnSpc>
                <a:spcPct val="100000"/>
              </a:lnSpc>
              <a:spcBef>
                <a:spcPts val="0"/>
              </a:spcBef>
              <a:spcAft>
                <a:spcPts val="0"/>
              </a:spcAft>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
            <a:extLst>
              <a:ext uri="{FF2B5EF4-FFF2-40B4-BE49-F238E27FC236}">
                <a16:creationId xmlns:a16="http://schemas.microsoft.com/office/drawing/2014/main" id="{BA750F42-BA37-8146-8B43-8480E9A928FF}"/>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148921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Text + Images">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21360" y="2627776"/>
            <a:ext cx="4998779" cy="572624"/>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721360" y="219246"/>
            <a:ext cx="10393680" cy="914961"/>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 and images</a:t>
            </a:r>
          </a:p>
        </p:txBody>
      </p:sp>
      <p:sp>
        <p:nvSpPr>
          <p:cNvPr id="4" name="Picture Placeholder 3">
            <a:extLst>
              <a:ext uri="{FF2B5EF4-FFF2-40B4-BE49-F238E27FC236}">
                <a16:creationId xmlns:a16="http://schemas.microsoft.com/office/drawing/2014/main" id="{D0EDFDC4-646B-7C4F-87B3-9CA09BA09697}"/>
              </a:ext>
            </a:extLst>
          </p:cNvPr>
          <p:cNvSpPr>
            <a:spLocks noGrp="1"/>
          </p:cNvSpPr>
          <p:nvPr>
            <p:ph type="pic" sz="quarter" idx="16"/>
          </p:nvPr>
        </p:nvSpPr>
        <p:spPr>
          <a:xfrm>
            <a:off x="721361" y="3430651"/>
            <a:ext cx="1902811" cy="1885061"/>
          </a:xfrm>
          <a:prstGeom prst="rect">
            <a:avLst/>
          </a:prstGeom>
        </p:spPr>
        <p:txBody>
          <a:bodyPr anchor="ctr"/>
          <a:lstStyle>
            <a:lvl1pPr algn="ctr">
              <a:buFontTx/>
              <a:buNone/>
              <a:defRPr sz="1800"/>
            </a:lvl1pPr>
          </a:lstStyle>
          <a:p>
            <a:endParaRPr lang="en-VN" dirty="0"/>
          </a:p>
        </p:txBody>
      </p:sp>
      <p:sp>
        <p:nvSpPr>
          <p:cNvPr id="22" name="Picture Placeholder 3">
            <a:extLst>
              <a:ext uri="{FF2B5EF4-FFF2-40B4-BE49-F238E27FC236}">
                <a16:creationId xmlns:a16="http://schemas.microsoft.com/office/drawing/2014/main" id="{97486829-660D-284E-8A47-8BAAAED7EFEE}"/>
              </a:ext>
            </a:extLst>
          </p:cNvPr>
          <p:cNvSpPr>
            <a:spLocks noGrp="1"/>
          </p:cNvSpPr>
          <p:nvPr>
            <p:ph type="pic" sz="quarter" idx="17"/>
          </p:nvPr>
        </p:nvSpPr>
        <p:spPr>
          <a:xfrm>
            <a:off x="6403643" y="3430651"/>
            <a:ext cx="1902811" cy="1885061"/>
          </a:xfrm>
          <a:prstGeom prst="rect">
            <a:avLst/>
          </a:prstGeom>
        </p:spPr>
        <p:txBody>
          <a:bodyPr anchor="ctr"/>
          <a:lstStyle>
            <a:lvl1pPr algn="ctr">
              <a:buFontTx/>
              <a:buNone/>
              <a:defRPr sz="1800"/>
            </a:lvl1pPr>
          </a:lstStyle>
          <a:p>
            <a:endParaRPr lang="en-VN" dirty="0"/>
          </a:p>
        </p:txBody>
      </p:sp>
      <p:sp>
        <p:nvSpPr>
          <p:cNvPr id="11" name="Text Placeholder 10">
            <a:extLst>
              <a:ext uri="{FF2B5EF4-FFF2-40B4-BE49-F238E27FC236}">
                <a16:creationId xmlns:a16="http://schemas.microsoft.com/office/drawing/2014/main" id="{2280E55F-C56E-574C-BC74-E3C1E8B3F424}"/>
              </a:ext>
            </a:extLst>
          </p:cNvPr>
          <p:cNvSpPr>
            <a:spLocks noGrp="1"/>
          </p:cNvSpPr>
          <p:nvPr>
            <p:ph type="body" sz="quarter" idx="18" hasCustomPrompt="1"/>
          </p:nvPr>
        </p:nvSpPr>
        <p:spPr>
          <a:xfrm>
            <a:off x="6403974" y="2627313"/>
            <a:ext cx="4998779" cy="572625"/>
          </a:xfrm>
          <a:prstGeom prst="rect">
            <a:avLst/>
          </a:prstGeom>
        </p:spPr>
        <p:txBody>
          <a:bodyPr lIns="0" tIns="0" rIns="0" bIns="0"/>
          <a:lstStyle>
            <a:lvl1pPr marL="0" indent="0">
              <a:lnSpc>
                <a:spcPct val="100000"/>
              </a:lnSpc>
              <a:spcBef>
                <a:spcPts val="0"/>
              </a:spcBef>
              <a:buFontTx/>
              <a:buNone/>
              <a:defRPr sz="2400" b="1">
                <a:solidFill>
                  <a:srgbClr val="04A299"/>
                </a:solidFill>
                <a:latin typeface="+mj-lt"/>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Header</a:t>
            </a:r>
          </a:p>
        </p:txBody>
      </p:sp>
      <p:sp>
        <p:nvSpPr>
          <p:cNvPr id="18" name="Slide Number Placeholder 12">
            <a:extLst>
              <a:ext uri="{FF2B5EF4-FFF2-40B4-BE49-F238E27FC236}">
                <a16:creationId xmlns:a16="http://schemas.microsoft.com/office/drawing/2014/main" id="{44EBEEB6-B68F-634E-9646-F58E61B560A1}"/>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B7FEE2DA-7DFE-A54B-8475-841BEFB7364F}"/>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FFFAB93-7CD9-2E47-A89A-C0A2825FC0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5" name="Text Placeholder 4">
            <a:extLst>
              <a:ext uri="{FF2B5EF4-FFF2-40B4-BE49-F238E27FC236}">
                <a16:creationId xmlns:a16="http://schemas.microsoft.com/office/drawing/2014/main" id="{DCAFFB82-34CF-D040-AFE0-52D6FE3EA7EC}"/>
              </a:ext>
            </a:extLst>
          </p:cNvPr>
          <p:cNvSpPr>
            <a:spLocks noGrp="1"/>
          </p:cNvSpPr>
          <p:nvPr>
            <p:ph type="body" sz="quarter" idx="19"/>
          </p:nvPr>
        </p:nvSpPr>
        <p:spPr>
          <a:xfrm>
            <a:off x="2895600" y="3430651"/>
            <a:ext cx="2824645" cy="2736469"/>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E7B95FF0-BE0E-4A4B-B757-8610ABF3DC23}"/>
              </a:ext>
            </a:extLst>
          </p:cNvPr>
          <p:cNvSpPr>
            <a:spLocks noGrp="1"/>
          </p:cNvSpPr>
          <p:nvPr>
            <p:ph type="body" sz="quarter" idx="20"/>
          </p:nvPr>
        </p:nvSpPr>
        <p:spPr>
          <a:xfrm>
            <a:off x="8578368" y="3430651"/>
            <a:ext cx="2824645" cy="2736469"/>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p:txBody>
      </p:sp>
      <p:pic>
        <p:nvPicPr>
          <p:cNvPr id="14" name="Picture 1">
            <a:extLst>
              <a:ext uri="{FF2B5EF4-FFF2-40B4-BE49-F238E27FC236}">
                <a16:creationId xmlns:a16="http://schemas.microsoft.com/office/drawing/2014/main" id="{2186E916-486C-CC45-B424-B3742650CE48}"/>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4207566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65041" y="2070100"/>
            <a:ext cx="2712995" cy="633868"/>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772164" y="219246"/>
            <a:ext cx="10342873" cy="914961"/>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Three columns text</a:t>
            </a:r>
          </a:p>
        </p:txBody>
      </p:sp>
      <p:sp>
        <p:nvSpPr>
          <p:cNvPr id="11" name="Text Placeholder 10">
            <a:extLst>
              <a:ext uri="{FF2B5EF4-FFF2-40B4-BE49-F238E27FC236}">
                <a16:creationId xmlns:a16="http://schemas.microsoft.com/office/drawing/2014/main" id="{F4F99A55-EB00-D442-B959-C04869664159}"/>
              </a:ext>
            </a:extLst>
          </p:cNvPr>
          <p:cNvSpPr>
            <a:spLocks noGrp="1"/>
          </p:cNvSpPr>
          <p:nvPr>
            <p:ph type="body" sz="quarter" idx="12" hasCustomPrompt="1"/>
          </p:nvPr>
        </p:nvSpPr>
        <p:spPr>
          <a:xfrm>
            <a:off x="4116673" y="2070100"/>
            <a:ext cx="3080020"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3" name="Text Placeholder 12">
            <a:extLst>
              <a:ext uri="{FF2B5EF4-FFF2-40B4-BE49-F238E27FC236}">
                <a16:creationId xmlns:a16="http://schemas.microsoft.com/office/drawing/2014/main" id="{DF05FF31-83E2-484E-9ED4-DAF286D05EB8}"/>
              </a:ext>
            </a:extLst>
          </p:cNvPr>
          <p:cNvSpPr>
            <a:spLocks noGrp="1"/>
          </p:cNvSpPr>
          <p:nvPr>
            <p:ph type="body" sz="quarter" idx="13" hasCustomPrompt="1"/>
          </p:nvPr>
        </p:nvSpPr>
        <p:spPr>
          <a:xfrm>
            <a:off x="7778611" y="2070100"/>
            <a:ext cx="3264224"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24" name="Slide Number Placeholder 12">
            <a:extLst>
              <a:ext uri="{FF2B5EF4-FFF2-40B4-BE49-F238E27FC236}">
                <a16:creationId xmlns:a16="http://schemas.microsoft.com/office/drawing/2014/main" id="{1B74B86E-490F-9D4F-ADF0-C74E97B2ADA9}"/>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3B8B669A-2577-0E4E-A049-357DE2B3E795}"/>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7F9A864-8D88-9140-B172-57220DA740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5" name="Text Placeholder 4">
            <a:extLst>
              <a:ext uri="{FF2B5EF4-FFF2-40B4-BE49-F238E27FC236}">
                <a16:creationId xmlns:a16="http://schemas.microsoft.com/office/drawing/2014/main" id="{427F66CC-E0C6-C341-8B16-B04FF8A9823C}"/>
              </a:ext>
            </a:extLst>
          </p:cNvPr>
          <p:cNvSpPr>
            <a:spLocks noGrp="1"/>
          </p:cNvSpPr>
          <p:nvPr>
            <p:ph type="body" sz="quarter" idx="14"/>
          </p:nvPr>
        </p:nvSpPr>
        <p:spPr>
          <a:xfrm>
            <a:off x="764887" y="2880467"/>
            <a:ext cx="2713038" cy="350763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035A8093-90F7-A943-9FA3-F049CCE99F34}"/>
              </a:ext>
            </a:extLst>
          </p:cNvPr>
          <p:cNvSpPr>
            <a:spLocks noGrp="1"/>
          </p:cNvSpPr>
          <p:nvPr>
            <p:ph type="body" sz="quarter" idx="15"/>
          </p:nvPr>
        </p:nvSpPr>
        <p:spPr>
          <a:xfrm>
            <a:off x="4116094" y="2880467"/>
            <a:ext cx="3081131" cy="3507632"/>
          </a:xfrm>
          <a:prstGeom prst="rect">
            <a:avLst/>
          </a:prstGeom>
        </p:spPr>
        <p:txBody>
          <a:bodyPr lIns="0" tIns="0" rIns="0" bIns="0"/>
          <a:lstStyle>
            <a:lvl1pPr marL="0" indent="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7CCDBE29-DAC2-2345-9986-78A668D8FC8A}"/>
              </a:ext>
            </a:extLst>
          </p:cNvPr>
          <p:cNvSpPr>
            <a:spLocks noGrp="1"/>
          </p:cNvSpPr>
          <p:nvPr>
            <p:ph type="body" sz="quarter" idx="16"/>
          </p:nvPr>
        </p:nvSpPr>
        <p:spPr>
          <a:xfrm>
            <a:off x="7778457" y="2880467"/>
            <a:ext cx="3263900" cy="3507632"/>
          </a:xfrm>
          <a:prstGeom prst="rect">
            <a:avLst/>
          </a:prstGeom>
        </p:spPr>
        <p:txBody>
          <a:bodyPr lIns="0" tIns="0" rIns="0" bIns="0"/>
          <a:lstStyle>
            <a:lvl1pPr marL="0" indent="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8" name="Picture 1">
            <a:extLst>
              <a:ext uri="{FF2B5EF4-FFF2-40B4-BE49-F238E27FC236}">
                <a16:creationId xmlns:a16="http://schemas.microsoft.com/office/drawing/2014/main" id="{88921FE9-77AD-8C41-BBF9-D77EC270AE94}"/>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cxnSp>
        <p:nvCxnSpPr>
          <p:cNvPr id="6" name="Straight Connector 5">
            <a:extLst>
              <a:ext uri="{FF2B5EF4-FFF2-40B4-BE49-F238E27FC236}">
                <a16:creationId xmlns:a16="http://schemas.microsoft.com/office/drawing/2014/main" id="{906F2CBD-5E2D-6B41-9A1E-4896FC2F9A26}"/>
              </a:ext>
            </a:extLst>
          </p:cNvPr>
          <p:cNvCxnSpPr/>
          <p:nvPr userDrawn="1"/>
        </p:nvCxnSpPr>
        <p:spPr>
          <a:xfrm>
            <a:off x="3799840" y="2070100"/>
            <a:ext cx="0" cy="4317999"/>
          </a:xfrm>
          <a:prstGeom prst="line">
            <a:avLst/>
          </a:prstGeom>
          <a:ln w="12700">
            <a:solidFill>
              <a:srgbClr val="04A299"/>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993E4DC-59A0-324B-9C2A-0409EC5C7938}"/>
              </a:ext>
            </a:extLst>
          </p:cNvPr>
          <p:cNvCxnSpPr/>
          <p:nvPr userDrawn="1"/>
        </p:nvCxnSpPr>
        <p:spPr>
          <a:xfrm>
            <a:off x="7487920" y="2070100"/>
            <a:ext cx="0" cy="4317999"/>
          </a:xfrm>
          <a:prstGeom prst="line">
            <a:avLst/>
          </a:prstGeom>
          <a:ln w="12700">
            <a:solidFill>
              <a:srgbClr val="04A299"/>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95709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0" y="0"/>
            <a:ext cx="5174163" cy="6857999"/>
          </a:xfrm>
          <a:prstGeom prst="rect">
            <a:avLst/>
          </a:prstGeom>
          <a:solidFill>
            <a:srgbClr val="0B4A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7" name="Content Placeholder 6">
            <a:extLst>
              <a:ext uri="{FF2B5EF4-FFF2-40B4-BE49-F238E27FC236}">
                <a16:creationId xmlns:a16="http://schemas.microsoft.com/office/drawing/2014/main" id="{80AB21D1-D528-A548-83B4-436090B6CDCD}"/>
              </a:ext>
            </a:extLst>
          </p:cNvPr>
          <p:cNvSpPr>
            <a:spLocks noGrp="1"/>
          </p:cNvSpPr>
          <p:nvPr>
            <p:ph sz="quarter" idx="12" hasCustomPrompt="1"/>
          </p:nvPr>
        </p:nvSpPr>
        <p:spPr>
          <a:xfrm>
            <a:off x="5805914" y="736827"/>
            <a:ext cx="3058968" cy="1161547"/>
          </a:xfrm>
          <a:prstGeom prst="rect">
            <a:avLst/>
          </a:prstGeom>
        </p:spPr>
        <p:txBody>
          <a:bodyPr lIns="0" tIns="0" rIns="0" bIns="0"/>
          <a:lstStyle>
            <a:lvl1pPr>
              <a:buFontTx/>
              <a:buNone/>
              <a:defRPr sz="2000" b="1">
                <a:latin typeface="+mj-lt"/>
              </a:defRPr>
            </a:lvl1pPr>
          </a:lstStyle>
          <a:p>
            <a:pPr lvl="0"/>
            <a:r>
              <a:rPr lang="en-US" dirty="0"/>
              <a:t>Create a chart</a:t>
            </a:r>
          </a:p>
        </p:txBody>
      </p:sp>
      <p:sp>
        <p:nvSpPr>
          <p:cNvPr id="12" name="Slide Number Placeholder 12">
            <a:extLst>
              <a:ext uri="{FF2B5EF4-FFF2-40B4-BE49-F238E27FC236}">
                <a16:creationId xmlns:a16="http://schemas.microsoft.com/office/drawing/2014/main" id="{E24B51B9-9F6A-F341-8FBF-510B318C134B}"/>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7805D92-50F7-1C4B-94AB-03CD3C08F2BF}"/>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8A28C4B-FC1F-8940-9DD3-37D4C95F9D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3D2B5171-27C8-BA47-BB03-5FE947014329}"/>
              </a:ext>
            </a:extLst>
          </p:cNvPr>
          <p:cNvSpPr>
            <a:spLocks noGrp="1"/>
          </p:cNvSpPr>
          <p:nvPr>
            <p:ph type="body" sz="quarter" idx="13"/>
          </p:nvPr>
        </p:nvSpPr>
        <p:spPr>
          <a:xfrm>
            <a:off x="714703" y="2509520"/>
            <a:ext cx="4009697" cy="3700780"/>
          </a:xfrm>
          <a:prstGeom prst="rect">
            <a:avLst/>
          </a:prstGeom>
        </p:spPr>
        <p:txBody>
          <a:bodyPr lIns="0" tIns="0" rIns="0" bIns="0"/>
          <a:lstStyle>
            <a:lvl1pPr marL="0" indent="0" defTabSz="457200">
              <a:lnSpc>
                <a:spcPct val="100000"/>
              </a:lnSpc>
              <a:spcBef>
                <a:spcPts val="0"/>
              </a:spcBef>
              <a:buFontTx/>
              <a:buNone/>
              <a:tabLst>
                <a:tab pos="457200" algn="l"/>
              </a:tabLst>
              <a:defRPr sz="1600" b="0" i="0">
                <a:solidFill>
                  <a:schemeClr val="bg1"/>
                </a:solidFill>
                <a:latin typeface="Arial" panose="020B0604020202020204" pitchFamily="34" charset="0"/>
                <a:cs typeface="Arial" panose="020B0604020202020204" pitchFamily="34" charset="0"/>
              </a:defRPr>
            </a:lvl1pPr>
            <a:lvl2pPr marL="285750" indent="-285750" defTabSz="457200">
              <a:lnSpc>
                <a:spcPct val="100000"/>
              </a:lnSpc>
              <a:spcBef>
                <a:spcPts val="0"/>
              </a:spcBef>
              <a:buFont typeface="Arial" panose="020B0604020202020204" pitchFamily="34" charset="0"/>
              <a:buChar char="•"/>
              <a:tabLst>
                <a:tab pos="457200" algn="l"/>
              </a:tabLst>
              <a:defRPr sz="1600" b="0" i="0">
                <a:solidFill>
                  <a:schemeClr val="bg1"/>
                </a:solidFill>
                <a:latin typeface="Arial" panose="020B0604020202020204" pitchFamily="34" charset="0"/>
                <a:cs typeface="Arial" panose="020B0604020202020204" pitchFamily="34" charset="0"/>
              </a:defRPr>
            </a:lvl2pPr>
            <a:lvl3pPr marL="4572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3pPr>
            <a:lvl4pPr marL="6858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4pPr>
            <a:lvl5pPr marL="9144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51D06676-671D-9747-BC51-DEFA1B61C1D1}"/>
              </a:ext>
            </a:extLst>
          </p:cNvPr>
          <p:cNvSpPr>
            <a:spLocks noGrp="1"/>
          </p:cNvSpPr>
          <p:nvPr>
            <p:ph type="body" sz="quarter" idx="10" hasCustomPrompt="1"/>
          </p:nvPr>
        </p:nvSpPr>
        <p:spPr>
          <a:xfrm>
            <a:off x="714702" y="647700"/>
            <a:ext cx="4009697" cy="1414780"/>
          </a:xfrm>
          <a:prstGeom prst="rect">
            <a:avLst/>
          </a:prstGeom>
        </p:spPr>
        <p:txBody>
          <a:bodyPr lIns="0" tIns="0" rIns="0" bIns="0"/>
          <a:lstStyle>
            <a:lvl1pPr marL="0" indent="0">
              <a:spcBef>
                <a:spcPts val="0"/>
              </a:spcBef>
              <a:buFontTx/>
              <a:buNone/>
              <a:defRPr sz="36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4202853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2 Rows">
    <p:spTree>
      <p:nvGrpSpPr>
        <p:cNvPr id="1" name=""/>
        <p:cNvGrpSpPr/>
        <p:nvPr/>
      </p:nvGrpSpPr>
      <p:grpSpPr>
        <a:xfrm>
          <a:off x="0" y="0"/>
          <a:ext cx="0" cy="0"/>
          <a:chOff x="0" y="0"/>
          <a:chExt cx="0" cy="0"/>
        </a:xfrm>
      </p:grpSpPr>
      <p:cxnSp>
        <p:nvCxnSpPr>
          <p:cNvPr id="12" name="Straight Connector 14">
            <a:extLst>
              <a:ext uri="{FF2B5EF4-FFF2-40B4-BE49-F238E27FC236}">
                <a16:creationId xmlns:a16="http://schemas.microsoft.com/office/drawing/2014/main" id="{98ACE56E-7AAA-5040-B21E-49CBAD005376}"/>
              </a:ext>
            </a:extLst>
          </p:cNvPr>
          <p:cNvCxnSpPr>
            <a:cxnSpLocks/>
          </p:cNvCxnSpPr>
          <p:nvPr/>
        </p:nvCxnSpPr>
        <p:spPr>
          <a:xfrm>
            <a:off x="1947841" y="2323516"/>
            <a:ext cx="9405959" cy="0"/>
          </a:xfrm>
          <a:prstGeom prst="straightConnector1">
            <a:avLst/>
          </a:prstGeom>
          <a:noFill/>
          <a:ln w="9525" cap="flat">
            <a:solidFill>
              <a:srgbClr val="F76366"/>
            </a:solidFill>
            <a:prstDash val="solid"/>
            <a:miter/>
          </a:ln>
        </p:spPr>
      </p:cxnSp>
      <p:cxnSp>
        <p:nvCxnSpPr>
          <p:cNvPr id="17" name="Straight Connector 11">
            <a:extLst>
              <a:ext uri="{FF2B5EF4-FFF2-40B4-BE49-F238E27FC236}">
                <a16:creationId xmlns:a16="http://schemas.microsoft.com/office/drawing/2014/main" id="{5003F256-3A94-F840-9F4F-DEB1E76461AC}"/>
              </a:ext>
            </a:extLst>
          </p:cNvPr>
          <p:cNvCxnSpPr>
            <a:cxnSpLocks/>
          </p:cNvCxnSpPr>
          <p:nvPr/>
        </p:nvCxnSpPr>
        <p:spPr>
          <a:xfrm>
            <a:off x="1947841" y="4456405"/>
            <a:ext cx="9405959" cy="0"/>
          </a:xfrm>
          <a:prstGeom prst="straightConnector1">
            <a:avLst/>
          </a:prstGeom>
          <a:noFill/>
          <a:ln w="9525" cap="flat">
            <a:solidFill>
              <a:srgbClr val="F76366"/>
            </a:solidFill>
            <a:prstDash val="solid"/>
            <a:miter/>
          </a:ln>
        </p:spPr>
      </p:cxnSp>
      <p:sp>
        <p:nvSpPr>
          <p:cNvPr id="19" name="Text Placeholder 4">
            <a:extLst>
              <a:ext uri="{FF2B5EF4-FFF2-40B4-BE49-F238E27FC236}">
                <a16:creationId xmlns:a16="http://schemas.microsoft.com/office/drawing/2014/main" id="{236B71DC-7BAB-E147-A7C0-215D651112E7}"/>
              </a:ext>
            </a:extLst>
          </p:cNvPr>
          <p:cNvSpPr txBox="1">
            <a:spLocks noGrp="1"/>
          </p:cNvSpPr>
          <p:nvPr>
            <p:ph type="body" sz="quarter" idx="4294967295" hasCustomPrompt="1"/>
          </p:nvPr>
        </p:nvSpPr>
        <p:spPr>
          <a:xfrm>
            <a:off x="1947840" y="2480840"/>
            <a:ext cx="2428217" cy="1645730"/>
          </a:xfrm>
          <a:prstGeom prst="rect">
            <a:avLst/>
          </a:prstGeom>
          <a:noFill/>
          <a:ln>
            <a:noFill/>
          </a:ln>
        </p:spPr>
        <p:txBody>
          <a:bodyPr vert="horz" wrap="square" lIns="0" tIns="0" rIns="0" bIns="0" anchor="t" anchorCtr="0" compatLnSpc="1">
            <a:noAutofit/>
          </a:bodyPr>
          <a:lstStyle>
            <a:lvl1pPr marL="0" marR="0" lvl="0" indent="0" defTabSz="914421" fontAlgn="auto">
              <a:lnSpc>
                <a:spcPct val="100000"/>
              </a:lnSpc>
              <a:spcBef>
                <a:spcPts val="0"/>
              </a:spcBef>
              <a:spcAft>
                <a:spcPts val="0"/>
              </a:spcAft>
              <a:buNone/>
              <a:tabLst/>
              <a:defRPr lang="en-US" sz="2400" b="1" i="0" u="none" strike="noStrike" cap="none" spc="0" baseline="0">
                <a:solidFill>
                  <a:srgbClr val="16726E"/>
                </a:solidFill>
                <a:uFillTx/>
                <a:latin typeface="Arial" pitchFamily="34"/>
                <a:ea typeface="Arimo" pitchFamily="34"/>
                <a:cs typeface="Arial" pitchFamily="34"/>
              </a:defRPr>
            </a:lvl1pPr>
          </a:lstStyle>
          <a:p>
            <a:pPr lvl="0"/>
            <a:r>
              <a:rPr lang="en-US" dirty="0"/>
              <a:t>Header</a:t>
            </a:r>
          </a:p>
        </p:txBody>
      </p:sp>
      <p:sp>
        <p:nvSpPr>
          <p:cNvPr id="2" name="Title 1">
            <a:extLst>
              <a:ext uri="{FF2B5EF4-FFF2-40B4-BE49-F238E27FC236}">
                <a16:creationId xmlns:a16="http://schemas.microsoft.com/office/drawing/2014/main" id="{213898B2-8ECF-8149-9074-78CC98FD8AFE}"/>
              </a:ext>
            </a:extLst>
          </p:cNvPr>
          <p:cNvSpPr>
            <a:spLocks noGrp="1"/>
          </p:cNvSpPr>
          <p:nvPr>
            <p:ph type="title" hasCustomPrompt="1"/>
          </p:nvPr>
        </p:nvSpPr>
        <p:spPr>
          <a:xfrm>
            <a:off x="721361" y="219247"/>
            <a:ext cx="10414000" cy="938991"/>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2 rows</a:t>
            </a:r>
          </a:p>
        </p:txBody>
      </p:sp>
      <p:sp>
        <p:nvSpPr>
          <p:cNvPr id="4" name="Text Placeholder 3">
            <a:extLst>
              <a:ext uri="{FF2B5EF4-FFF2-40B4-BE49-F238E27FC236}">
                <a16:creationId xmlns:a16="http://schemas.microsoft.com/office/drawing/2014/main" id="{224FD455-49D3-5547-8802-7B05C80FC17D}"/>
              </a:ext>
            </a:extLst>
          </p:cNvPr>
          <p:cNvSpPr>
            <a:spLocks noGrp="1"/>
          </p:cNvSpPr>
          <p:nvPr>
            <p:ph type="body" sz="quarter" idx="10" hasCustomPrompt="1"/>
          </p:nvPr>
        </p:nvSpPr>
        <p:spPr>
          <a:xfrm>
            <a:off x="1947863" y="4654550"/>
            <a:ext cx="2428875" cy="1611313"/>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2000" b="1">
                <a:solidFill>
                  <a:srgbClr val="F76466"/>
                </a:solidFill>
                <a:latin typeface="+mj-lt"/>
              </a:defRPr>
            </a:lvl2pPr>
            <a:lvl3pPr marL="0" indent="0">
              <a:lnSpc>
                <a:spcPct val="100000"/>
              </a:lnSpc>
              <a:spcBef>
                <a:spcPts val="0"/>
              </a:spcBef>
              <a:buFontTx/>
              <a:buNone/>
              <a:defRPr sz="2000" b="1">
                <a:solidFill>
                  <a:srgbClr val="F76466"/>
                </a:solidFill>
                <a:latin typeface="+mj-lt"/>
              </a:defRPr>
            </a:lvl3pPr>
            <a:lvl4pPr marL="0" indent="0">
              <a:lnSpc>
                <a:spcPct val="100000"/>
              </a:lnSpc>
              <a:spcBef>
                <a:spcPts val="0"/>
              </a:spcBef>
              <a:buFontTx/>
              <a:buNone/>
              <a:defRPr sz="2000" b="1">
                <a:solidFill>
                  <a:srgbClr val="F76466"/>
                </a:solidFill>
                <a:latin typeface="+mj-lt"/>
              </a:defRPr>
            </a:lvl4pPr>
            <a:lvl5pPr marL="0" indent="0">
              <a:lnSpc>
                <a:spcPct val="100000"/>
              </a:lnSpc>
              <a:spcBef>
                <a:spcPts val="0"/>
              </a:spcBef>
              <a:buFontTx/>
              <a:buNone/>
              <a:defRPr sz="2000" b="1">
                <a:solidFill>
                  <a:srgbClr val="F76466"/>
                </a:solidFill>
                <a:latin typeface="+mj-lt"/>
              </a:defRPr>
            </a:lvl5pPr>
          </a:lstStyle>
          <a:p>
            <a:pPr lvl="0"/>
            <a:r>
              <a:rPr lang="en-US" dirty="0"/>
              <a:t>Header</a:t>
            </a:r>
          </a:p>
        </p:txBody>
      </p:sp>
      <p:sp>
        <p:nvSpPr>
          <p:cNvPr id="16" name="Slide Number Placeholder 12">
            <a:extLst>
              <a:ext uri="{FF2B5EF4-FFF2-40B4-BE49-F238E27FC236}">
                <a16:creationId xmlns:a16="http://schemas.microsoft.com/office/drawing/2014/main" id="{11C64DFA-0F30-DE49-9907-278F84F717A2}"/>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6E23113C-34A1-3648-9F0A-FB36DEA701BC}"/>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126B297-D157-414E-824F-EEF3132E30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5" name="Text Placeholder 4">
            <a:extLst>
              <a:ext uri="{FF2B5EF4-FFF2-40B4-BE49-F238E27FC236}">
                <a16:creationId xmlns:a16="http://schemas.microsoft.com/office/drawing/2014/main" id="{99E44089-5519-3747-A435-16AC594BE4EC}"/>
              </a:ext>
            </a:extLst>
          </p:cNvPr>
          <p:cNvSpPr>
            <a:spLocks noGrp="1"/>
          </p:cNvSpPr>
          <p:nvPr>
            <p:ph type="body" sz="quarter" idx="11"/>
          </p:nvPr>
        </p:nvSpPr>
        <p:spPr>
          <a:xfrm>
            <a:off x="4572000" y="2481263"/>
            <a:ext cx="6781800" cy="1644650"/>
          </a:xfrm>
          <a:prstGeom prst="rect">
            <a:avLst/>
          </a:prstGeom>
        </p:spPr>
        <p:txBody>
          <a:bodyPr/>
          <a:lstStyle>
            <a:lvl1pPr marL="0" indent="0" defTabSz="457200">
              <a:lnSpc>
                <a:spcPct val="100000"/>
              </a:lnSpc>
              <a:spcBef>
                <a:spcPts val="0"/>
              </a:spcBef>
              <a:buFontTx/>
              <a:buNone/>
              <a:tabLst>
                <a:tab pos="457200" algn="l"/>
              </a:tabLst>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66A9B55E-70B3-4149-A97C-6BEA84677C31}"/>
              </a:ext>
            </a:extLst>
          </p:cNvPr>
          <p:cNvSpPr>
            <a:spLocks noGrp="1"/>
          </p:cNvSpPr>
          <p:nvPr>
            <p:ph type="body" sz="quarter" idx="12"/>
          </p:nvPr>
        </p:nvSpPr>
        <p:spPr>
          <a:xfrm>
            <a:off x="4559300" y="4654550"/>
            <a:ext cx="6821488" cy="1611313"/>
          </a:xfrm>
          <a:prstGeom prst="rect">
            <a:avLst/>
          </a:prstGeom>
        </p:spPr>
        <p:txBody>
          <a:bodyPr/>
          <a:lstStyle>
            <a:lvl1pPr marL="0" indent="0" defTabSz="457200">
              <a:lnSpc>
                <a:spcPct val="100000"/>
              </a:lnSpc>
              <a:spcBef>
                <a:spcPts val="0"/>
              </a:spcBef>
              <a:buFontTx/>
              <a:buNone/>
              <a:tabLst>
                <a:tab pos="457200" algn="l"/>
              </a:tabLst>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3" name="Picture 1">
            <a:extLst>
              <a:ext uri="{FF2B5EF4-FFF2-40B4-BE49-F238E27FC236}">
                <a16:creationId xmlns:a16="http://schemas.microsoft.com/office/drawing/2014/main" id="{561E4D83-16F8-8E5E-6F4C-FE2D38D79EF6}"/>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972887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3 Row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C8651DE-5EBC-4E4C-ADC6-769FF466B373}"/>
              </a:ext>
            </a:extLst>
          </p:cNvPr>
          <p:cNvCxnSpPr>
            <a:cxnSpLocks/>
          </p:cNvCxnSpPr>
          <p:nvPr userDrawn="1"/>
        </p:nvCxnSpPr>
        <p:spPr>
          <a:xfrm>
            <a:off x="1947841" y="2323516"/>
            <a:ext cx="9405959" cy="0"/>
          </a:xfrm>
          <a:prstGeom prst="straightConnector1">
            <a:avLst/>
          </a:prstGeom>
          <a:noFill/>
          <a:ln w="9525" cap="flat">
            <a:solidFill>
              <a:srgbClr val="F76366"/>
            </a:solidFill>
            <a:prstDash val="solid"/>
            <a:miter/>
          </a:ln>
        </p:spPr>
      </p:cxnSp>
      <p:cxnSp>
        <p:nvCxnSpPr>
          <p:cNvPr id="20" name="Straight Connector 11">
            <a:extLst>
              <a:ext uri="{FF2B5EF4-FFF2-40B4-BE49-F238E27FC236}">
                <a16:creationId xmlns:a16="http://schemas.microsoft.com/office/drawing/2014/main" id="{7B28E41B-69A5-3F4C-8C94-C126B4D29606}"/>
              </a:ext>
            </a:extLst>
          </p:cNvPr>
          <p:cNvCxnSpPr>
            <a:cxnSpLocks/>
          </p:cNvCxnSpPr>
          <p:nvPr userDrawn="1"/>
        </p:nvCxnSpPr>
        <p:spPr>
          <a:xfrm>
            <a:off x="1947841" y="4726513"/>
            <a:ext cx="9405959" cy="0"/>
          </a:xfrm>
          <a:prstGeom prst="straightConnector1">
            <a:avLst/>
          </a:prstGeom>
          <a:noFill/>
          <a:ln w="9525" cap="flat">
            <a:solidFill>
              <a:srgbClr val="F76366"/>
            </a:solidFill>
            <a:prstDash val="solid"/>
            <a:miter/>
          </a:ln>
        </p:spPr>
      </p:cxnSp>
      <p:cxnSp>
        <p:nvCxnSpPr>
          <p:cNvPr id="24" name="Straight Connector 11">
            <a:extLst>
              <a:ext uri="{FF2B5EF4-FFF2-40B4-BE49-F238E27FC236}">
                <a16:creationId xmlns:a16="http://schemas.microsoft.com/office/drawing/2014/main" id="{E18BB46A-E7F4-5140-A4C4-A0E9D5B56B63}"/>
              </a:ext>
            </a:extLst>
          </p:cNvPr>
          <p:cNvCxnSpPr>
            <a:cxnSpLocks/>
          </p:cNvCxnSpPr>
          <p:nvPr userDrawn="1"/>
        </p:nvCxnSpPr>
        <p:spPr>
          <a:xfrm>
            <a:off x="1947840" y="3496621"/>
            <a:ext cx="9405959" cy="0"/>
          </a:xfrm>
          <a:prstGeom prst="straightConnector1">
            <a:avLst/>
          </a:prstGeom>
          <a:noFill/>
          <a:ln w="9525" cap="flat">
            <a:solidFill>
              <a:srgbClr val="F76366"/>
            </a:solidFill>
            <a:prstDash val="solid"/>
            <a:miter/>
          </a:ln>
        </p:spPr>
      </p:cxnSp>
      <p:sp>
        <p:nvSpPr>
          <p:cNvPr id="2" name="Title 1">
            <a:extLst>
              <a:ext uri="{FF2B5EF4-FFF2-40B4-BE49-F238E27FC236}">
                <a16:creationId xmlns:a16="http://schemas.microsoft.com/office/drawing/2014/main" id="{5C2389B2-C2BA-184C-96C3-10F4DECC1BEB}"/>
              </a:ext>
            </a:extLst>
          </p:cNvPr>
          <p:cNvSpPr>
            <a:spLocks noGrp="1"/>
          </p:cNvSpPr>
          <p:nvPr>
            <p:ph type="title" hasCustomPrompt="1"/>
          </p:nvPr>
        </p:nvSpPr>
        <p:spPr>
          <a:xfrm>
            <a:off x="721360" y="219248"/>
            <a:ext cx="10403839" cy="931164"/>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3 rows</a:t>
            </a:r>
          </a:p>
        </p:txBody>
      </p:sp>
      <p:sp>
        <p:nvSpPr>
          <p:cNvPr id="4" name="Text Placeholder 3">
            <a:extLst>
              <a:ext uri="{FF2B5EF4-FFF2-40B4-BE49-F238E27FC236}">
                <a16:creationId xmlns:a16="http://schemas.microsoft.com/office/drawing/2014/main" id="{8444DFBF-D793-9447-9310-976B22A43BB5}"/>
              </a:ext>
            </a:extLst>
          </p:cNvPr>
          <p:cNvSpPr>
            <a:spLocks noGrp="1"/>
          </p:cNvSpPr>
          <p:nvPr>
            <p:ph type="body" sz="quarter" idx="10"/>
          </p:nvPr>
        </p:nvSpPr>
        <p:spPr>
          <a:xfrm>
            <a:off x="4265613" y="2414588"/>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23" name="Text Placeholder 3">
            <a:extLst>
              <a:ext uri="{FF2B5EF4-FFF2-40B4-BE49-F238E27FC236}">
                <a16:creationId xmlns:a16="http://schemas.microsoft.com/office/drawing/2014/main" id="{86C7376B-CF73-734B-8D2C-2BBA6124B042}"/>
              </a:ext>
            </a:extLst>
          </p:cNvPr>
          <p:cNvSpPr>
            <a:spLocks noGrp="1"/>
          </p:cNvSpPr>
          <p:nvPr>
            <p:ph type="body" sz="quarter" idx="11"/>
          </p:nvPr>
        </p:nvSpPr>
        <p:spPr>
          <a:xfrm>
            <a:off x="4265613" y="3588761"/>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32" name="Text Placeholder 3">
            <a:extLst>
              <a:ext uri="{FF2B5EF4-FFF2-40B4-BE49-F238E27FC236}">
                <a16:creationId xmlns:a16="http://schemas.microsoft.com/office/drawing/2014/main" id="{E9D94E54-111B-3344-8B28-3D61371D5B9E}"/>
              </a:ext>
            </a:extLst>
          </p:cNvPr>
          <p:cNvSpPr>
            <a:spLocks noGrp="1"/>
          </p:cNvSpPr>
          <p:nvPr>
            <p:ph type="body" sz="quarter" idx="12"/>
          </p:nvPr>
        </p:nvSpPr>
        <p:spPr>
          <a:xfrm>
            <a:off x="4265613" y="4825279"/>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6" name="Text Placeholder 5">
            <a:extLst>
              <a:ext uri="{FF2B5EF4-FFF2-40B4-BE49-F238E27FC236}">
                <a16:creationId xmlns:a16="http://schemas.microsoft.com/office/drawing/2014/main" id="{267120CD-E33F-914E-9BF5-9754AE4174D0}"/>
              </a:ext>
            </a:extLst>
          </p:cNvPr>
          <p:cNvSpPr>
            <a:spLocks noGrp="1"/>
          </p:cNvSpPr>
          <p:nvPr>
            <p:ph type="body" sz="quarter" idx="13" hasCustomPrompt="1"/>
          </p:nvPr>
        </p:nvSpPr>
        <p:spPr>
          <a:xfrm>
            <a:off x="1947863" y="2414588"/>
            <a:ext cx="2187575" cy="1014412"/>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8" name="Text Placeholder 7">
            <a:extLst>
              <a:ext uri="{FF2B5EF4-FFF2-40B4-BE49-F238E27FC236}">
                <a16:creationId xmlns:a16="http://schemas.microsoft.com/office/drawing/2014/main" id="{3F71E169-15B4-6D48-9464-EEE8ADB0442D}"/>
              </a:ext>
            </a:extLst>
          </p:cNvPr>
          <p:cNvSpPr>
            <a:spLocks noGrp="1"/>
          </p:cNvSpPr>
          <p:nvPr>
            <p:ph type="body" sz="quarter" idx="14" hasCustomPrompt="1"/>
          </p:nvPr>
        </p:nvSpPr>
        <p:spPr>
          <a:xfrm>
            <a:off x="1947863" y="3588761"/>
            <a:ext cx="2187575" cy="1014412"/>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16" name="Text Placeholder 15">
            <a:extLst>
              <a:ext uri="{FF2B5EF4-FFF2-40B4-BE49-F238E27FC236}">
                <a16:creationId xmlns:a16="http://schemas.microsoft.com/office/drawing/2014/main" id="{B27F4967-8B15-054E-A1D7-E445BD63E63A}"/>
              </a:ext>
            </a:extLst>
          </p:cNvPr>
          <p:cNvSpPr>
            <a:spLocks noGrp="1"/>
          </p:cNvSpPr>
          <p:nvPr>
            <p:ph type="body" sz="quarter" idx="15" hasCustomPrompt="1"/>
          </p:nvPr>
        </p:nvSpPr>
        <p:spPr>
          <a:xfrm>
            <a:off x="1947863" y="4826000"/>
            <a:ext cx="2187575" cy="1014413"/>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21" name="Slide Number Placeholder 12">
            <a:extLst>
              <a:ext uri="{FF2B5EF4-FFF2-40B4-BE49-F238E27FC236}">
                <a16:creationId xmlns:a16="http://schemas.microsoft.com/office/drawing/2014/main" id="{F96C02EA-4914-8645-A899-081F99859D75}"/>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656CF102-437F-174F-AA04-9D4E6C1C19C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96CBE32-512B-C543-B153-50C4F7A828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pic>
        <p:nvPicPr>
          <p:cNvPr id="3" name="Picture 1">
            <a:extLst>
              <a:ext uri="{FF2B5EF4-FFF2-40B4-BE49-F238E27FC236}">
                <a16:creationId xmlns:a16="http://schemas.microsoft.com/office/drawing/2014/main" id="{00D4C8E2-A58D-FCF2-DC64-BD8C9BDD00FB}"/>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1072971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4 Points + Images">
    <p:spTree>
      <p:nvGrpSpPr>
        <p:cNvPr id="1" name=""/>
        <p:cNvGrpSpPr/>
        <p:nvPr/>
      </p:nvGrpSpPr>
      <p:grpSpPr>
        <a:xfrm>
          <a:off x="0" y="0"/>
          <a:ext cx="0" cy="0"/>
          <a:chOff x="0" y="0"/>
          <a:chExt cx="0" cy="0"/>
        </a:xfrm>
      </p:grpSpPr>
      <p:cxnSp>
        <p:nvCxnSpPr>
          <p:cNvPr id="16" name="Straight Connector 36">
            <a:extLst>
              <a:ext uri="{FF2B5EF4-FFF2-40B4-BE49-F238E27FC236}">
                <a16:creationId xmlns:a16="http://schemas.microsoft.com/office/drawing/2014/main" id="{89A0E903-E331-D14C-8CE1-EF3690AA6B6F}"/>
              </a:ext>
            </a:extLst>
          </p:cNvPr>
          <p:cNvCxnSpPr>
            <a:cxnSpLocks/>
          </p:cNvCxnSpPr>
          <p:nvPr/>
        </p:nvCxnSpPr>
        <p:spPr>
          <a:xfrm>
            <a:off x="6305153" y="2033620"/>
            <a:ext cx="5194300" cy="0"/>
          </a:xfrm>
          <a:prstGeom prst="straightConnector1">
            <a:avLst/>
          </a:prstGeom>
          <a:noFill/>
          <a:ln w="9525" cap="flat">
            <a:solidFill>
              <a:srgbClr val="F76366"/>
            </a:solidFill>
            <a:prstDash val="solid"/>
            <a:miter/>
          </a:ln>
        </p:spPr>
      </p:cxnSp>
      <p:cxnSp>
        <p:nvCxnSpPr>
          <p:cNvPr id="36" name="Straight Connector 36">
            <a:extLst>
              <a:ext uri="{FF2B5EF4-FFF2-40B4-BE49-F238E27FC236}">
                <a16:creationId xmlns:a16="http://schemas.microsoft.com/office/drawing/2014/main" id="{A77C8866-946A-F44B-AF88-9C6C83E5CC46}"/>
              </a:ext>
            </a:extLst>
          </p:cNvPr>
          <p:cNvCxnSpPr>
            <a:cxnSpLocks/>
          </p:cNvCxnSpPr>
          <p:nvPr userDrawn="1"/>
        </p:nvCxnSpPr>
        <p:spPr>
          <a:xfrm>
            <a:off x="728006" y="2033620"/>
            <a:ext cx="4963886" cy="0"/>
          </a:xfrm>
          <a:prstGeom prst="straightConnector1">
            <a:avLst/>
          </a:prstGeom>
          <a:noFill/>
          <a:ln w="9525" cap="flat">
            <a:solidFill>
              <a:srgbClr val="F76366"/>
            </a:solidFill>
            <a:prstDash val="solid"/>
            <a:miter/>
          </a:ln>
        </p:spPr>
      </p:cxnSp>
      <p:cxnSp>
        <p:nvCxnSpPr>
          <p:cNvPr id="43" name="Straight Connector 36">
            <a:extLst>
              <a:ext uri="{FF2B5EF4-FFF2-40B4-BE49-F238E27FC236}">
                <a16:creationId xmlns:a16="http://schemas.microsoft.com/office/drawing/2014/main" id="{308F65F1-42C9-204F-8EBC-4309D49583FA}"/>
              </a:ext>
            </a:extLst>
          </p:cNvPr>
          <p:cNvCxnSpPr>
            <a:cxnSpLocks/>
          </p:cNvCxnSpPr>
          <p:nvPr userDrawn="1"/>
        </p:nvCxnSpPr>
        <p:spPr>
          <a:xfrm>
            <a:off x="6305153" y="4235800"/>
            <a:ext cx="5194300" cy="0"/>
          </a:xfrm>
          <a:prstGeom prst="straightConnector1">
            <a:avLst/>
          </a:prstGeom>
          <a:noFill/>
          <a:ln w="9525" cap="flat">
            <a:solidFill>
              <a:srgbClr val="F76366"/>
            </a:solidFill>
            <a:prstDash val="solid"/>
            <a:miter/>
          </a:ln>
        </p:spPr>
      </p:cxnSp>
      <p:cxnSp>
        <p:nvCxnSpPr>
          <p:cNvPr id="45" name="Straight Connector 36">
            <a:extLst>
              <a:ext uri="{FF2B5EF4-FFF2-40B4-BE49-F238E27FC236}">
                <a16:creationId xmlns:a16="http://schemas.microsoft.com/office/drawing/2014/main" id="{24707938-9427-3441-9D0B-096F774D2BC0}"/>
              </a:ext>
            </a:extLst>
          </p:cNvPr>
          <p:cNvCxnSpPr>
            <a:cxnSpLocks/>
          </p:cNvCxnSpPr>
          <p:nvPr userDrawn="1"/>
        </p:nvCxnSpPr>
        <p:spPr>
          <a:xfrm>
            <a:off x="728006" y="4235800"/>
            <a:ext cx="4963886" cy="0"/>
          </a:xfrm>
          <a:prstGeom prst="straightConnector1">
            <a:avLst/>
          </a:prstGeom>
          <a:noFill/>
          <a:ln w="9525" cap="flat">
            <a:solidFill>
              <a:srgbClr val="F76366"/>
            </a:solidFill>
            <a:prstDash val="solid"/>
            <a:miter/>
          </a:ln>
        </p:spPr>
      </p:cxnSp>
      <p:sp>
        <p:nvSpPr>
          <p:cNvPr id="2" name="Title 1">
            <a:extLst>
              <a:ext uri="{FF2B5EF4-FFF2-40B4-BE49-F238E27FC236}">
                <a16:creationId xmlns:a16="http://schemas.microsoft.com/office/drawing/2014/main" id="{A51517B4-FBCE-BA45-A4F0-E9A95B6A708C}"/>
              </a:ext>
            </a:extLst>
          </p:cNvPr>
          <p:cNvSpPr>
            <a:spLocks noGrp="1"/>
          </p:cNvSpPr>
          <p:nvPr>
            <p:ph type="title" hasCustomPrompt="1"/>
          </p:nvPr>
        </p:nvSpPr>
        <p:spPr>
          <a:xfrm>
            <a:off x="728006" y="219247"/>
            <a:ext cx="10397194" cy="963470"/>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4 points and images</a:t>
            </a:r>
          </a:p>
        </p:txBody>
      </p:sp>
      <p:sp>
        <p:nvSpPr>
          <p:cNvPr id="32" name="Picture Placeholder 3">
            <a:extLst>
              <a:ext uri="{FF2B5EF4-FFF2-40B4-BE49-F238E27FC236}">
                <a16:creationId xmlns:a16="http://schemas.microsoft.com/office/drawing/2014/main" id="{E832521F-945C-D64E-A4F5-C65AFCFB3E80}"/>
              </a:ext>
            </a:extLst>
          </p:cNvPr>
          <p:cNvSpPr>
            <a:spLocks noGrp="1"/>
          </p:cNvSpPr>
          <p:nvPr>
            <p:ph type="pic" sz="quarter" idx="11"/>
          </p:nvPr>
        </p:nvSpPr>
        <p:spPr>
          <a:xfrm>
            <a:off x="728006" y="4796311"/>
            <a:ext cx="1641210" cy="1372581"/>
          </a:xfrm>
          <a:prstGeom prst="rect">
            <a:avLst/>
          </a:prstGeom>
          <a:noFill/>
        </p:spPr>
        <p:txBody>
          <a:bodyPr anchor="ctr"/>
          <a:lstStyle>
            <a:lvl1pPr algn="ctr">
              <a:buFontTx/>
              <a:buNone/>
              <a:defRPr sz="1600">
                <a:solidFill>
                  <a:schemeClr val="bg2">
                    <a:lumMod val="75000"/>
                  </a:schemeClr>
                </a:solidFill>
              </a:defRPr>
            </a:lvl1pPr>
          </a:lstStyle>
          <a:p>
            <a:endParaRPr lang="en-VN" dirty="0"/>
          </a:p>
        </p:txBody>
      </p:sp>
      <p:sp>
        <p:nvSpPr>
          <p:cNvPr id="33" name="Picture Placeholder 3">
            <a:extLst>
              <a:ext uri="{FF2B5EF4-FFF2-40B4-BE49-F238E27FC236}">
                <a16:creationId xmlns:a16="http://schemas.microsoft.com/office/drawing/2014/main" id="{8ACE1DCA-5B51-B648-8DB2-19B520F7FB3C}"/>
              </a:ext>
            </a:extLst>
          </p:cNvPr>
          <p:cNvSpPr>
            <a:spLocks noGrp="1"/>
          </p:cNvSpPr>
          <p:nvPr>
            <p:ph type="pic" sz="quarter" idx="12"/>
          </p:nvPr>
        </p:nvSpPr>
        <p:spPr>
          <a:xfrm>
            <a:off x="6305153" y="2574245"/>
            <a:ext cx="1641210" cy="1369948"/>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34" name="Picture Placeholder 3">
            <a:extLst>
              <a:ext uri="{FF2B5EF4-FFF2-40B4-BE49-F238E27FC236}">
                <a16:creationId xmlns:a16="http://schemas.microsoft.com/office/drawing/2014/main" id="{573F87FC-F5DB-4C4C-BC6C-1C647DBFCF4E}"/>
              </a:ext>
            </a:extLst>
          </p:cNvPr>
          <p:cNvSpPr>
            <a:spLocks noGrp="1"/>
          </p:cNvSpPr>
          <p:nvPr>
            <p:ph type="pic" sz="quarter" idx="13"/>
          </p:nvPr>
        </p:nvSpPr>
        <p:spPr>
          <a:xfrm>
            <a:off x="6305153" y="4796311"/>
            <a:ext cx="1641210" cy="1299609"/>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5" name="Text Placeholder 4">
            <a:extLst>
              <a:ext uri="{FF2B5EF4-FFF2-40B4-BE49-F238E27FC236}">
                <a16:creationId xmlns:a16="http://schemas.microsoft.com/office/drawing/2014/main" id="{7C9BFEF9-4B33-524B-B404-1C6B695A81BF}"/>
              </a:ext>
            </a:extLst>
          </p:cNvPr>
          <p:cNvSpPr>
            <a:spLocks noGrp="1"/>
          </p:cNvSpPr>
          <p:nvPr>
            <p:ph type="body" sz="quarter" idx="14" hasCustomPrompt="1"/>
          </p:nvPr>
        </p:nvSpPr>
        <p:spPr>
          <a:xfrm>
            <a:off x="728006" y="2075092"/>
            <a:ext cx="4949377" cy="383019"/>
          </a:xfrm>
          <a:prstGeom prst="rect">
            <a:avLst/>
          </a:prstGeom>
        </p:spPr>
        <p:txBody>
          <a:bodyPr vert="horz" lIns="0" tIns="0" rIns="0" bIns="0" anchor="t" anchorCtr="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7" name="Text Placeholder 6">
            <a:extLst>
              <a:ext uri="{FF2B5EF4-FFF2-40B4-BE49-F238E27FC236}">
                <a16:creationId xmlns:a16="http://schemas.microsoft.com/office/drawing/2014/main" id="{F8780690-894B-7F4A-89EA-05C771FFED09}"/>
              </a:ext>
            </a:extLst>
          </p:cNvPr>
          <p:cNvSpPr>
            <a:spLocks noGrp="1"/>
          </p:cNvSpPr>
          <p:nvPr>
            <p:ph type="body" sz="quarter" idx="15" hasCustomPrompt="1"/>
          </p:nvPr>
        </p:nvSpPr>
        <p:spPr>
          <a:xfrm>
            <a:off x="6305154" y="2075092"/>
            <a:ext cx="5169216" cy="383019"/>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4" name="Text Placeholder 13">
            <a:extLst>
              <a:ext uri="{FF2B5EF4-FFF2-40B4-BE49-F238E27FC236}">
                <a16:creationId xmlns:a16="http://schemas.microsoft.com/office/drawing/2014/main" id="{A7CE1431-47CD-4E40-A776-3868D5327AB6}"/>
              </a:ext>
            </a:extLst>
          </p:cNvPr>
          <p:cNvSpPr>
            <a:spLocks noGrp="1"/>
          </p:cNvSpPr>
          <p:nvPr>
            <p:ph type="body" sz="quarter" idx="16" hasCustomPrompt="1"/>
          </p:nvPr>
        </p:nvSpPr>
        <p:spPr>
          <a:xfrm>
            <a:off x="728006" y="4286914"/>
            <a:ext cx="4963885" cy="393266"/>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7" name="Text Placeholder 16">
            <a:extLst>
              <a:ext uri="{FF2B5EF4-FFF2-40B4-BE49-F238E27FC236}">
                <a16:creationId xmlns:a16="http://schemas.microsoft.com/office/drawing/2014/main" id="{A4001E3D-740D-8440-B4BE-D636623C7D02}"/>
              </a:ext>
            </a:extLst>
          </p:cNvPr>
          <p:cNvSpPr>
            <a:spLocks noGrp="1"/>
          </p:cNvSpPr>
          <p:nvPr>
            <p:ph type="body" sz="quarter" idx="17" hasCustomPrompt="1"/>
          </p:nvPr>
        </p:nvSpPr>
        <p:spPr>
          <a:xfrm>
            <a:off x="6305153" y="4286914"/>
            <a:ext cx="5194299" cy="393266"/>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9" name="Text Placeholder 18">
            <a:extLst>
              <a:ext uri="{FF2B5EF4-FFF2-40B4-BE49-F238E27FC236}">
                <a16:creationId xmlns:a16="http://schemas.microsoft.com/office/drawing/2014/main" id="{DA5124AC-6D6C-034C-9DD6-D906B7AD123F}"/>
              </a:ext>
            </a:extLst>
          </p:cNvPr>
          <p:cNvSpPr>
            <a:spLocks noGrp="1"/>
          </p:cNvSpPr>
          <p:nvPr>
            <p:ph type="body" sz="quarter" idx="18"/>
          </p:nvPr>
        </p:nvSpPr>
        <p:spPr>
          <a:xfrm>
            <a:off x="2581333" y="2574577"/>
            <a:ext cx="3110560" cy="1371600"/>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23" name="Text Placeholder 22">
            <a:extLst>
              <a:ext uri="{FF2B5EF4-FFF2-40B4-BE49-F238E27FC236}">
                <a16:creationId xmlns:a16="http://schemas.microsoft.com/office/drawing/2014/main" id="{71BB517E-8620-DD45-AD5C-3A120AA405CC}"/>
              </a:ext>
            </a:extLst>
          </p:cNvPr>
          <p:cNvSpPr>
            <a:spLocks noGrp="1"/>
          </p:cNvSpPr>
          <p:nvPr>
            <p:ph type="body" sz="quarter" idx="19"/>
          </p:nvPr>
        </p:nvSpPr>
        <p:spPr>
          <a:xfrm>
            <a:off x="8158480" y="2572990"/>
            <a:ext cx="3340974" cy="1371597"/>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1" name="Text Placeholder 40">
            <a:extLst>
              <a:ext uri="{FF2B5EF4-FFF2-40B4-BE49-F238E27FC236}">
                <a16:creationId xmlns:a16="http://schemas.microsoft.com/office/drawing/2014/main" id="{EF605DBF-0F52-9549-B4F7-345D8730F4B6}"/>
              </a:ext>
            </a:extLst>
          </p:cNvPr>
          <p:cNvSpPr>
            <a:spLocks noGrp="1"/>
          </p:cNvSpPr>
          <p:nvPr>
            <p:ph type="body" sz="quarter" idx="20"/>
          </p:nvPr>
        </p:nvSpPr>
        <p:spPr>
          <a:xfrm>
            <a:off x="2581333" y="4797077"/>
            <a:ext cx="3110560" cy="1371600"/>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4" name="Text Placeholder 43">
            <a:extLst>
              <a:ext uri="{FF2B5EF4-FFF2-40B4-BE49-F238E27FC236}">
                <a16:creationId xmlns:a16="http://schemas.microsoft.com/office/drawing/2014/main" id="{02F8D021-F168-0740-A76D-9A7EBD4D8AAC}"/>
              </a:ext>
            </a:extLst>
          </p:cNvPr>
          <p:cNvSpPr>
            <a:spLocks noGrp="1"/>
          </p:cNvSpPr>
          <p:nvPr>
            <p:ph type="body" sz="quarter" idx="21"/>
          </p:nvPr>
        </p:nvSpPr>
        <p:spPr>
          <a:xfrm>
            <a:off x="8158480" y="4795490"/>
            <a:ext cx="3340974" cy="1300162"/>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9" name="Picture Placeholder 8">
            <a:extLst>
              <a:ext uri="{FF2B5EF4-FFF2-40B4-BE49-F238E27FC236}">
                <a16:creationId xmlns:a16="http://schemas.microsoft.com/office/drawing/2014/main" id="{09208562-E52E-3947-BB04-51BB19EAD3F5}"/>
              </a:ext>
            </a:extLst>
          </p:cNvPr>
          <p:cNvSpPr>
            <a:spLocks noGrp="1"/>
          </p:cNvSpPr>
          <p:nvPr>
            <p:ph type="pic" sz="quarter" idx="22"/>
          </p:nvPr>
        </p:nvSpPr>
        <p:spPr>
          <a:xfrm>
            <a:off x="728006" y="2572990"/>
            <a:ext cx="1641210" cy="1371600"/>
          </a:xfrm>
          <a:prstGeom prst="rect">
            <a:avLst/>
          </a:prstGeom>
        </p:spPr>
        <p:txBody>
          <a:bodyPr anchor="ctr"/>
          <a:lstStyle>
            <a:lvl1pPr algn="ctr">
              <a:buFontTx/>
              <a:buNone/>
              <a:defRPr sz="1400">
                <a:solidFill>
                  <a:schemeClr val="bg2">
                    <a:lumMod val="90000"/>
                  </a:schemeClr>
                </a:solidFill>
              </a:defRPr>
            </a:lvl1pPr>
          </a:lstStyle>
          <a:p>
            <a:endParaRPr lang="en-VN" dirty="0"/>
          </a:p>
        </p:txBody>
      </p:sp>
      <p:sp>
        <p:nvSpPr>
          <p:cNvPr id="26" name="Slide Number Placeholder 12">
            <a:extLst>
              <a:ext uri="{FF2B5EF4-FFF2-40B4-BE49-F238E27FC236}">
                <a16:creationId xmlns:a16="http://schemas.microsoft.com/office/drawing/2014/main" id="{E8CD1284-4B84-6D4B-B820-3AB761CF5457}"/>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913A9D1B-434B-3B46-A20B-801342E651AD}"/>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552D4A76-55D9-804E-9AE9-C27E9BFCA8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pic>
        <p:nvPicPr>
          <p:cNvPr id="3" name="Picture 1">
            <a:extLst>
              <a:ext uri="{FF2B5EF4-FFF2-40B4-BE49-F238E27FC236}">
                <a16:creationId xmlns:a16="http://schemas.microsoft.com/office/drawing/2014/main" id="{85200FD5-5D60-15CA-7CBD-EB01A68E8B9A}"/>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400511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rgbClr val="16726E"/>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9" name="Text Placeholder 8">
            <a:extLst>
              <a:ext uri="{FF2B5EF4-FFF2-40B4-BE49-F238E27FC236}">
                <a16:creationId xmlns:a16="http://schemas.microsoft.com/office/drawing/2014/main" id="{907EF46F-9926-A142-BB8B-0194F137A63D}"/>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0" name="Text Placeholder 8">
            <a:extLst>
              <a:ext uri="{FF2B5EF4-FFF2-40B4-BE49-F238E27FC236}">
                <a16:creationId xmlns:a16="http://schemas.microsoft.com/office/drawing/2014/main" id="{600A883F-7D95-6F4F-9251-68B11E09338D}"/>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7" name="Graphic 6">
            <a:extLst>
              <a:ext uri="{FF2B5EF4-FFF2-40B4-BE49-F238E27FC236}">
                <a16:creationId xmlns:a16="http://schemas.microsoft.com/office/drawing/2014/main" id="{2C862B87-C49C-5AB0-77A4-CD8249B340A7}"/>
              </a:ext>
            </a:extLst>
          </p:cNvPr>
          <p:cNvPicPr>
            <a:picLocks noChangeAspect="1"/>
          </p:cNvPicPr>
          <p:nvPr userDrawn="1"/>
        </p:nvPicPr>
        <p:blipFill>
          <a:blip r:embed="rId3"/>
          <a:srcRect/>
          <a:stretch/>
        </p:blipFill>
        <p:spPr>
          <a:xfrm>
            <a:off x="535462" y="472209"/>
            <a:ext cx="1052594" cy="394723"/>
          </a:xfrm>
          <a:prstGeom prst="rect">
            <a:avLst/>
          </a:prstGeom>
        </p:spPr>
      </p:pic>
      <p:pic>
        <p:nvPicPr>
          <p:cNvPr id="10" name="Picture 9" descr="A person with her arms around another person&#10;&#10;Description automatically generated">
            <a:extLst>
              <a:ext uri="{FF2B5EF4-FFF2-40B4-BE49-F238E27FC236}">
                <a16:creationId xmlns:a16="http://schemas.microsoft.com/office/drawing/2014/main" id="{16B2B9B7-CF2B-46C1-5A56-5134D5A73C55}"/>
              </a:ext>
            </a:extLst>
          </p:cNvPr>
          <p:cNvPicPr>
            <a:picLocks noChangeAspect="1"/>
          </p:cNvPicPr>
          <p:nvPr userDrawn="1"/>
        </p:nvPicPr>
        <p:blipFill>
          <a:blip r:embed="rId4"/>
          <a:srcRect l="7072" t="10093" r="22540"/>
          <a:stretch/>
        </p:blipFill>
        <p:spPr>
          <a:xfrm>
            <a:off x="5913783" y="1537071"/>
            <a:ext cx="6295801" cy="5363129"/>
          </a:xfrm>
          <a:prstGeom prst="rect">
            <a:avLst/>
          </a:prstGeom>
        </p:spPr>
      </p:pic>
    </p:spTree>
    <p:extLst>
      <p:ext uri="{BB962C8B-B14F-4D97-AF65-F5344CB8AC3E}">
        <p14:creationId xmlns:p14="http://schemas.microsoft.com/office/powerpoint/2010/main" val="2261757477"/>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ject pl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CE85-83CD-C346-8FC0-C5124495F731}"/>
              </a:ext>
            </a:extLst>
          </p:cNvPr>
          <p:cNvSpPr>
            <a:spLocks noGrp="1"/>
          </p:cNvSpPr>
          <p:nvPr>
            <p:ph type="title" hasCustomPrompt="1"/>
          </p:nvPr>
        </p:nvSpPr>
        <p:spPr>
          <a:xfrm>
            <a:off x="721360" y="219247"/>
            <a:ext cx="10355611" cy="918673"/>
          </a:xfrm>
          <a:prstGeom prst="rect">
            <a:avLst/>
          </a:prstGeom>
        </p:spPr>
        <p:txBody>
          <a:bodyPr lIns="0" tIns="0" rIns="0" bIns="0" anchor="ctr" anchorCtr="0"/>
          <a:lstStyle>
            <a:lvl1pPr algn="l">
              <a:defRPr sz="36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stStyle>
          <a:p>
            <a:r>
              <a:rPr lang="en-US" dirty="0"/>
              <a:t>Header</a:t>
            </a:r>
          </a:p>
        </p:txBody>
      </p:sp>
      <p:sp>
        <p:nvSpPr>
          <p:cNvPr id="9" name="Slide Number Placeholder 12">
            <a:extLst>
              <a:ext uri="{FF2B5EF4-FFF2-40B4-BE49-F238E27FC236}">
                <a16:creationId xmlns:a16="http://schemas.microsoft.com/office/drawing/2014/main" id="{EF348C48-42BC-8541-9D9C-BDB9FEA29E33}"/>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38AAF5FD-A83F-0647-98E7-5C5967A826E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80AF10C-15E7-FE49-9C1B-10C8731EB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862A46B2-2869-6946-8174-07BF49D7F92B}"/>
              </a:ext>
            </a:extLst>
          </p:cNvPr>
          <p:cNvSpPr>
            <a:spLocks noGrp="1"/>
          </p:cNvSpPr>
          <p:nvPr>
            <p:ph type="body" sz="quarter" idx="10"/>
          </p:nvPr>
        </p:nvSpPr>
        <p:spPr>
          <a:xfrm>
            <a:off x="721360" y="1595120"/>
            <a:ext cx="10355611" cy="4632643"/>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400"/>
            </a:lvl1pPr>
            <a:lvl2pPr marL="320040" indent="-228600" defTabSz="457200">
              <a:lnSpc>
                <a:spcPct val="100000"/>
              </a:lnSpc>
              <a:spcBef>
                <a:spcPts val="0"/>
              </a:spcBef>
              <a:spcAft>
                <a:spcPts val="0"/>
              </a:spcAft>
              <a:tabLst>
                <a:tab pos="457200" algn="l"/>
              </a:tabLst>
              <a:defRPr sz="1400"/>
            </a:lvl2pPr>
            <a:lvl3pPr marL="502920" indent="-228600" defTabSz="457200">
              <a:lnSpc>
                <a:spcPct val="100000"/>
              </a:lnSpc>
              <a:spcBef>
                <a:spcPts val="0"/>
              </a:spcBef>
              <a:spcAft>
                <a:spcPts val="0"/>
              </a:spcAft>
              <a:tabLst>
                <a:tab pos="457200" algn="l"/>
              </a:tabLst>
              <a:defRPr sz="1400"/>
            </a:lvl3pPr>
            <a:lvl4pPr marL="731520" indent="-228600" defTabSz="457200">
              <a:lnSpc>
                <a:spcPct val="100000"/>
              </a:lnSpc>
              <a:spcBef>
                <a:spcPts val="0"/>
              </a:spcBef>
              <a:spcAft>
                <a:spcPts val="0"/>
              </a:spcAft>
              <a:tabLst>
                <a:tab pos="457200" algn="l"/>
              </a:tabLst>
              <a:defRPr sz="1400"/>
            </a:lvl4pPr>
            <a:lvl5pPr marL="914400" indent="-182880" defTabSz="457200">
              <a:defRPr sz="1200"/>
            </a:lvl5pPr>
            <a:lvl6pPr marL="22860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3" name="Picture 1">
            <a:extLst>
              <a:ext uri="{FF2B5EF4-FFF2-40B4-BE49-F238E27FC236}">
                <a16:creationId xmlns:a16="http://schemas.microsoft.com/office/drawing/2014/main" id="{0044330B-2A79-1395-4922-2EE8D01102D5}"/>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3869221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12">
            <a:extLst>
              <a:ext uri="{FF2B5EF4-FFF2-40B4-BE49-F238E27FC236}">
                <a16:creationId xmlns:a16="http://schemas.microsoft.com/office/drawing/2014/main" id="{A3FA52DC-873F-6847-9AA7-B418F4F990B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25DF5D68-B196-D243-9D31-99A206350DC8}"/>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64E56CE-CDB2-7B44-BA8C-851887E41C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1549329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0A12F-117A-F54C-9A34-C176409BC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6790" y="1036276"/>
            <a:ext cx="998427" cy="859751"/>
          </a:xfrm>
          <a:prstGeom prst="rect">
            <a:avLst/>
          </a:prstGeom>
          <a:noFill/>
          <a:ln cap="flat">
            <a:noFill/>
          </a:ln>
        </p:spPr>
      </p:pic>
      <p:pic>
        <p:nvPicPr>
          <p:cNvPr id="4" name="Picture 10">
            <a:extLst>
              <a:ext uri="{FF2B5EF4-FFF2-40B4-BE49-F238E27FC236}">
                <a16:creationId xmlns:a16="http://schemas.microsoft.com/office/drawing/2014/main" id="{98339E92-2173-2347-B46B-24CE00CA8705}"/>
              </a:ext>
            </a:extLst>
          </p:cNvPr>
          <p:cNvPicPr>
            <a:picLocks noChangeAspect="1"/>
          </p:cNvPicPr>
          <p:nvPr/>
        </p:nvPicPr>
        <p:blipFill>
          <a:blip r:embed="rId3"/>
          <a:stretch>
            <a:fillRect/>
          </a:stretch>
        </p:blipFill>
        <p:spPr>
          <a:xfrm>
            <a:off x="1808075" y="5147695"/>
            <a:ext cx="1109148" cy="1109148"/>
          </a:xfrm>
          <a:prstGeom prst="rect">
            <a:avLst/>
          </a:prstGeom>
          <a:noFill/>
          <a:ln cap="flat">
            <a:noFill/>
          </a:ln>
        </p:spPr>
      </p:pic>
      <p:pic>
        <p:nvPicPr>
          <p:cNvPr id="5" name="Picture 11">
            <a:extLst>
              <a:ext uri="{FF2B5EF4-FFF2-40B4-BE49-F238E27FC236}">
                <a16:creationId xmlns:a16="http://schemas.microsoft.com/office/drawing/2014/main" id="{77CCFA14-DDD9-8842-AA20-1169614183D4}"/>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6" name="Oval 12">
            <a:extLst>
              <a:ext uri="{FF2B5EF4-FFF2-40B4-BE49-F238E27FC236}">
                <a16:creationId xmlns:a16="http://schemas.microsoft.com/office/drawing/2014/main" id="{EB5A10DD-58C9-754E-9C59-60986D35E24F}"/>
              </a:ext>
            </a:extLst>
          </p:cNvPr>
          <p:cNvSpPr/>
          <p:nvPr/>
        </p:nvSpPr>
        <p:spPr>
          <a:xfrm>
            <a:off x="11479477" y="2716478"/>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3EAC2C27-FD6C-F34B-9737-D23CB3084C47}"/>
              </a:ext>
            </a:extLst>
          </p:cNvPr>
          <p:cNvSpPr>
            <a:spLocks noGrp="1"/>
          </p:cNvSpPr>
          <p:nvPr>
            <p:ph type="body" sz="quarter" idx="10" hasCustomPrompt="1"/>
          </p:nvPr>
        </p:nvSpPr>
        <p:spPr>
          <a:xfrm>
            <a:off x="1554480" y="1895475"/>
            <a:ext cx="9065623" cy="3252788"/>
          </a:xfrm>
          <a:prstGeom prst="rect">
            <a:avLst/>
          </a:prstGeom>
        </p:spPr>
        <p:txBody>
          <a:bodyPr anchor="ctr"/>
          <a:lstStyle>
            <a:lvl1pPr algn="ctr">
              <a:lnSpc>
                <a:spcPct val="100000"/>
              </a:lnSpc>
              <a:buFontTx/>
              <a:buNone/>
              <a:defRPr sz="3600" b="1" i="1">
                <a:solidFill>
                  <a:schemeClr val="tx2"/>
                </a:solidFill>
                <a:latin typeface="Source Serif Pro" panose="02040603050405020204" pitchFamily="18" charset="0"/>
                <a:ea typeface="Source Serif Pro" panose="02040603050405020204" pitchFamily="18" charset="0"/>
              </a:defRPr>
            </a:lvl1pPr>
            <a:lvl2pPr algn="ctr">
              <a:buFontTx/>
              <a:buNone/>
              <a:defRPr/>
            </a:lvl2pPr>
            <a:lvl3pPr algn="ctr">
              <a:buFontTx/>
              <a:buNone/>
              <a:defRPr/>
            </a:lvl3pPr>
            <a:lvl4pPr algn="ctr">
              <a:buFontTx/>
              <a:buNone/>
              <a:defRPr/>
            </a:lvl4pPr>
            <a:lvl5pPr algn="ctr">
              <a:buFontTx/>
              <a:buNone/>
              <a:defRPr/>
            </a:lvl5pPr>
          </a:lstStyle>
          <a:p>
            <a:pPr lvl="0"/>
            <a:r>
              <a:rPr lang="en-US" dirty="0"/>
              <a:t>Quote for inspiration</a:t>
            </a:r>
          </a:p>
        </p:txBody>
      </p:sp>
    </p:spTree>
    <p:extLst>
      <p:ext uri="{BB962C8B-B14F-4D97-AF65-F5344CB8AC3E}">
        <p14:creationId xmlns:p14="http://schemas.microsoft.com/office/powerpoint/2010/main" val="1384321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d Initiative">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DF416A4C-EDF5-E349-996D-32FD5D996E4D}"/>
              </a:ext>
            </a:extLst>
          </p:cNvPr>
          <p:cNvPicPr>
            <a:picLocks noChangeAspect="1"/>
          </p:cNvPicPr>
          <p:nvPr/>
        </p:nvPicPr>
        <p:blipFill>
          <a:blip r:embed="rId2"/>
          <a:stretch>
            <a:fillRect/>
          </a:stretch>
        </p:blipFill>
        <p:spPr>
          <a:xfrm>
            <a:off x="1336559" y="5063874"/>
            <a:ext cx="1109148" cy="1109148"/>
          </a:xfrm>
          <a:prstGeom prst="rect">
            <a:avLst/>
          </a:prstGeom>
          <a:noFill/>
          <a:ln cap="flat">
            <a:noFill/>
          </a:ln>
        </p:spPr>
      </p:pic>
      <p:pic>
        <p:nvPicPr>
          <p:cNvPr id="4" name="Picture 13">
            <a:extLst>
              <a:ext uri="{FF2B5EF4-FFF2-40B4-BE49-F238E27FC236}">
                <a16:creationId xmlns:a16="http://schemas.microsoft.com/office/drawing/2014/main" id="{1305B668-7A9F-5A45-BD1A-732DFF262CEA}"/>
              </a:ext>
            </a:extLst>
          </p:cNvPr>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5" name="Oval 14">
            <a:extLst>
              <a:ext uri="{FF2B5EF4-FFF2-40B4-BE49-F238E27FC236}">
                <a16:creationId xmlns:a16="http://schemas.microsoft.com/office/drawing/2014/main" id="{72846A5C-3F14-0A40-A5A3-42D08000ACC4}"/>
              </a:ext>
            </a:extLst>
          </p:cNvPr>
          <p:cNvSpPr/>
          <p:nvPr/>
        </p:nvSpPr>
        <p:spPr>
          <a:xfrm>
            <a:off x="11479477" y="238948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9" name="Text Placeholder 8">
            <a:extLst>
              <a:ext uri="{FF2B5EF4-FFF2-40B4-BE49-F238E27FC236}">
                <a16:creationId xmlns:a16="http://schemas.microsoft.com/office/drawing/2014/main" id="{A30B37C0-0432-E54D-88CC-1ED02077A2BF}"/>
              </a:ext>
            </a:extLst>
          </p:cNvPr>
          <p:cNvSpPr>
            <a:spLocks noGrp="1"/>
          </p:cNvSpPr>
          <p:nvPr>
            <p:ph type="body" sz="quarter" idx="11" hasCustomPrompt="1"/>
          </p:nvPr>
        </p:nvSpPr>
        <p:spPr>
          <a:xfrm>
            <a:off x="2869030" y="2612819"/>
            <a:ext cx="6086474" cy="425860"/>
          </a:xfrm>
          <a:prstGeom prst="rect">
            <a:avLst/>
          </a:prstGeom>
        </p:spPr>
        <p:txBody>
          <a:bodyPr/>
          <a:lstStyle>
            <a:lvl1pPr algn="ctr">
              <a:buFontTx/>
              <a:buNone/>
              <a:defRPr sz="2800" b="1" i="0">
                <a:solidFill>
                  <a:srgbClr val="DC003B"/>
                </a:solidFill>
                <a:latin typeface="Source Serif Pro" panose="02040603050405020204" pitchFamily="18" charset="0"/>
                <a:ea typeface="Source Serif Pro" panose="02040603050405020204" pitchFamily="18" charset="0"/>
              </a:defRPr>
            </a:lvl1pPr>
            <a:lvl2pPr>
              <a:buFontTx/>
              <a:buNone/>
              <a:defRPr sz="2800">
                <a:latin typeface="+mj-lt"/>
              </a:defRPr>
            </a:lvl2pPr>
            <a:lvl3pPr>
              <a:buFontTx/>
              <a:buNone/>
              <a:defRPr sz="2800">
                <a:latin typeface="+mj-lt"/>
              </a:defRPr>
            </a:lvl3pPr>
            <a:lvl4pPr>
              <a:buFontTx/>
              <a:buNone/>
              <a:defRPr sz="2800">
                <a:latin typeface="+mj-lt"/>
              </a:defRPr>
            </a:lvl4pPr>
            <a:lvl5pPr>
              <a:buFontTx/>
              <a:buNone/>
              <a:defRPr sz="2800">
                <a:latin typeface="+mj-lt"/>
              </a:defRPr>
            </a:lvl5pPr>
          </a:lstStyle>
          <a:p>
            <a:pPr lvl="0"/>
            <a:r>
              <a:rPr lang="en-US" dirty="0"/>
              <a:t>Insert text here</a:t>
            </a:r>
          </a:p>
        </p:txBody>
      </p:sp>
      <p:sp>
        <p:nvSpPr>
          <p:cNvPr id="13" name="Text Placeholder 12">
            <a:extLst>
              <a:ext uri="{FF2B5EF4-FFF2-40B4-BE49-F238E27FC236}">
                <a16:creationId xmlns:a16="http://schemas.microsoft.com/office/drawing/2014/main" id="{D7292564-B06C-6C4E-846C-43D2B5FF83D9}"/>
              </a:ext>
            </a:extLst>
          </p:cNvPr>
          <p:cNvSpPr>
            <a:spLocks noGrp="1"/>
          </p:cNvSpPr>
          <p:nvPr>
            <p:ph type="body" sz="quarter" idx="12" hasCustomPrompt="1"/>
          </p:nvPr>
        </p:nvSpPr>
        <p:spPr>
          <a:xfrm>
            <a:off x="2869029" y="3211512"/>
            <a:ext cx="6086914" cy="434975"/>
          </a:xfrm>
          <a:prstGeom prst="rect">
            <a:avLst/>
          </a:prstGeom>
        </p:spPr>
        <p:txBody>
          <a:bodyPr/>
          <a:lstStyle>
            <a:lvl1pPr algn="ctr">
              <a:buFontTx/>
              <a:buNone/>
              <a:defRPr sz="2800" b="1" i="0">
                <a:solidFill>
                  <a:srgbClr val="0B4A5D"/>
                </a:solidFill>
                <a:latin typeface="Source Serif Pro" panose="02040603050405020204" pitchFamily="18" charset="0"/>
                <a:ea typeface="Source Serif Pro" panose="02040603050405020204" pitchFamily="18" charset="0"/>
              </a:defRPr>
            </a:lvl1pPr>
            <a:lvl2pPr>
              <a:buFontTx/>
              <a:buNone/>
              <a:defRPr sz="2800" b="1" i="0">
                <a:solidFill>
                  <a:srgbClr val="0B4A5D"/>
                </a:solidFill>
                <a:latin typeface="Source Serif Pro" panose="02040603050405020204" pitchFamily="18" charset="0"/>
                <a:ea typeface="Source Serif Pro" panose="02040603050405020204" pitchFamily="18" charset="0"/>
              </a:defRPr>
            </a:lvl2pPr>
            <a:lvl3pPr>
              <a:buFontTx/>
              <a:buNone/>
              <a:defRPr sz="2800" b="1" i="0">
                <a:solidFill>
                  <a:srgbClr val="0B4A5D"/>
                </a:solidFill>
                <a:latin typeface="Source Serif Pro" panose="02040603050405020204" pitchFamily="18" charset="0"/>
                <a:ea typeface="Source Serif Pro" panose="02040603050405020204" pitchFamily="18" charset="0"/>
              </a:defRPr>
            </a:lvl3pPr>
            <a:lvl4pPr>
              <a:buFontTx/>
              <a:buNone/>
              <a:defRPr sz="2800" b="1" i="0">
                <a:solidFill>
                  <a:srgbClr val="0B4A5D"/>
                </a:solidFill>
                <a:latin typeface="Source Serif Pro" panose="02040603050405020204" pitchFamily="18" charset="0"/>
                <a:ea typeface="Source Serif Pro" panose="02040603050405020204" pitchFamily="18" charset="0"/>
              </a:defRPr>
            </a:lvl4pPr>
            <a:lvl5pPr>
              <a:buFontTx/>
              <a:buNone/>
              <a:defRPr sz="2800" b="1" i="0">
                <a:solidFill>
                  <a:srgbClr val="0B4A5D"/>
                </a:solidFill>
                <a:latin typeface="Source Serif Pro" panose="02040603050405020204" pitchFamily="18" charset="0"/>
                <a:ea typeface="Source Serif Pro" panose="02040603050405020204" pitchFamily="18" charset="0"/>
              </a:defRPr>
            </a:lvl5pPr>
          </a:lstStyle>
          <a:p>
            <a:pPr lvl="0"/>
            <a:r>
              <a:rPr lang="en-US" dirty="0"/>
              <a:t>Text here</a:t>
            </a:r>
          </a:p>
        </p:txBody>
      </p:sp>
      <p:sp>
        <p:nvSpPr>
          <p:cNvPr id="6" name="Text Placeholder 5">
            <a:extLst>
              <a:ext uri="{FF2B5EF4-FFF2-40B4-BE49-F238E27FC236}">
                <a16:creationId xmlns:a16="http://schemas.microsoft.com/office/drawing/2014/main" id="{0E4D509E-0760-E74B-937B-EBB4E98449FB}"/>
              </a:ext>
            </a:extLst>
          </p:cNvPr>
          <p:cNvSpPr>
            <a:spLocks noGrp="1"/>
          </p:cNvSpPr>
          <p:nvPr>
            <p:ph type="body" sz="quarter" idx="13"/>
          </p:nvPr>
        </p:nvSpPr>
        <p:spPr>
          <a:xfrm>
            <a:off x="2869029" y="3819320"/>
            <a:ext cx="6086475" cy="503237"/>
          </a:xfrm>
          <a:prstGeom prst="rect">
            <a:avLst/>
          </a:prstGeom>
        </p:spPr>
        <p:txBody>
          <a:bodyPr/>
          <a:lstStyle>
            <a:lvl1pPr marL="0" indent="0" algn="ctr">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Tree>
    <p:extLst>
      <p:ext uri="{BB962C8B-B14F-4D97-AF65-F5344CB8AC3E}">
        <p14:creationId xmlns:p14="http://schemas.microsoft.com/office/powerpoint/2010/main" val="1650547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57F989-DF98-1D4F-87E5-C5A4B93DBD2F}"/>
              </a:ext>
            </a:extLst>
          </p:cNvPr>
          <p:cNvPicPr>
            <a:picLocks noChangeAspect="1"/>
          </p:cNvPicPr>
          <p:nvPr userDrawn="1"/>
        </p:nvPicPr>
        <p:blipFill>
          <a:blip r:embed="rId2"/>
          <a:srcRect/>
          <a:stretch/>
        </p:blipFill>
        <p:spPr>
          <a:xfrm>
            <a:off x="4932680" y="2992755"/>
            <a:ext cx="2326640" cy="872490"/>
          </a:xfrm>
          <a:prstGeom prst="rect">
            <a:avLst/>
          </a:prstGeom>
        </p:spPr>
      </p:pic>
    </p:spTree>
    <p:extLst>
      <p:ext uri="{BB962C8B-B14F-4D97-AF65-F5344CB8AC3E}">
        <p14:creationId xmlns:p14="http://schemas.microsoft.com/office/powerpoint/2010/main" val="1979177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ogo Anim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4E46F-1AB6-D347-B43D-79564D9A5511}"/>
              </a:ext>
            </a:extLst>
          </p:cNvPr>
          <p:cNvSpPr/>
          <p:nvPr/>
        </p:nvSpPr>
        <p:spPr>
          <a:xfrm>
            <a:off x="0" y="0"/>
            <a:ext cx="12191998" cy="6858000"/>
          </a:xfrm>
          <a:prstGeom prst="rect">
            <a:avLst/>
          </a:prstGeom>
          <a:solidFill>
            <a:srgbClr val="161616"/>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VN" sz="1588" b="1" i="0" u="none" strike="noStrike" kern="1200" cap="none" spc="0" baseline="0">
                <a:solidFill>
                  <a:srgbClr val="161616"/>
                </a:solidFill>
                <a:uFillTx/>
                <a:latin typeface="Arial" pitchFamily="34"/>
              </a:rPr>
              <a:t>z</a:t>
            </a:r>
          </a:p>
        </p:txBody>
      </p:sp>
      <p:pic>
        <p:nvPicPr>
          <p:cNvPr id="4" name="Picture 3">
            <a:extLst>
              <a:ext uri="{FF2B5EF4-FFF2-40B4-BE49-F238E27FC236}">
                <a16:creationId xmlns:a16="http://schemas.microsoft.com/office/drawing/2014/main" id="{09AD6ECB-969E-A74C-B3BB-56F63921A31B}"/>
              </a:ext>
            </a:extLst>
          </p:cNvPr>
          <p:cNvPicPr>
            <a:picLocks noChangeAspect="1"/>
          </p:cNvPicPr>
          <p:nvPr userDrawn="1"/>
        </p:nvPicPr>
        <p:blipFill>
          <a:blip r:embed="rId2"/>
          <a:srcRect/>
          <a:stretch/>
        </p:blipFill>
        <p:spPr>
          <a:xfrm>
            <a:off x="4935367" y="2993763"/>
            <a:ext cx="2321266" cy="870475"/>
          </a:xfrm>
          <a:prstGeom prst="rect">
            <a:avLst/>
          </a:prstGeom>
        </p:spPr>
      </p:pic>
    </p:spTree>
    <p:extLst>
      <p:ext uri="{BB962C8B-B14F-4D97-AF65-F5344CB8AC3E}">
        <p14:creationId xmlns:p14="http://schemas.microsoft.com/office/powerpoint/2010/main" val="208729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rgbClr val="16726E"/>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9" name="Text Placeholder 8">
            <a:extLst>
              <a:ext uri="{FF2B5EF4-FFF2-40B4-BE49-F238E27FC236}">
                <a16:creationId xmlns:a16="http://schemas.microsoft.com/office/drawing/2014/main" id="{907EF46F-9926-A142-BB8B-0194F137A63D}"/>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0" name="Text Placeholder 8">
            <a:extLst>
              <a:ext uri="{FF2B5EF4-FFF2-40B4-BE49-F238E27FC236}">
                <a16:creationId xmlns:a16="http://schemas.microsoft.com/office/drawing/2014/main" id="{600A883F-7D95-6F4F-9251-68B11E09338D}"/>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7" name="Graphic 6">
            <a:extLst>
              <a:ext uri="{FF2B5EF4-FFF2-40B4-BE49-F238E27FC236}">
                <a16:creationId xmlns:a16="http://schemas.microsoft.com/office/drawing/2014/main" id="{2C862B87-C49C-5AB0-77A4-CD8249B340A7}"/>
              </a:ext>
            </a:extLst>
          </p:cNvPr>
          <p:cNvPicPr>
            <a:picLocks noChangeAspect="1"/>
          </p:cNvPicPr>
          <p:nvPr userDrawn="1"/>
        </p:nvPicPr>
        <p:blipFill>
          <a:blip r:embed="rId3"/>
          <a:srcRect/>
          <a:stretch/>
        </p:blipFill>
        <p:spPr>
          <a:xfrm>
            <a:off x="535462" y="472209"/>
            <a:ext cx="1052594" cy="394723"/>
          </a:xfrm>
          <a:prstGeom prst="rect">
            <a:avLst/>
          </a:prstGeom>
        </p:spPr>
      </p:pic>
      <p:pic>
        <p:nvPicPr>
          <p:cNvPr id="5" name="Picture 4">
            <a:extLst>
              <a:ext uri="{FF2B5EF4-FFF2-40B4-BE49-F238E27FC236}">
                <a16:creationId xmlns:a16="http://schemas.microsoft.com/office/drawing/2014/main" id="{BEABC2DA-F35A-FE74-BFB5-0D280F08017C}"/>
              </a:ext>
            </a:extLst>
          </p:cNvPr>
          <p:cNvPicPr>
            <a:picLocks noChangeAspect="1"/>
          </p:cNvPicPr>
          <p:nvPr userDrawn="1"/>
        </p:nvPicPr>
        <p:blipFill>
          <a:blip r:embed="rId4"/>
          <a:srcRect l="-18918" t="-24560" r="24624" b="113"/>
          <a:stretch/>
        </p:blipFill>
        <p:spPr>
          <a:xfrm>
            <a:off x="4562342" y="149901"/>
            <a:ext cx="7657530" cy="6744171"/>
          </a:xfrm>
          <a:prstGeom prst="rect">
            <a:avLst/>
          </a:prstGeom>
        </p:spPr>
      </p:pic>
    </p:spTree>
    <p:extLst>
      <p:ext uri="{BB962C8B-B14F-4D97-AF65-F5344CB8AC3E}">
        <p14:creationId xmlns:p14="http://schemas.microsoft.com/office/powerpoint/2010/main" val="12628132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E6A74D-1060-8D55-3399-C54E50846245}"/>
              </a:ext>
            </a:extLst>
          </p:cNvPr>
          <p:cNvSpPr/>
          <p:nvPr userDrawn="1"/>
        </p:nvSpPr>
        <p:spPr>
          <a:xfrm>
            <a:off x="-9625" y="-9625"/>
            <a:ext cx="12209584" cy="6896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pic>
        <p:nvPicPr>
          <p:cNvPr id="5" name="Picture 4">
            <a:extLst>
              <a:ext uri="{FF2B5EF4-FFF2-40B4-BE49-F238E27FC236}">
                <a16:creationId xmlns:a16="http://schemas.microsoft.com/office/drawing/2014/main" id="{41355119-D5CF-C1BE-738D-07465B8CB593}"/>
              </a:ext>
            </a:extLst>
          </p:cNvPr>
          <p:cNvPicPr>
            <a:picLocks noChangeAspect="1"/>
          </p:cNvPicPr>
          <p:nvPr userDrawn="1"/>
        </p:nvPicPr>
        <p:blipFill>
          <a:blip r:embed="rId3"/>
          <a:srcRect/>
          <a:stretch/>
        </p:blipFill>
        <p:spPr>
          <a:xfrm>
            <a:off x="536925" y="476007"/>
            <a:ext cx="1049669" cy="393626"/>
          </a:xfrm>
          <a:prstGeom prst="rect">
            <a:avLst/>
          </a:prstGeom>
        </p:spPr>
      </p:pic>
      <p:sp>
        <p:nvSpPr>
          <p:cNvPr id="10" name="Text Placeholder 8">
            <a:extLst>
              <a:ext uri="{FF2B5EF4-FFF2-40B4-BE49-F238E27FC236}">
                <a16:creationId xmlns:a16="http://schemas.microsoft.com/office/drawing/2014/main" id="{1772C337-2DFB-96F7-A7A8-E96EE226940E}"/>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2" name="Text Placeholder 8">
            <a:extLst>
              <a:ext uri="{FF2B5EF4-FFF2-40B4-BE49-F238E27FC236}">
                <a16:creationId xmlns:a16="http://schemas.microsoft.com/office/drawing/2014/main" id="{40E21877-539B-005F-4847-52B70FC47C68}"/>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4" name="Picture 13" descr="A person and person laughing&#10;&#10;Description automatically generated">
            <a:extLst>
              <a:ext uri="{FF2B5EF4-FFF2-40B4-BE49-F238E27FC236}">
                <a16:creationId xmlns:a16="http://schemas.microsoft.com/office/drawing/2014/main" id="{313660AE-DFCC-7858-B97B-05C99CCF3D5A}"/>
              </a:ext>
            </a:extLst>
          </p:cNvPr>
          <p:cNvPicPr>
            <a:picLocks noChangeAspect="1"/>
          </p:cNvPicPr>
          <p:nvPr userDrawn="1"/>
        </p:nvPicPr>
        <p:blipFill>
          <a:blip r:embed="rId4"/>
          <a:srcRect r="17874"/>
          <a:stretch/>
        </p:blipFill>
        <p:spPr>
          <a:xfrm>
            <a:off x="5098123" y="1127553"/>
            <a:ext cx="7111461" cy="5767139"/>
          </a:xfrm>
          <a:prstGeom prst="rect">
            <a:avLst/>
          </a:prstGeom>
        </p:spPr>
      </p:pic>
    </p:spTree>
    <p:extLst>
      <p:ext uri="{BB962C8B-B14F-4D97-AF65-F5344CB8AC3E}">
        <p14:creationId xmlns:p14="http://schemas.microsoft.com/office/powerpoint/2010/main" val="21773630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E6A74D-1060-8D55-3399-C54E50846245}"/>
              </a:ext>
            </a:extLst>
          </p:cNvPr>
          <p:cNvSpPr/>
          <p:nvPr userDrawn="1"/>
        </p:nvSpPr>
        <p:spPr>
          <a:xfrm>
            <a:off x="-9625" y="-9625"/>
            <a:ext cx="12209584" cy="6896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pic>
        <p:nvPicPr>
          <p:cNvPr id="5" name="Picture 4">
            <a:extLst>
              <a:ext uri="{FF2B5EF4-FFF2-40B4-BE49-F238E27FC236}">
                <a16:creationId xmlns:a16="http://schemas.microsoft.com/office/drawing/2014/main" id="{41355119-D5CF-C1BE-738D-07465B8CB593}"/>
              </a:ext>
            </a:extLst>
          </p:cNvPr>
          <p:cNvPicPr>
            <a:picLocks noChangeAspect="1"/>
          </p:cNvPicPr>
          <p:nvPr userDrawn="1"/>
        </p:nvPicPr>
        <p:blipFill>
          <a:blip r:embed="rId3"/>
          <a:srcRect/>
          <a:stretch/>
        </p:blipFill>
        <p:spPr>
          <a:xfrm>
            <a:off x="536925" y="476007"/>
            <a:ext cx="1049669" cy="393626"/>
          </a:xfrm>
          <a:prstGeom prst="rect">
            <a:avLst/>
          </a:prstGeom>
        </p:spPr>
      </p:pic>
      <p:sp>
        <p:nvSpPr>
          <p:cNvPr id="10" name="Text Placeholder 8">
            <a:extLst>
              <a:ext uri="{FF2B5EF4-FFF2-40B4-BE49-F238E27FC236}">
                <a16:creationId xmlns:a16="http://schemas.microsoft.com/office/drawing/2014/main" id="{1772C337-2DFB-96F7-A7A8-E96EE226940E}"/>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2" name="Text Placeholder 8">
            <a:extLst>
              <a:ext uri="{FF2B5EF4-FFF2-40B4-BE49-F238E27FC236}">
                <a16:creationId xmlns:a16="http://schemas.microsoft.com/office/drawing/2014/main" id="{40E21877-539B-005F-4847-52B70FC47C68}"/>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7" name="Picture 6" descr="A person with short hair wearing a leopard print shirt and necklace&#10;&#10;Description automatically generated">
            <a:extLst>
              <a:ext uri="{FF2B5EF4-FFF2-40B4-BE49-F238E27FC236}">
                <a16:creationId xmlns:a16="http://schemas.microsoft.com/office/drawing/2014/main" id="{7E877737-4605-CBA7-C5D0-EE05A5B83BCD}"/>
              </a:ext>
            </a:extLst>
          </p:cNvPr>
          <p:cNvPicPr>
            <a:picLocks noChangeAspect="1"/>
          </p:cNvPicPr>
          <p:nvPr userDrawn="1"/>
        </p:nvPicPr>
        <p:blipFill>
          <a:blip r:embed="rId4"/>
          <a:stretch>
            <a:fillRect/>
          </a:stretch>
        </p:blipFill>
        <p:spPr>
          <a:xfrm>
            <a:off x="3994932" y="731781"/>
            <a:ext cx="9241225" cy="6154765"/>
          </a:xfrm>
          <a:prstGeom prst="rect">
            <a:avLst/>
          </a:prstGeom>
        </p:spPr>
      </p:pic>
    </p:spTree>
    <p:extLst>
      <p:ext uri="{BB962C8B-B14F-4D97-AF65-F5344CB8AC3E}">
        <p14:creationId xmlns:p14="http://schemas.microsoft.com/office/powerpoint/2010/main" val="427279557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2ED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D3CA"/>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5" name="Text Placeholder 5">
            <a:extLst>
              <a:ext uri="{FF2B5EF4-FFF2-40B4-BE49-F238E27FC236}">
                <a16:creationId xmlns:a16="http://schemas.microsoft.com/office/drawing/2014/main" id="{5650F505-B83B-A441-812C-EE379E670B7C}"/>
              </a:ext>
            </a:extLst>
          </p:cNvPr>
          <p:cNvSpPr>
            <a:spLocks noGrp="1"/>
          </p:cNvSpPr>
          <p:nvPr>
            <p:ph type="body" sz="quarter" idx="10" hasCustomPrompt="1"/>
          </p:nvPr>
        </p:nvSpPr>
        <p:spPr>
          <a:xfrm>
            <a:off x="725213" y="681038"/>
            <a:ext cx="3751537" cy="2638426"/>
          </a:xfrm>
          <a:prstGeom prst="rect">
            <a:avLst/>
          </a:prstGeom>
        </p:spPr>
        <p:txBody>
          <a:bodyPr lIns="0" tIns="0" rIns="0" bIns="0"/>
          <a:lstStyle>
            <a:lvl1pPr marL="0" indent="0">
              <a:spcBef>
                <a:spcPts val="0"/>
              </a:spcBef>
              <a:buFontTx/>
              <a:buNone/>
              <a:defRPr sz="5400" b="1" i="0">
                <a:solidFill>
                  <a:schemeClr val="bg1">
                    <a:lumMod val="10000"/>
                  </a:schemeClr>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Tree>
    <p:extLst>
      <p:ext uri="{BB962C8B-B14F-4D97-AF65-F5344CB8AC3E}">
        <p14:creationId xmlns:p14="http://schemas.microsoft.com/office/powerpoint/2010/main" val="1765455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714703" y="1826229"/>
            <a:ext cx="3762048" cy="928306"/>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78C306D6-5859-B742-8416-01097D2D288E}"/>
              </a:ext>
            </a:extLst>
          </p:cNvPr>
          <p:cNvSpPr>
            <a:spLocks noGrp="1"/>
          </p:cNvSpPr>
          <p:nvPr>
            <p:ph type="body" sz="quarter" idx="10" hasCustomPrompt="1"/>
          </p:nvPr>
        </p:nvSpPr>
        <p:spPr>
          <a:xfrm>
            <a:off x="714703" y="681038"/>
            <a:ext cx="3762048" cy="928306"/>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
        <p:nvSpPr>
          <p:cNvPr id="6" name="Text Placeholder 2">
            <a:extLst>
              <a:ext uri="{FF2B5EF4-FFF2-40B4-BE49-F238E27FC236}">
                <a16:creationId xmlns:a16="http://schemas.microsoft.com/office/drawing/2014/main" id="{B7733069-2C87-144C-8EF4-E64E3F05E1D5}"/>
              </a:ext>
            </a:extLst>
          </p:cNvPr>
          <p:cNvSpPr>
            <a:spLocks noGrp="1"/>
          </p:cNvSpPr>
          <p:nvPr>
            <p:ph type="body" idx="1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Tree>
    <p:extLst>
      <p:ext uri="{BB962C8B-B14F-4D97-AF65-F5344CB8AC3E}">
        <p14:creationId xmlns:p14="http://schemas.microsoft.com/office/powerpoint/2010/main" val="346582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6" name="Text Placeholder 5">
            <a:extLst>
              <a:ext uri="{FF2B5EF4-FFF2-40B4-BE49-F238E27FC236}">
                <a16:creationId xmlns:a16="http://schemas.microsoft.com/office/drawing/2014/main" id="{32C6E66E-7E33-A44B-BD63-962BE2B94771}"/>
              </a:ext>
            </a:extLst>
          </p:cNvPr>
          <p:cNvSpPr>
            <a:spLocks noGrp="1"/>
          </p:cNvSpPr>
          <p:nvPr>
            <p:ph type="body" sz="quarter" idx="10" hasCustomPrompt="1"/>
          </p:nvPr>
        </p:nvSpPr>
        <p:spPr>
          <a:xfrm>
            <a:off x="714703" y="681038"/>
            <a:ext cx="3762048" cy="2638426"/>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Appendix</a:t>
            </a:r>
          </a:p>
        </p:txBody>
      </p:sp>
    </p:spTree>
    <p:extLst>
      <p:ext uri="{BB962C8B-B14F-4D97-AF65-F5344CB8AC3E}">
        <p14:creationId xmlns:p14="http://schemas.microsoft.com/office/powerpoint/2010/main" val="390932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2ED3C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1AD3C5"/>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347663"/>
          </a:xfrm>
          <a:prstGeom prst="rect">
            <a:avLst/>
          </a:prstGeom>
        </p:spPr>
        <p:txBody>
          <a:bodyPr lIns="0" tIns="0" rIns="0" bIns="0"/>
          <a:lstStyle>
            <a:lvl1pPr marL="0" indent="0">
              <a:buNone/>
              <a:defRPr sz="1800" b="1">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5" name="Text Placeholder 2">
            <a:extLst>
              <a:ext uri="{FF2B5EF4-FFF2-40B4-BE49-F238E27FC236}">
                <a16:creationId xmlns:a16="http://schemas.microsoft.com/office/drawing/2014/main" id="{15092310-E0D1-F449-A33E-956CA1FFEECB}"/>
              </a:ext>
            </a:extLst>
          </p:cNvPr>
          <p:cNvSpPr>
            <a:spLocks noGrp="1"/>
          </p:cNvSpPr>
          <p:nvPr>
            <p:ph type="body" idx="10" hasCustomPrompt="1"/>
          </p:nvPr>
        </p:nvSpPr>
        <p:spPr>
          <a:xfrm>
            <a:off x="838200" y="1887537"/>
            <a:ext cx="3746500" cy="4119563"/>
          </a:xfrm>
          <a:prstGeom prst="rect">
            <a:avLst/>
          </a:prstGeom>
        </p:spPr>
        <p:txBody>
          <a:bodyPr lIns="0" tIns="0" rIns="0" bIns="0"/>
          <a:lstStyle>
            <a:lvl1pPr marL="0" indent="0">
              <a:buNone/>
              <a:defRPr sz="18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6" name="Text Placeholder 2">
            <a:extLst>
              <a:ext uri="{FF2B5EF4-FFF2-40B4-BE49-F238E27FC236}">
                <a16:creationId xmlns:a16="http://schemas.microsoft.com/office/drawing/2014/main" id="{C060CCD6-78D7-E747-9DF0-CDD86FD726AD}"/>
              </a:ext>
            </a:extLst>
          </p:cNvPr>
          <p:cNvSpPr>
            <a:spLocks noGrp="1"/>
          </p:cNvSpPr>
          <p:nvPr>
            <p:ph type="body" idx="11" hasCustomPrompt="1"/>
          </p:nvPr>
        </p:nvSpPr>
        <p:spPr>
          <a:xfrm>
            <a:off x="5308600" y="1028701"/>
            <a:ext cx="6051550" cy="1282699"/>
          </a:xfrm>
          <a:prstGeom prst="rect">
            <a:avLst/>
          </a:prstGeom>
        </p:spPr>
        <p:txBody>
          <a:bodyPr lIns="0" tIns="0" rIns="0" bIns="0"/>
          <a:lstStyle>
            <a:lvl1pPr marL="0" indent="0">
              <a:buNone/>
              <a:defRPr sz="16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9" name="Text Placeholder 2">
            <a:extLst>
              <a:ext uri="{FF2B5EF4-FFF2-40B4-BE49-F238E27FC236}">
                <a16:creationId xmlns:a16="http://schemas.microsoft.com/office/drawing/2014/main" id="{E54DB73B-550C-AA4E-91C2-5152291FD412}"/>
              </a:ext>
            </a:extLst>
          </p:cNvPr>
          <p:cNvSpPr>
            <a:spLocks noGrp="1"/>
          </p:cNvSpPr>
          <p:nvPr>
            <p:ph type="body" idx="12" hasCustomPrompt="1"/>
          </p:nvPr>
        </p:nvSpPr>
        <p:spPr>
          <a:xfrm>
            <a:off x="5321300" y="2332037"/>
            <a:ext cx="6026150" cy="347663"/>
          </a:xfrm>
          <a:prstGeom prst="rect">
            <a:avLst/>
          </a:prstGeom>
        </p:spPr>
        <p:txBody>
          <a:bodyPr lIns="0" tIns="0" rIns="0" bIns="0"/>
          <a:lstStyle>
            <a:lvl1pPr marL="0" indent="0">
              <a:buNone/>
              <a:defRPr sz="1800" b="1">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10" name="Text Placeholder 2">
            <a:extLst>
              <a:ext uri="{FF2B5EF4-FFF2-40B4-BE49-F238E27FC236}">
                <a16:creationId xmlns:a16="http://schemas.microsoft.com/office/drawing/2014/main" id="{00C98627-AC03-D548-A99A-BF2BC082068E}"/>
              </a:ext>
            </a:extLst>
          </p:cNvPr>
          <p:cNvSpPr>
            <a:spLocks noGrp="1"/>
          </p:cNvSpPr>
          <p:nvPr>
            <p:ph type="body" idx="13" hasCustomPrompt="1"/>
          </p:nvPr>
        </p:nvSpPr>
        <p:spPr>
          <a:xfrm>
            <a:off x="5308600" y="2679701"/>
            <a:ext cx="6051550" cy="1282699"/>
          </a:xfrm>
          <a:prstGeom prst="rect">
            <a:avLst/>
          </a:prstGeom>
        </p:spPr>
        <p:txBody>
          <a:bodyPr lIns="0" tIns="0" rIns="0" bIns="0"/>
          <a:lstStyle>
            <a:lvl1pPr marL="0" indent="0">
              <a:buNone/>
              <a:defRPr sz="16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11" name="Text Placeholder 2">
            <a:extLst>
              <a:ext uri="{FF2B5EF4-FFF2-40B4-BE49-F238E27FC236}">
                <a16:creationId xmlns:a16="http://schemas.microsoft.com/office/drawing/2014/main" id="{369EE424-708D-BE43-B5C3-438424102CF8}"/>
              </a:ext>
            </a:extLst>
          </p:cNvPr>
          <p:cNvSpPr>
            <a:spLocks noGrp="1"/>
          </p:cNvSpPr>
          <p:nvPr>
            <p:ph type="body" idx="14" hasCustomPrompt="1"/>
          </p:nvPr>
        </p:nvSpPr>
        <p:spPr>
          <a:xfrm>
            <a:off x="5321300" y="3970337"/>
            <a:ext cx="6026150" cy="347663"/>
          </a:xfrm>
          <a:prstGeom prst="rect">
            <a:avLst/>
          </a:prstGeom>
        </p:spPr>
        <p:txBody>
          <a:bodyPr lIns="0" tIns="0" rIns="0" bIns="0"/>
          <a:lstStyle>
            <a:lvl1pPr marL="0" indent="0">
              <a:buNone/>
              <a:defRPr sz="1800" b="1">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12" name="Text Placeholder 2">
            <a:extLst>
              <a:ext uri="{FF2B5EF4-FFF2-40B4-BE49-F238E27FC236}">
                <a16:creationId xmlns:a16="http://schemas.microsoft.com/office/drawing/2014/main" id="{636E3D2E-A7EC-B54C-A80C-93F6573D0A3C}"/>
              </a:ext>
            </a:extLst>
          </p:cNvPr>
          <p:cNvSpPr>
            <a:spLocks noGrp="1"/>
          </p:cNvSpPr>
          <p:nvPr>
            <p:ph type="body" idx="15" hasCustomPrompt="1"/>
          </p:nvPr>
        </p:nvSpPr>
        <p:spPr>
          <a:xfrm>
            <a:off x="5308600" y="4318001"/>
            <a:ext cx="6051550" cy="1282699"/>
          </a:xfrm>
          <a:prstGeom prst="rect">
            <a:avLst/>
          </a:prstGeom>
        </p:spPr>
        <p:txBody>
          <a:bodyPr lIns="0" tIns="0" rIns="0" bIns="0"/>
          <a:lstStyle>
            <a:lvl1pPr marL="0" indent="0">
              <a:buNone/>
              <a:defRPr sz="16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13" name="Text Placeholder 5">
            <a:extLst>
              <a:ext uri="{FF2B5EF4-FFF2-40B4-BE49-F238E27FC236}">
                <a16:creationId xmlns:a16="http://schemas.microsoft.com/office/drawing/2014/main" id="{EED7380D-8105-3244-A71C-2CC3E68B6C2B}"/>
              </a:ext>
            </a:extLst>
          </p:cNvPr>
          <p:cNvSpPr>
            <a:spLocks noGrp="1"/>
          </p:cNvSpPr>
          <p:nvPr>
            <p:ph type="body" sz="quarter" idx="16" hasCustomPrompt="1"/>
          </p:nvPr>
        </p:nvSpPr>
        <p:spPr>
          <a:xfrm>
            <a:off x="831850" y="681037"/>
            <a:ext cx="3752850" cy="1206500"/>
          </a:xfrm>
          <a:prstGeom prst="rect">
            <a:avLst/>
          </a:prstGeom>
        </p:spPr>
        <p:txBody>
          <a:bodyPr lIns="0" tIns="0" rIns="0" bIns="0"/>
          <a:lstStyle>
            <a:lvl1pPr marL="0" indent="0">
              <a:spcBef>
                <a:spcPts val="0"/>
              </a:spcBef>
              <a:buFontTx/>
              <a:buNone/>
              <a:defRPr sz="5400" b="1" i="0">
                <a:solidFill>
                  <a:schemeClr val="bg1">
                    <a:lumMod val="10000"/>
                  </a:schemeClr>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Contact</a:t>
            </a:r>
          </a:p>
        </p:txBody>
      </p:sp>
    </p:spTree>
    <p:extLst>
      <p:ext uri="{BB962C8B-B14F-4D97-AF65-F5344CB8AC3E}">
        <p14:creationId xmlns:p14="http://schemas.microsoft.com/office/powerpoint/2010/main" val="2760786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68696"/>
      </p:ext>
    </p:extLst>
  </p:cSld>
  <p:clrMap bg1="lt1" tx1="dk1" bg2="lt2" tx2="dk2" accent1="accent1" accent2="accent2" accent3="accent3" accent4="accent4" accent5="accent5" accent6="accent6" hlink="hlink" folHlink="folHlink"/>
  <p:sldLayoutIdLst>
    <p:sldLayoutId id="2147483693" r:id="rId1"/>
    <p:sldLayoutId id="2147483689" r:id="rId2"/>
    <p:sldLayoutId id="2147483692" r:id="rId3"/>
    <p:sldLayoutId id="2147483690" r:id="rId4"/>
    <p:sldLayoutId id="2147483694" r:id="rId5"/>
    <p:sldLayoutId id="2147483651" r:id="rId6"/>
    <p:sldLayoutId id="2147483665" r:id="rId7"/>
    <p:sldLayoutId id="2147483666" r:id="rId8"/>
    <p:sldLayoutId id="2147483667" r:id="rId9"/>
    <p:sldLayoutId id="2147483669" r:id="rId10"/>
    <p:sldLayoutId id="2147483676" r:id="rId11"/>
    <p:sldLayoutId id="2147483678" r:id="rId12"/>
    <p:sldLayoutId id="2147483650" r:id="rId13"/>
    <p:sldLayoutId id="2147483677" r:id="rId14"/>
    <p:sldLayoutId id="2147483655" r:id="rId15"/>
    <p:sldLayoutId id="2147483657" r:id="rId16"/>
    <p:sldLayoutId id="2147483654" r:id="rId17"/>
    <p:sldLayoutId id="2147483653" r:id="rId18"/>
    <p:sldLayoutId id="2147483656" r:id="rId19"/>
    <p:sldLayoutId id="2147483679" r:id="rId20"/>
    <p:sldLayoutId id="2147483687" r:id="rId21"/>
    <p:sldLayoutId id="2147483671" r:id="rId22"/>
    <p:sldLayoutId id="2147483672" r:id="rId23"/>
    <p:sldLayoutId id="2147483683" r:id="rId24"/>
    <p:sldLayoutId id="2147483674" r:id="rId2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371E9E-A660-D1AC-E3A3-476CE7F33B31}"/>
              </a:ext>
            </a:extLst>
          </p:cNvPr>
          <p:cNvSpPr>
            <a:spLocks noGrp="1"/>
          </p:cNvSpPr>
          <p:nvPr>
            <p:ph type="body" sz="quarter" idx="10"/>
          </p:nvPr>
        </p:nvSpPr>
        <p:spPr>
          <a:xfrm>
            <a:off x="920753" y="1795463"/>
            <a:ext cx="6015305" cy="1535112"/>
          </a:xfrm>
        </p:spPr>
        <p:txBody>
          <a:bodyPr/>
          <a:lstStyle/>
          <a:p>
            <a:r>
              <a:rPr lang="en-US" dirty="0"/>
              <a:t>Parts C &amp; D </a:t>
            </a:r>
          </a:p>
          <a:p>
            <a:r>
              <a:rPr lang="en-US" dirty="0"/>
              <a:t>in 2025 &amp; 2026</a:t>
            </a:r>
          </a:p>
        </p:txBody>
      </p:sp>
      <p:sp>
        <p:nvSpPr>
          <p:cNvPr id="4" name="Text Placeholder 3">
            <a:extLst>
              <a:ext uri="{FF2B5EF4-FFF2-40B4-BE49-F238E27FC236}">
                <a16:creationId xmlns:a16="http://schemas.microsoft.com/office/drawing/2014/main" id="{F5443332-755F-D56C-9AD4-47D5ED09D4D8}"/>
              </a:ext>
            </a:extLst>
          </p:cNvPr>
          <p:cNvSpPr>
            <a:spLocks noGrp="1"/>
          </p:cNvSpPr>
          <p:nvPr>
            <p:ph type="body" sz="quarter" idx="11"/>
          </p:nvPr>
        </p:nvSpPr>
        <p:spPr>
          <a:xfrm>
            <a:off x="920753" y="4758526"/>
            <a:ext cx="5463476" cy="347663"/>
          </a:xfrm>
        </p:spPr>
        <p:txBody>
          <a:bodyPr/>
          <a:lstStyle/>
          <a:p>
            <a:r>
              <a:rPr lang="en-US" dirty="0"/>
              <a:t>Matthew.Hubbard@ncoa.org</a:t>
            </a:r>
          </a:p>
        </p:txBody>
      </p:sp>
      <p:sp>
        <p:nvSpPr>
          <p:cNvPr id="5" name="Text Placeholder 4">
            <a:extLst>
              <a:ext uri="{FF2B5EF4-FFF2-40B4-BE49-F238E27FC236}">
                <a16:creationId xmlns:a16="http://schemas.microsoft.com/office/drawing/2014/main" id="{17326647-35ED-4ABF-0BD1-2A95A3B3303D}"/>
              </a:ext>
            </a:extLst>
          </p:cNvPr>
          <p:cNvSpPr>
            <a:spLocks noGrp="1"/>
          </p:cNvSpPr>
          <p:nvPr>
            <p:ph type="body" sz="quarter" idx="12"/>
          </p:nvPr>
        </p:nvSpPr>
        <p:spPr>
          <a:xfrm>
            <a:off x="920760" y="4245373"/>
            <a:ext cx="4412473" cy="347663"/>
          </a:xfrm>
        </p:spPr>
        <p:txBody>
          <a:bodyPr/>
          <a:lstStyle/>
          <a:p>
            <a:r>
              <a:rPr lang="en-US" dirty="0"/>
              <a:t>Matthew Hubbard, Policy Analyst</a:t>
            </a:r>
          </a:p>
        </p:txBody>
      </p:sp>
      <p:sp>
        <p:nvSpPr>
          <p:cNvPr id="6" name="Text Placeholder 5">
            <a:extLst>
              <a:ext uri="{FF2B5EF4-FFF2-40B4-BE49-F238E27FC236}">
                <a16:creationId xmlns:a16="http://schemas.microsoft.com/office/drawing/2014/main" id="{BDED138D-B4B6-0A65-CE08-515899DD83A3}"/>
              </a:ext>
            </a:extLst>
          </p:cNvPr>
          <p:cNvSpPr>
            <a:spLocks noGrp="1"/>
          </p:cNvSpPr>
          <p:nvPr>
            <p:ph type="body" sz="quarter" idx="13"/>
          </p:nvPr>
        </p:nvSpPr>
        <p:spPr>
          <a:xfrm>
            <a:off x="920760" y="5271679"/>
            <a:ext cx="4412479" cy="347663"/>
          </a:xfrm>
        </p:spPr>
        <p:txBody>
          <a:bodyPr/>
          <a:lstStyle/>
          <a:p>
            <a:r>
              <a:rPr lang="en-US" dirty="0"/>
              <a:t>December 10, 2024</a:t>
            </a:r>
          </a:p>
        </p:txBody>
      </p:sp>
    </p:spTree>
    <p:extLst>
      <p:ext uri="{BB962C8B-B14F-4D97-AF65-F5344CB8AC3E}">
        <p14:creationId xmlns:p14="http://schemas.microsoft.com/office/powerpoint/2010/main" val="1968922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78258-C5BB-3567-843B-6ED4AB42E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334F6-43A8-DFC7-BFB0-97EFDFF4846C}"/>
              </a:ext>
            </a:extLst>
          </p:cNvPr>
          <p:cNvSpPr>
            <a:spLocks noGrp="1"/>
          </p:cNvSpPr>
          <p:nvPr>
            <p:ph type="title"/>
          </p:nvPr>
        </p:nvSpPr>
        <p:spPr/>
        <p:txBody>
          <a:bodyPr/>
          <a:lstStyle/>
          <a:p>
            <a:r>
              <a:rPr lang="en-US" dirty="0"/>
              <a:t>Plan Directories on Plan Finder</a:t>
            </a:r>
          </a:p>
        </p:txBody>
      </p:sp>
      <p:sp>
        <p:nvSpPr>
          <p:cNvPr id="3" name="Text Placeholder 2">
            <a:extLst>
              <a:ext uri="{FF2B5EF4-FFF2-40B4-BE49-F238E27FC236}">
                <a16:creationId xmlns:a16="http://schemas.microsoft.com/office/drawing/2014/main" id="{B668DEBE-B49A-8661-BF7B-3835C7F7ED25}"/>
              </a:ext>
            </a:extLst>
          </p:cNvPr>
          <p:cNvSpPr>
            <a:spLocks noGrp="1"/>
          </p:cNvSpPr>
          <p:nvPr>
            <p:ph type="body" sz="quarter" idx="10"/>
          </p:nvPr>
        </p:nvSpPr>
        <p:spPr>
          <a:xfrm>
            <a:off x="721360" y="1275524"/>
            <a:ext cx="10355611" cy="4632643"/>
          </a:xfrm>
        </p:spPr>
        <p:txBody>
          <a:bodyPr/>
          <a:lstStyle/>
          <a:p>
            <a:pPr marR="0" lvl="0" indent="0"/>
            <a:r>
              <a:rPr lang="en-US" sz="3200" dirty="0">
                <a:effectLst/>
                <a:latin typeface="Arial" panose="020B0604020202020204" pitchFamily="34" charset="0"/>
                <a:ea typeface="Times New Roman" panose="02020603050405020304" pitchFamily="18" charset="0"/>
                <a:cs typeface="Aptos" panose="020B0004020202020204" pitchFamily="34" charset="0"/>
              </a:rPr>
              <a:t>Would require plans to ensure that provider directory data is available (and accurate) on Plan Finder and</a:t>
            </a:r>
          </a:p>
          <a:p>
            <a:pPr marR="0" lvl="0" indent="0"/>
            <a:endParaRPr lang="en-US" sz="3200" dirty="0">
              <a:effectLst/>
              <a:latin typeface="Aptos" panose="020B0004020202020204" pitchFamily="34" charset="0"/>
              <a:ea typeface="Aptos" panose="020B0004020202020204" pitchFamily="34" charset="0"/>
              <a:cs typeface="Aptos" panose="020B0004020202020204" pitchFamily="34" charset="0"/>
            </a:endParaRPr>
          </a:p>
          <a:p>
            <a:pPr marR="0" lvl="0" indent="0"/>
            <a:r>
              <a:rPr lang="en-US" sz="3200" dirty="0">
                <a:effectLst/>
                <a:latin typeface="Arial" panose="020B0604020202020204" pitchFamily="34" charset="0"/>
                <a:ea typeface="Times New Roman" panose="02020603050405020304" pitchFamily="18" charset="0"/>
                <a:cs typeface="Aptos" panose="020B0004020202020204" pitchFamily="34" charset="0"/>
              </a:rPr>
              <a:t>Would have plans ensure that provider directory information lists provider cultural and linguistic capabilities</a:t>
            </a:r>
          </a:p>
          <a:p>
            <a:pPr marR="0" lvl="0" indent="0"/>
            <a:endParaRPr lang="en-US" sz="3200" dirty="0">
              <a:latin typeface="Arial" panose="020B0604020202020204" pitchFamily="34" charset="0"/>
              <a:ea typeface="Times New Roman" panose="02020603050405020304" pitchFamily="18" charset="0"/>
              <a:cs typeface="Aptos" panose="020B0004020202020204" pitchFamily="34" charset="0"/>
            </a:endParaRPr>
          </a:p>
          <a:p>
            <a:pPr marR="0" lvl="0" indent="0"/>
            <a:r>
              <a:rPr lang="en-US" sz="2400" dirty="0">
                <a:solidFill>
                  <a:schemeClr val="tx2"/>
                </a:solidFill>
                <a:effectLst/>
                <a:latin typeface="Arial" panose="020B0604020202020204" pitchFamily="34" charset="0"/>
                <a:ea typeface="Times New Roman" panose="02020603050405020304" pitchFamily="18" charset="0"/>
                <a:cs typeface="Aptos" panose="020B0004020202020204" pitchFamily="34" charset="0"/>
              </a:rPr>
              <a:t>Question:</a:t>
            </a:r>
          </a:p>
          <a:p>
            <a:pPr marR="0" lvl="0" indent="0"/>
            <a:r>
              <a:rPr lang="en-US" sz="2400" dirty="0">
                <a:solidFill>
                  <a:schemeClr val="tx2"/>
                </a:solidFill>
                <a:latin typeface="Arial" panose="020B0604020202020204" pitchFamily="34" charset="0"/>
                <a:ea typeface="Times New Roman" panose="02020603050405020304" pitchFamily="18" charset="0"/>
                <a:cs typeface="Aptos" panose="020B0004020202020204" pitchFamily="34" charset="0"/>
              </a:rPr>
              <a:t>1) Can you point to any examples of when beneficiaries would have liked to have had access to provider directories when shopping for a plan on Plan Finder?</a:t>
            </a:r>
            <a:endParaRPr lang="en-US" sz="2400" dirty="0">
              <a:solidFill>
                <a:schemeClr val="tx2"/>
              </a:solidFill>
              <a:effectLst/>
              <a:latin typeface="Arial" panose="020B0604020202020204" pitchFamily="34" charset="0"/>
              <a:ea typeface="Times New Roman" panose="02020603050405020304" pitchFamily="18" charset="0"/>
              <a:cs typeface="Aptos" panose="020B0004020202020204" pitchFamily="34" charset="0"/>
            </a:endParaRPr>
          </a:p>
          <a:p>
            <a:pPr marL="342900" marR="0" lvl="0" indent="-342900">
              <a:buFont typeface="Symbol" panose="05050102010706020507" pitchFamily="18" charset="2"/>
              <a:buChar char=""/>
            </a:pPr>
            <a:endParaRPr lang="en-US" sz="32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Arial" panose="020B06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481998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D031E-6818-8D47-6DC3-6523776BE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86B72-1FF4-471B-6957-E40063B84C90}"/>
              </a:ext>
            </a:extLst>
          </p:cNvPr>
          <p:cNvSpPr>
            <a:spLocks noGrp="1"/>
          </p:cNvSpPr>
          <p:nvPr>
            <p:ph type="title"/>
          </p:nvPr>
        </p:nvSpPr>
        <p:spPr/>
        <p:txBody>
          <a:bodyPr/>
          <a:lstStyle/>
          <a:p>
            <a:r>
              <a:rPr lang="en-US" dirty="0"/>
              <a:t>Brokers</a:t>
            </a:r>
          </a:p>
        </p:txBody>
      </p:sp>
      <p:sp>
        <p:nvSpPr>
          <p:cNvPr id="3" name="Text Placeholder 2">
            <a:extLst>
              <a:ext uri="{FF2B5EF4-FFF2-40B4-BE49-F238E27FC236}">
                <a16:creationId xmlns:a16="http://schemas.microsoft.com/office/drawing/2014/main" id="{AB4304D4-D10C-ABDB-963F-7B9D99C2500F}"/>
              </a:ext>
            </a:extLst>
          </p:cNvPr>
          <p:cNvSpPr>
            <a:spLocks noGrp="1"/>
          </p:cNvSpPr>
          <p:nvPr>
            <p:ph type="body" sz="quarter" idx="10"/>
          </p:nvPr>
        </p:nvSpPr>
        <p:spPr>
          <a:xfrm>
            <a:off x="721360" y="1592259"/>
            <a:ext cx="10355611" cy="4632643"/>
          </a:xfrm>
        </p:spPr>
        <p:txBody>
          <a:bodyPr/>
          <a:lstStyle/>
          <a:p>
            <a:pPr marR="0" lvl="0" indent="0"/>
            <a:r>
              <a:rPr lang="en-US" sz="3200" dirty="0">
                <a:effectLst/>
                <a:latin typeface="Arial" panose="020B0604020202020204" pitchFamily="34" charset="0"/>
                <a:ea typeface="Times New Roman" panose="02020603050405020304" pitchFamily="18" charset="0"/>
                <a:cs typeface="Aptos" panose="020B0004020202020204" pitchFamily="34" charset="0"/>
              </a:rPr>
              <a:t>Plan brokers would have to discuss with beneficiaries the availability of:</a:t>
            </a:r>
            <a:endParaRPr lang="en-US" sz="3200" dirty="0">
              <a:latin typeface="Aptos" panose="020B0004020202020204" pitchFamily="34" charset="0"/>
              <a:ea typeface="Times New Roman" panose="02020603050405020304" pitchFamily="18" charset="0"/>
              <a:cs typeface="Aptos" panose="020B0004020202020204" pitchFamily="34" charset="0"/>
            </a:endParaRPr>
          </a:p>
          <a:p>
            <a:pPr marL="457200" marR="0" lvl="0" indent="-457200">
              <a:buFont typeface="Arial" panose="020B0604020202020204" pitchFamily="34" charset="0"/>
              <a:buChar char="•"/>
            </a:pPr>
            <a:r>
              <a:rPr lang="en-US" sz="3200" dirty="0">
                <a:effectLst/>
                <a:latin typeface="Arial" panose="020B0604020202020204" pitchFamily="34" charset="0"/>
                <a:ea typeface="Times New Roman" panose="02020603050405020304" pitchFamily="18" charset="0"/>
                <a:cs typeface="Aptos" panose="020B0004020202020204" pitchFamily="34" charset="0"/>
              </a:rPr>
              <a:t>LIS</a:t>
            </a:r>
            <a:endParaRPr lang="en-US" sz="3200" dirty="0">
              <a:latin typeface="Aptos" panose="020B0004020202020204" pitchFamily="34" charset="0"/>
              <a:ea typeface="Times New Roman" panose="02020603050405020304" pitchFamily="18" charset="0"/>
              <a:cs typeface="Aptos" panose="020B0004020202020204" pitchFamily="34" charset="0"/>
            </a:endParaRPr>
          </a:p>
          <a:p>
            <a:pPr marL="457200" marR="0" lvl="0" indent="-457200">
              <a:buFont typeface="Arial" panose="020B0604020202020204" pitchFamily="34" charset="0"/>
              <a:buChar char="•"/>
            </a:pPr>
            <a:r>
              <a:rPr lang="en-US" sz="3200" dirty="0">
                <a:effectLst/>
                <a:latin typeface="Arial" panose="020B0604020202020204" pitchFamily="34" charset="0"/>
                <a:ea typeface="Times New Roman" panose="02020603050405020304" pitchFamily="18" charset="0"/>
                <a:cs typeface="Aptos" panose="020B0004020202020204" pitchFamily="34" charset="0"/>
              </a:rPr>
              <a:t>MSP</a:t>
            </a:r>
            <a:endParaRPr lang="en-US" sz="3200" dirty="0">
              <a:latin typeface="Aptos" panose="020B0004020202020204" pitchFamily="34" charset="0"/>
              <a:ea typeface="Times New Roman" panose="02020603050405020304" pitchFamily="18" charset="0"/>
              <a:cs typeface="Aptos" panose="020B0004020202020204" pitchFamily="34" charset="0"/>
            </a:endParaRPr>
          </a:p>
          <a:p>
            <a:pPr marL="457200" marR="0" lvl="0" indent="-457200">
              <a:buFont typeface="Arial" panose="020B0604020202020204" pitchFamily="34" charset="0"/>
              <a:buChar char="•"/>
            </a:pPr>
            <a:r>
              <a:rPr lang="en-US" sz="3200" dirty="0">
                <a:effectLst/>
                <a:latin typeface="Arial" panose="020B0604020202020204" pitchFamily="34" charset="0"/>
                <a:ea typeface="Times New Roman" panose="02020603050405020304" pitchFamily="18" charset="0"/>
                <a:cs typeface="Aptos" panose="020B0004020202020204" pitchFamily="34" charset="0"/>
              </a:rPr>
              <a:t>Medigap plans</a:t>
            </a:r>
            <a:endParaRPr lang="en-US" sz="3200" dirty="0">
              <a:latin typeface="Arial" panose="020B0604020202020204" pitchFamily="34" charset="0"/>
              <a:ea typeface="Times New Roman" panose="02020603050405020304" pitchFamily="18" charset="0"/>
              <a:cs typeface="Aptos" panose="020B0004020202020204" pitchFamily="34" charset="0"/>
            </a:endParaRPr>
          </a:p>
          <a:p>
            <a:pPr marL="457200" marR="0" lvl="1" indent="0">
              <a:buNone/>
            </a:pPr>
            <a:endParaRPr lang="en-US" sz="3200" dirty="0">
              <a:effectLst/>
              <a:latin typeface="Arial" panose="020B0604020202020204" pitchFamily="34" charset="0"/>
              <a:ea typeface="Aptos" panose="020B0004020202020204" pitchFamily="34" charset="0"/>
              <a:cs typeface="Aptos" panose="020B0004020202020204" pitchFamily="34" charset="0"/>
            </a:endParaRPr>
          </a:p>
          <a:p>
            <a:pPr marL="137160" indent="0"/>
            <a:r>
              <a:rPr lang="en-US" sz="2400" dirty="0">
                <a:solidFill>
                  <a:schemeClr val="tx2"/>
                </a:solidFill>
                <a:latin typeface="Arial" panose="020B0604020202020204" pitchFamily="34" charset="0"/>
                <a:ea typeface="Aptos" panose="020B0004020202020204" pitchFamily="34" charset="0"/>
                <a:cs typeface="Aptos" panose="020B0004020202020204" pitchFamily="34" charset="0"/>
              </a:rPr>
              <a:t>Question:</a:t>
            </a:r>
          </a:p>
          <a:p>
            <a:pPr marL="137160" indent="0"/>
            <a:r>
              <a:rPr lang="en-US" sz="2400" dirty="0">
                <a:solidFill>
                  <a:schemeClr val="tx2"/>
                </a:solidFill>
                <a:effectLst/>
                <a:latin typeface="Arial" panose="020B0604020202020204" pitchFamily="34" charset="0"/>
                <a:ea typeface="Aptos" panose="020B0004020202020204" pitchFamily="34" charset="0"/>
                <a:cs typeface="Aptos" panose="020B0004020202020204" pitchFamily="34" charset="0"/>
              </a:rPr>
              <a:t>1) Would it be helpful for beneficiaries to hear from brokers about their options via LIS, MSP, and Medigap plans? Why?</a:t>
            </a:r>
            <a:endParaRPr lang="en-US" sz="2400" dirty="0">
              <a:solidFill>
                <a:schemeClr val="tx2"/>
              </a:solidFill>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Arial" panose="020B06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452080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43B9-0B93-44BE-4DEE-563C0B87FC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EFACEF-66DF-16D1-18A6-538E67428EDD}"/>
              </a:ext>
            </a:extLst>
          </p:cNvPr>
          <p:cNvSpPr>
            <a:spLocks noGrp="1"/>
          </p:cNvSpPr>
          <p:nvPr>
            <p:ph type="title"/>
          </p:nvPr>
        </p:nvSpPr>
        <p:spPr/>
        <p:txBody>
          <a:bodyPr/>
          <a:lstStyle/>
          <a:p>
            <a:r>
              <a:rPr lang="en-US" dirty="0"/>
              <a:t>Marketing</a:t>
            </a:r>
          </a:p>
        </p:txBody>
      </p:sp>
      <p:sp>
        <p:nvSpPr>
          <p:cNvPr id="3" name="Text Placeholder 2">
            <a:extLst>
              <a:ext uri="{FF2B5EF4-FFF2-40B4-BE49-F238E27FC236}">
                <a16:creationId xmlns:a16="http://schemas.microsoft.com/office/drawing/2014/main" id="{7F4CC80E-5F2E-4190-E230-E285BC236F8B}"/>
              </a:ext>
            </a:extLst>
          </p:cNvPr>
          <p:cNvSpPr>
            <a:spLocks noGrp="1"/>
          </p:cNvSpPr>
          <p:nvPr>
            <p:ph type="body" sz="quarter" idx="10"/>
          </p:nvPr>
        </p:nvSpPr>
        <p:spPr>
          <a:xfrm>
            <a:off x="721360" y="1592259"/>
            <a:ext cx="11068186" cy="4632643"/>
          </a:xfrm>
        </p:spPr>
        <p:txBody>
          <a:bodyPr/>
          <a:lstStyle/>
          <a:p>
            <a:pPr marR="0" lvl="0" indent="0"/>
            <a:r>
              <a:rPr lang="en-US" sz="3200" dirty="0">
                <a:effectLst/>
                <a:latin typeface="Arial" panose="020B0604020202020204" pitchFamily="34" charset="0"/>
                <a:ea typeface="Times New Roman" panose="02020603050405020304" pitchFamily="18" charset="0"/>
                <a:cs typeface="Aptos" panose="020B0004020202020204" pitchFamily="34" charset="0"/>
              </a:rPr>
              <a:t>CMS proposes to broaden the definition of “marketing materials”. If finalized, this provision would require plans to submit more materials to CMS for review to ensure that sponsors, plans, and downstream entities are “not providing misleading, inaccurate, or confusing information.” </a:t>
            </a:r>
          </a:p>
          <a:p>
            <a:pPr marR="0" lvl="0" indent="0"/>
            <a:endParaRPr lang="en-US" sz="3200" dirty="0">
              <a:solidFill>
                <a:schemeClr val="tx2"/>
              </a:solidFill>
              <a:latin typeface="Arial" panose="020B0604020202020204" pitchFamily="34" charset="0"/>
              <a:ea typeface="Aptos" panose="020B0004020202020204" pitchFamily="34" charset="0"/>
              <a:cs typeface="Aptos" panose="020B0004020202020204" pitchFamily="34" charset="0"/>
            </a:endParaRPr>
          </a:p>
          <a:p>
            <a:pPr marR="0" lvl="0" indent="0"/>
            <a:r>
              <a:rPr lang="en-US" sz="2400" dirty="0">
                <a:solidFill>
                  <a:schemeClr val="tx2"/>
                </a:solidFill>
                <a:latin typeface="Arial" panose="020B0604020202020204" pitchFamily="34" charset="0"/>
                <a:ea typeface="Aptos" panose="020B0004020202020204" pitchFamily="34" charset="0"/>
                <a:cs typeface="Aptos" panose="020B0004020202020204" pitchFamily="34" charset="0"/>
              </a:rPr>
              <a:t>Questions:</a:t>
            </a:r>
          </a:p>
          <a:p>
            <a:pPr marL="594360" indent="-457200">
              <a:buAutoNum type="arabicParenR"/>
            </a:pPr>
            <a:r>
              <a:rPr lang="en-US" sz="2400" dirty="0">
                <a:solidFill>
                  <a:schemeClr val="tx2"/>
                </a:solidFill>
                <a:effectLst/>
                <a:latin typeface="Arial" panose="020B0604020202020204" pitchFamily="34" charset="0"/>
                <a:ea typeface="Aptos" panose="020B0004020202020204" pitchFamily="34" charset="0"/>
                <a:cs typeface="Aptos" panose="020B0004020202020204" pitchFamily="34" charset="0"/>
              </a:rPr>
              <a:t>Should CMS provide more rules around how plans market themselves? Why?</a:t>
            </a:r>
          </a:p>
          <a:p>
            <a:pPr marL="480060" indent="-342900">
              <a:buAutoNum type="arabicParenR"/>
            </a:pPr>
            <a:r>
              <a:rPr lang="en-US" sz="2400" dirty="0">
                <a:solidFill>
                  <a:schemeClr val="tx2"/>
                </a:solidFill>
                <a:latin typeface="Arial" panose="020B0604020202020204" pitchFamily="34" charset="0"/>
              </a:rPr>
              <a:t>Can you recall any misleading plan marketing materials that caused beneficiary confusion? </a:t>
            </a:r>
          </a:p>
        </p:txBody>
      </p:sp>
    </p:spTree>
    <p:extLst>
      <p:ext uri="{BB962C8B-B14F-4D97-AF65-F5344CB8AC3E}">
        <p14:creationId xmlns:p14="http://schemas.microsoft.com/office/powerpoint/2010/main" val="3158073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D89B9-6C19-44F6-BAF5-F638094E3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C5C5F-E8E5-A7D6-2D6D-E56130E3FCE8}"/>
              </a:ext>
            </a:extLst>
          </p:cNvPr>
          <p:cNvSpPr>
            <a:spLocks noGrp="1"/>
          </p:cNvSpPr>
          <p:nvPr>
            <p:ph type="title"/>
          </p:nvPr>
        </p:nvSpPr>
        <p:spPr/>
        <p:txBody>
          <a:bodyPr/>
          <a:lstStyle/>
          <a:p>
            <a:r>
              <a:rPr lang="en-US" dirty="0"/>
              <a:t>In-network pharmacies</a:t>
            </a:r>
          </a:p>
        </p:txBody>
      </p:sp>
      <p:sp>
        <p:nvSpPr>
          <p:cNvPr id="3" name="Text Placeholder 2">
            <a:extLst>
              <a:ext uri="{FF2B5EF4-FFF2-40B4-BE49-F238E27FC236}">
                <a16:creationId xmlns:a16="http://schemas.microsoft.com/office/drawing/2014/main" id="{7F6A63D5-A071-D8EF-2C86-ACDD76400086}"/>
              </a:ext>
            </a:extLst>
          </p:cNvPr>
          <p:cNvSpPr>
            <a:spLocks noGrp="1"/>
          </p:cNvSpPr>
          <p:nvPr>
            <p:ph type="body" sz="quarter" idx="10"/>
          </p:nvPr>
        </p:nvSpPr>
        <p:spPr>
          <a:xfrm>
            <a:off x="721360" y="1592259"/>
            <a:ext cx="11068186" cy="4632643"/>
          </a:xfrm>
        </p:spPr>
        <p:txBody>
          <a:bodyPr/>
          <a:lstStyle/>
          <a:p>
            <a:pPr marR="0" lvl="0" indent="0"/>
            <a:r>
              <a:rPr lang="en-US" sz="3200" dirty="0">
                <a:effectLst/>
                <a:latin typeface="Arial" panose="020B0604020202020204" pitchFamily="34" charset="0"/>
                <a:ea typeface="Times New Roman" panose="02020603050405020304" pitchFamily="18" charset="0"/>
                <a:cs typeface="Aptos" panose="020B0004020202020204" pitchFamily="34" charset="0"/>
              </a:rPr>
              <a:t>MA and Part D sponsors would have to notify network pharmacies which plans would be in network by October 1 of the year prior to the relevant plan year.</a:t>
            </a:r>
          </a:p>
          <a:p>
            <a:pPr marR="0" lvl="0" indent="0"/>
            <a:endParaRPr lang="en-US" sz="3200" dirty="0">
              <a:solidFill>
                <a:schemeClr val="tx2"/>
              </a:solidFill>
              <a:latin typeface="Arial" panose="020B0604020202020204" pitchFamily="34" charset="0"/>
              <a:ea typeface="Aptos" panose="020B0004020202020204" pitchFamily="34" charset="0"/>
              <a:cs typeface="Aptos" panose="020B0004020202020204" pitchFamily="34" charset="0"/>
            </a:endParaRPr>
          </a:p>
          <a:p>
            <a:pPr marR="0" lvl="0" indent="0"/>
            <a:r>
              <a:rPr lang="en-US" sz="2400" dirty="0">
                <a:solidFill>
                  <a:schemeClr val="tx2"/>
                </a:solidFill>
                <a:latin typeface="Arial" panose="020B0604020202020204" pitchFamily="34" charset="0"/>
                <a:ea typeface="Aptos" panose="020B0004020202020204" pitchFamily="34" charset="0"/>
                <a:cs typeface="Aptos" panose="020B0004020202020204" pitchFamily="34" charset="0"/>
              </a:rPr>
              <a:t>Question:</a:t>
            </a:r>
          </a:p>
          <a:p>
            <a:pPr marL="594360" indent="-457200">
              <a:buAutoNum type="arabicParenR"/>
            </a:pPr>
            <a:r>
              <a:rPr lang="en-US" sz="2400" dirty="0">
                <a:solidFill>
                  <a:schemeClr val="tx2"/>
                </a:solidFill>
                <a:effectLst/>
                <a:latin typeface="Arial" panose="020B0604020202020204" pitchFamily="34" charset="0"/>
                <a:ea typeface="Aptos" panose="020B0004020202020204" pitchFamily="34" charset="0"/>
                <a:cs typeface="Aptos" panose="020B0004020202020204" pitchFamily="34" charset="0"/>
              </a:rPr>
              <a:t>Have you heard about pharmacies not knowing whether they’re within a plan’s network?</a:t>
            </a:r>
            <a:endParaRPr lang="en-US" sz="2400" dirty="0">
              <a:solidFill>
                <a:schemeClr val="tx2"/>
              </a:solidFill>
              <a:latin typeface="Arial" panose="020B0604020202020204" pitchFamily="34" charset="0"/>
            </a:endParaRPr>
          </a:p>
        </p:txBody>
      </p:sp>
    </p:spTree>
    <p:extLst>
      <p:ext uri="{BB962C8B-B14F-4D97-AF65-F5344CB8AC3E}">
        <p14:creationId xmlns:p14="http://schemas.microsoft.com/office/powerpoint/2010/main" val="4164671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ACB69-363B-4E02-A28E-20FA069C44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66B47-9284-C9C7-3A28-F16DC80F774B}"/>
              </a:ext>
            </a:extLst>
          </p:cNvPr>
          <p:cNvSpPr>
            <a:spLocks noGrp="1"/>
          </p:cNvSpPr>
          <p:nvPr>
            <p:ph type="title"/>
          </p:nvPr>
        </p:nvSpPr>
        <p:spPr/>
        <p:txBody>
          <a:bodyPr/>
          <a:lstStyle/>
          <a:p>
            <a:r>
              <a:rPr lang="en-US" dirty="0"/>
              <a:t>Supplemental benefit flex cards</a:t>
            </a:r>
          </a:p>
        </p:txBody>
      </p:sp>
      <p:sp>
        <p:nvSpPr>
          <p:cNvPr id="3" name="Text Placeholder 2">
            <a:extLst>
              <a:ext uri="{FF2B5EF4-FFF2-40B4-BE49-F238E27FC236}">
                <a16:creationId xmlns:a16="http://schemas.microsoft.com/office/drawing/2014/main" id="{59BC78BE-1CD8-AD59-FF93-66DE3A98878F}"/>
              </a:ext>
            </a:extLst>
          </p:cNvPr>
          <p:cNvSpPr>
            <a:spLocks noGrp="1"/>
          </p:cNvSpPr>
          <p:nvPr>
            <p:ph type="body" sz="quarter" idx="10"/>
          </p:nvPr>
        </p:nvSpPr>
        <p:spPr/>
        <p:txBody>
          <a:bodyPr/>
          <a:lstStyle/>
          <a:p>
            <a:pPr marR="0" lvl="0" indent="0"/>
            <a:r>
              <a:rPr lang="en-US" sz="3200" dirty="0">
                <a:effectLst/>
                <a:latin typeface="Arial" panose="020B0604020202020204" pitchFamily="34" charset="0"/>
                <a:ea typeface="Times New Roman" panose="02020603050405020304" pitchFamily="18" charset="0"/>
                <a:cs typeface="Aptos" panose="020B0004020202020204" pitchFamily="34" charset="0"/>
              </a:rPr>
              <a:t>Would require plans to provide beneficiaries receiving supplemental benefit debit (flex) cards with information around:</a:t>
            </a:r>
            <a:endParaRPr lang="en-US" sz="3200" dirty="0">
              <a:latin typeface="Aptos" panose="020B0004020202020204" pitchFamily="34" charset="0"/>
              <a:ea typeface="Times New Roman" panose="02020603050405020304" pitchFamily="18" charset="0"/>
              <a:cs typeface="Aptos" panose="020B0004020202020204" pitchFamily="34" charset="0"/>
            </a:endParaRPr>
          </a:p>
          <a:p>
            <a:pPr marL="457200" marR="0" lvl="0" indent="-457200">
              <a:buFont typeface="Arial" panose="020B0604020202020204" pitchFamily="34" charset="0"/>
              <a:buChar char="•"/>
            </a:pPr>
            <a:r>
              <a:rPr lang="en-US" sz="3200" dirty="0">
                <a:effectLst/>
                <a:latin typeface="Arial" panose="020B0604020202020204" pitchFamily="34" charset="0"/>
                <a:ea typeface="Times New Roman" panose="02020603050405020304" pitchFamily="18" charset="0"/>
              </a:rPr>
              <a:t>When, how, and in what manner the card can be used</a:t>
            </a:r>
            <a:endParaRPr lang="en-US" sz="3200" dirty="0">
              <a:latin typeface="Arial" panose="020B0604020202020204" pitchFamily="34" charset="0"/>
              <a:ea typeface="Times New Roman" panose="02020603050405020304" pitchFamily="18" charset="0"/>
            </a:endParaRPr>
          </a:p>
          <a:p>
            <a:pPr marR="0" lvl="0" indent="0"/>
            <a:endParaRPr lang="en-US" sz="3200" dirty="0">
              <a:effectLst/>
              <a:latin typeface="Arial" panose="020B0604020202020204" pitchFamily="34" charset="0"/>
              <a:ea typeface="Aptos" panose="020B0004020202020204" pitchFamily="34" charset="0"/>
              <a:cs typeface="Aptos" panose="020B0004020202020204" pitchFamily="34" charset="0"/>
            </a:endParaRPr>
          </a:p>
          <a:p>
            <a:pPr marR="0" lvl="0" indent="0"/>
            <a:r>
              <a:rPr lang="en-US" sz="2400" dirty="0">
                <a:solidFill>
                  <a:schemeClr val="tx2"/>
                </a:solidFill>
                <a:latin typeface="Arial" panose="020B0604020202020204" pitchFamily="34" charset="0"/>
                <a:ea typeface="Aptos" panose="020B0004020202020204" pitchFamily="34" charset="0"/>
                <a:cs typeface="Aptos" panose="020B0004020202020204" pitchFamily="34" charset="0"/>
              </a:rPr>
              <a:t>Question:</a:t>
            </a:r>
          </a:p>
          <a:p>
            <a:pPr marL="594360" indent="-457200">
              <a:buAutoNum type="arabicParenR"/>
            </a:pPr>
            <a:r>
              <a:rPr lang="en-US" sz="2400" dirty="0">
                <a:solidFill>
                  <a:schemeClr val="tx2"/>
                </a:solidFill>
                <a:effectLst/>
                <a:latin typeface="Arial" panose="020B0604020202020204" pitchFamily="34" charset="0"/>
                <a:ea typeface="Aptos" panose="020B0004020202020204" pitchFamily="34" charset="0"/>
                <a:cs typeface="Aptos" panose="020B0004020202020204" pitchFamily="34" charset="0"/>
              </a:rPr>
              <a:t>Are beneficiaries confused about when, how, and in what manner flex / debit cards can be used? If so, could you give examples?</a:t>
            </a:r>
            <a:endParaRPr lang="en-US" sz="32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332239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EC123-E5CA-5734-1C70-2620DCBCD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5F8CB-99AE-0BE8-183A-AF109C26AC6E}"/>
              </a:ext>
            </a:extLst>
          </p:cNvPr>
          <p:cNvSpPr>
            <a:spLocks noGrp="1"/>
          </p:cNvSpPr>
          <p:nvPr>
            <p:ph type="title"/>
          </p:nvPr>
        </p:nvSpPr>
        <p:spPr/>
        <p:txBody>
          <a:bodyPr/>
          <a:lstStyle/>
          <a:p>
            <a:r>
              <a:rPr lang="en-US" dirty="0"/>
              <a:t>D-SNPs</a:t>
            </a:r>
          </a:p>
        </p:txBody>
      </p:sp>
      <p:sp>
        <p:nvSpPr>
          <p:cNvPr id="3" name="Text Placeholder 2">
            <a:extLst>
              <a:ext uri="{FF2B5EF4-FFF2-40B4-BE49-F238E27FC236}">
                <a16:creationId xmlns:a16="http://schemas.microsoft.com/office/drawing/2014/main" id="{BD4E64FC-6A44-85CF-B9D4-CF5E0A5DA238}"/>
              </a:ext>
            </a:extLst>
          </p:cNvPr>
          <p:cNvSpPr>
            <a:spLocks noGrp="1"/>
          </p:cNvSpPr>
          <p:nvPr>
            <p:ph type="body" sz="quarter" idx="10"/>
          </p:nvPr>
        </p:nvSpPr>
        <p:spPr>
          <a:xfrm>
            <a:off x="721360" y="1364300"/>
            <a:ext cx="10355611" cy="4632643"/>
          </a:xfrm>
        </p:spPr>
        <p:txBody>
          <a:bodyPr/>
          <a:lstStyle/>
          <a:p>
            <a:pPr marR="0" lvl="0" indent="0"/>
            <a:r>
              <a:rPr lang="en-US" sz="3200" dirty="0">
                <a:effectLst/>
                <a:latin typeface="Arial" panose="020B0604020202020204" pitchFamily="34" charset="0"/>
                <a:ea typeface="Times New Roman" panose="02020603050405020304" pitchFamily="18" charset="0"/>
                <a:cs typeface="Aptos" panose="020B0004020202020204" pitchFamily="34" charset="0"/>
              </a:rPr>
              <a:t>Would require plans to issue one member ID cards for integrated Medicare and Medicaid plans (as opposed to separate ID cards)</a:t>
            </a:r>
          </a:p>
          <a:p>
            <a:pPr marR="0" lvl="0" indent="0"/>
            <a:endParaRPr lang="en-US" sz="3200" dirty="0">
              <a:latin typeface="Arial" panose="020B0604020202020204" pitchFamily="34" charset="0"/>
              <a:ea typeface="Aptos" panose="020B0004020202020204" pitchFamily="34" charset="0"/>
              <a:cs typeface="Aptos" panose="020B0004020202020204" pitchFamily="34" charset="0"/>
            </a:endParaRPr>
          </a:p>
          <a:p>
            <a:pPr marR="0" lvl="0" indent="0"/>
            <a:r>
              <a:rPr lang="en-US" sz="3200" dirty="0">
                <a:effectLst/>
                <a:latin typeface="Arial" panose="020B0604020202020204" pitchFamily="34" charset="0"/>
                <a:ea typeface="Aptos" panose="020B0004020202020204" pitchFamily="34" charset="0"/>
                <a:cs typeface="Aptos" panose="020B0004020202020204" pitchFamily="34" charset="0"/>
              </a:rPr>
              <a:t>CMS also collects comments on whether it should make state Medicaid contracts public, which would provide more information on beneficiary D-SNP eligibility.</a:t>
            </a:r>
          </a:p>
          <a:p>
            <a:pPr marR="0" lvl="0" indent="0"/>
            <a:endParaRPr lang="en-US" sz="2400" dirty="0">
              <a:solidFill>
                <a:schemeClr val="tx2"/>
              </a:solidFill>
              <a:latin typeface="Arial" panose="020B0604020202020204" pitchFamily="34" charset="0"/>
              <a:ea typeface="Aptos" panose="020B0004020202020204" pitchFamily="34" charset="0"/>
              <a:cs typeface="Aptos" panose="020B0004020202020204" pitchFamily="34" charset="0"/>
            </a:endParaRPr>
          </a:p>
          <a:p>
            <a:pPr marR="0" lvl="0" indent="0"/>
            <a:r>
              <a:rPr lang="en-US" sz="2400" dirty="0">
                <a:solidFill>
                  <a:schemeClr val="tx2"/>
                </a:solidFill>
                <a:latin typeface="Arial" panose="020B0604020202020204" pitchFamily="34" charset="0"/>
                <a:ea typeface="Aptos" panose="020B0004020202020204" pitchFamily="34" charset="0"/>
                <a:cs typeface="Aptos" panose="020B0004020202020204" pitchFamily="34" charset="0"/>
              </a:rPr>
              <a:t>Question:</a:t>
            </a:r>
          </a:p>
          <a:p>
            <a:pPr marL="594360" indent="-457200">
              <a:buAutoNum type="arabicParenR"/>
            </a:pPr>
            <a:r>
              <a:rPr lang="en-US" sz="2400" dirty="0">
                <a:solidFill>
                  <a:schemeClr val="tx2"/>
                </a:solidFill>
                <a:effectLst/>
                <a:latin typeface="Arial" panose="020B0604020202020204" pitchFamily="34" charset="0"/>
                <a:ea typeface="Aptos" panose="020B0004020202020204" pitchFamily="34" charset="0"/>
                <a:cs typeface="Aptos" panose="020B0004020202020204" pitchFamily="34" charset="0"/>
              </a:rPr>
              <a:t>Is it difficult for dually-eligible beneficiaries to know if they’re eligible for D-SNP plans? If so, why?</a:t>
            </a:r>
            <a:endParaRPr lang="en-US" sz="32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737551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62AB3-4EEC-D81A-BC5D-E4D369FEE1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D04631-F43A-346E-B8B0-E7B18D5920F3}"/>
              </a:ext>
            </a:extLst>
          </p:cNvPr>
          <p:cNvSpPr>
            <a:spLocks noGrp="1"/>
          </p:cNvSpPr>
          <p:nvPr>
            <p:ph type="title"/>
          </p:nvPr>
        </p:nvSpPr>
        <p:spPr/>
        <p:txBody>
          <a:bodyPr/>
          <a:lstStyle/>
          <a:p>
            <a:r>
              <a:rPr lang="en-US" dirty="0"/>
              <a:t>Medicare-covered vaccines received at out-of-network pharmacies</a:t>
            </a:r>
          </a:p>
        </p:txBody>
      </p:sp>
      <p:sp>
        <p:nvSpPr>
          <p:cNvPr id="3" name="Text Placeholder 2">
            <a:extLst>
              <a:ext uri="{FF2B5EF4-FFF2-40B4-BE49-F238E27FC236}">
                <a16:creationId xmlns:a16="http://schemas.microsoft.com/office/drawing/2014/main" id="{62E3F9E8-8045-E876-9D93-D8111C886F50}"/>
              </a:ext>
            </a:extLst>
          </p:cNvPr>
          <p:cNvSpPr>
            <a:spLocks noGrp="1"/>
          </p:cNvSpPr>
          <p:nvPr>
            <p:ph type="body" sz="quarter" idx="10"/>
          </p:nvPr>
        </p:nvSpPr>
        <p:spPr>
          <a:xfrm>
            <a:off x="721360" y="1364300"/>
            <a:ext cx="10355611" cy="4632643"/>
          </a:xfrm>
        </p:spPr>
        <p:txBody>
          <a:bodyPr/>
          <a:lstStyle/>
          <a:p>
            <a:pPr marR="0" lvl="0" indent="0"/>
            <a:r>
              <a:rPr lang="en-US" sz="3200" dirty="0">
                <a:effectLst/>
                <a:latin typeface="Arial" panose="020B0604020202020204" pitchFamily="34" charset="0"/>
                <a:ea typeface="Times New Roman" panose="02020603050405020304" pitchFamily="18" charset="0"/>
                <a:cs typeface="Aptos" panose="020B0004020202020204" pitchFamily="34" charset="0"/>
              </a:rPr>
              <a:t>CMS clarifies that plans must reimburse beneficiaries who receive Medicare-covered vaccines at out-of-network pharmacies if the beneficiaries submits a reimbursement request.</a:t>
            </a:r>
            <a:endParaRPr lang="en-US" sz="3200" dirty="0">
              <a:effectLst/>
              <a:latin typeface="Arial" panose="020B06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876421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8AC10D-9C52-912D-5B3B-990505D855D4}"/>
              </a:ext>
            </a:extLst>
          </p:cNvPr>
          <p:cNvSpPr>
            <a:spLocks noGrp="1"/>
          </p:cNvSpPr>
          <p:nvPr>
            <p:ph type="body" sz="quarter" idx="10"/>
          </p:nvPr>
        </p:nvSpPr>
        <p:spPr/>
        <p:txBody>
          <a:bodyPr/>
          <a:lstStyle/>
          <a:p>
            <a:r>
              <a:rPr lang="en-US" dirty="0"/>
              <a:t>2025</a:t>
            </a:r>
          </a:p>
        </p:txBody>
      </p:sp>
    </p:spTree>
    <p:extLst>
      <p:ext uri="{BB962C8B-B14F-4D97-AF65-F5344CB8AC3E}">
        <p14:creationId xmlns:p14="http://schemas.microsoft.com/office/powerpoint/2010/main" val="431026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E2AB-0CDC-0EF5-9B95-96233F9AD481}"/>
              </a:ext>
            </a:extLst>
          </p:cNvPr>
          <p:cNvSpPr>
            <a:spLocks noGrp="1"/>
          </p:cNvSpPr>
          <p:nvPr>
            <p:ph type="title"/>
          </p:nvPr>
        </p:nvSpPr>
        <p:spPr>
          <a:xfrm>
            <a:off x="721360" y="219247"/>
            <a:ext cx="10530220" cy="918673"/>
          </a:xfrm>
        </p:spPr>
        <p:txBody>
          <a:bodyPr/>
          <a:lstStyle/>
          <a:p>
            <a:r>
              <a:rPr lang="en-US" sz="3200" dirty="0"/>
              <a:t>2025 Parts C and D market highlights</a:t>
            </a:r>
          </a:p>
        </p:txBody>
      </p:sp>
      <p:graphicFrame>
        <p:nvGraphicFramePr>
          <p:cNvPr id="4" name="Diagram 3">
            <a:extLst>
              <a:ext uri="{FF2B5EF4-FFF2-40B4-BE49-F238E27FC236}">
                <a16:creationId xmlns:a16="http://schemas.microsoft.com/office/drawing/2014/main" id="{D7868989-C2DA-56C0-BA96-1CCDD16DBC40}"/>
              </a:ext>
            </a:extLst>
          </p:cNvPr>
          <p:cNvGraphicFramePr/>
          <p:nvPr>
            <p:extLst>
              <p:ext uri="{D42A27DB-BD31-4B8C-83A1-F6EECF244321}">
                <p14:modId xmlns:p14="http://schemas.microsoft.com/office/powerpoint/2010/main" val="4139639675"/>
              </p:ext>
            </p:extLst>
          </p:nvPr>
        </p:nvGraphicFramePr>
        <p:xfrm>
          <a:off x="1638300" y="1137920"/>
          <a:ext cx="8724900" cy="5262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B44DB71-C9E7-D9A7-7B21-C3370BBA0CB9}"/>
              </a:ext>
            </a:extLst>
          </p:cNvPr>
          <p:cNvSpPr txBox="1"/>
          <p:nvPr/>
        </p:nvSpPr>
        <p:spPr>
          <a:xfrm>
            <a:off x="10772775" y="5105400"/>
            <a:ext cx="1200150" cy="584775"/>
          </a:xfrm>
          <a:prstGeom prst="rect">
            <a:avLst/>
          </a:prstGeom>
          <a:noFill/>
        </p:spPr>
        <p:txBody>
          <a:bodyPr wrap="square" rtlCol="0">
            <a:spAutoFit/>
          </a:bodyPr>
          <a:lstStyle/>
          <a:p>
            <a:r>
              <a:rPr lang="en-US" sz="1600" dirty="0"/>
              <a:t>Source: KFF</a:t>
            </a:r>
          </a:p>
        </p:txBody>
      </p:sp>
    </p:spTree>
    <p:extLst>
      <p:ext uri="{BB962C8B-B14F-4D97-AF65-F5344CB8AC3E}">
        <p14:creationId xmlns:p14="http://schemas.microsoft.com/office/powerpoint/2010/main" val="1847691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0AA22-AD27-28F0-3C2F-830694734979}"/>
              </a:ext>
            </a:extLst>
          </p:cNvPr>
          <p:cNvSpPr>
            <a:spLocks noGrp="1"/>
          </p:cNvSpPr>
          <p:nvPr>
            <p:ph type="title"/>
          </p:nvPr>
        </p:nvSpPr>
        <p:spPr/>
        <p:txBody>
          <a:bodyPr/>
          <a:lstStyle/>
          <a:p>
            <a:r>
              <a:rPr lang="en-US" dirty="0"/>
              <a:t>What the average beneficiary can access in 2025</a:t>
            </a:r>
          </a:p>
        </p:txBody>
      </p:sp>
      <p:graphicFrame>
        <p:nvGraphicFramePr>
          <p:cNvPr id="6" name="Chart 5">
            <a:extLst>
              <a:ext uri="{FF2B5EF4-FFF2-40B4-BE49-F238E27FC236}">
                <a16:creationId xmlns:a16="http://schemas.microsoft.com/office/drawing/2014/main" id="{2BA67897-09AC-5E6D-5757-93A6A6A2CED1}"/>
              </a:ext>
            </a:extLst>
          </p:cNvPr>
          <p:cNvGraphicFramePr/>
          <p:nvPr>
            <p:extLst>
              <p:ext uri="{D42A27DB-BD31-4B8C-83A1-F6EECF244321}">
                <p14:modId xmlns:p14="http://schemas.microsoft.com/office/powerpoint/2010/main" val="2698742595"/>
              </p:ext>
            </p:extLst>
          </p:nvPr>
        </p:nvGraphicFramePr>
        <p:xfrm>
          <a:off x="838199" y="919691"/>
          <a:ext cx="10086975"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F75B51B0-DB5E-102C-6C10-4766AD87D2F1}"/>
              </a:ext>
            </a:extLst>
          </p:cNvPr>
          <p:cNvSpPr txBox="1"/>
          <p:nvPr/>
        </p:nvSpPr>
        <p:spPr>
          <a:xfrm>
            <a:off x="10810875" y="5353050"/>
            <a:ext cx="1381125" cy="369332"/>
          </a:xfrm>
          <a:prstGeom prst="rect">
            <a:avLst/>
          </a:prstGeom>
          <a:noFill/>
        </p:spPr>
        <p:txBody>
          <a:bodyPr wrap="square" rtlCol="0">
            <a:spAutoFit/>
          </a:bodyPr>
          <a:lstStyle/>
          <a:p>
            <a:r>
              <a:rPr lang="en-US" sz="1600" dirty="0"/>
              <a:t>Source</a:t>
            </a:r>
            <a:r>
              <a:rPr lang="en-US" dirty="0"/>
              <a:t>: </a:t>
            </a:r>
            <a:r>
              <a:rPr lang="en-US" sz="1600" dirty="0"/>
              <a:t>KFF</a:t>
            </a:r>
          </a:p>
        </p:txBody>
      </p:sp>
    </p:spTree>
    <p:extLst>
      <p:ext uri="{BB962C8B-B14F-4D97-AF65-F5344CB8AC3E}">
        <p14:creationId xmlns:p14="http://schemas.microsoft.com/office/powerpoint/2010/main" val="1942168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C28C-84F5-0516-D9F8-7AEBC8769AD8}"/>
              </a:ext>
            </a:extLst>
          </p:cNvPr>
          <p:cNvSpPr>
            <a:spLocks noGrp="1"/>
          </p:cNvSpPr>
          <p:nvPr>
            <p:ph type="title"/>
          </p:nvPr>
        </p:nvSpPr>
        <p:spPr/>
        <p:txBody>
          <a:bodyPr/>
          <a:lstStyle/>
          <a:p>
            <a:r>
              <a:rPr lang="en-US" dirty="0"/>
              <a:t># of $0 premium LIS benchmark plans continue to decline</a:t>
            </a:r>
          </a:p>
        </p:txBody>
      </p:sp>
      <p:graphicFrame>
        <p:nvGraphicFramePr>
          <p:cNvPr id="6" name="Chart 5">
            <a:extLst>
              <a:ext uri="{FF2B5EF4-FFF2-40B4-BE49-F238E27FC236}">
                <a16:creationId xmlns:a16="http://schemas.microsoft.com/office/drawing/2014/main" id="{9E70AC54-EA91-E705-9836-6FB2EE6FE898}"/>
              </a:ext>
            </a:extLst>
          </p:cNvPr>
          <p:cNvGraphicFramePr/>
          <p:nvPr>
            <p:extLst>
              <p:ext uri="{D42A27DB-BD31-4B8C-83A1-F6EECF244321}">
                <p14:modId xmlns:p14="http://schemas.microsoft.com/office/powerpoint/2010/main" val="970868001"/>
              </p:ext>
            </p:extLst>
          </p:nvPr>
        </p:nvGraphicFramePr>
        <p:xfrm>
          <a:off x="2948971" y="786341"/>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FD7685BC-16BB-BABD-7BBC-BD763D7CBDCC}"/>
              </a:ext>
            </a:extLst>
          </p:cNvPr>
          <p:cNvSpPr txBox="1"/>
          <p:nvPr/>
        </p:nvSpPr>
        <p:spPr>
          <a:xfrm>
            <a:off x="8601074" y="6194438"/>
            <a:ext cx="3209925" cy="523220"/>
          </a:xfrm>
          <a:prstGeom prst="rect">
            <a:avLst/>
          </a:prstGeom>
          <a:noFill/>
        </p:spPr>
        <p:txBody>
          <a:bodyPr wrap="square" rtlCol="0">
            <a:spAutoFit/>
          </a:bodyPr>
          <a:lstStyle/>
          <a:p>
            <a:r>
              <a:rPr lang="en-US" sz="1400" dirty="0"/>
              <a:t>Source: NCOA analysis of Parts C and D public use files</a:t>
            </a:r>
          </a:p>
        </p:txBody>
      </p:sp>
    </p:spTree>
    <p:extLst>
      <p:ext uri="{BB962C8B-B14F-4D97-AF65-F5344CB8AC3E}">
        <p14:creationId xmlns:p14="http://schemas.microsoft.com/office/powerpoint/2010/main" val="3779973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A8B65C-83BD-088B-3F72-28B33FE001EB}"/>
              </a:ext>
            </a:extLst>
          </p:cNvPr>
          <p:cNvGraphicFramePr/>
          <p:nvPr>
            <p:extLst>
              <p:ext uri="{D42A27DB-BD31-4B8C-83A1-F6EECF244321}">
                <p14:modId xmlns:p14="http://schemas.microsoft.com/office/powerpoint/2010/main" val="902508480"/>
              </p:ext>
            </p:extLst>
          </p:nvPr>
        </p:nvGraphicFramePr>
        <p:xfrm>
          <a:off x="285749" y="304800"/>
          <a:ext cx="11782426" cy="6353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1640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3ABD4-663B-8B26-3249-3A870E7D4D5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DC567FC-1436-545D-291F-3ABCBD4D62F2}"/>
              </a:ext>
            </a:extLst>
          </p:cNvPr>
          <p:cNvSpPr>
            <a:spLocks noGrp="1"/>
          </p:cNvSpPr>
          <p:nvPr>
            <p:ph type="body" sz="quarter" idx="10"/>
          </p:nvPr>
        </p:nvSpPr>
        <p:spPr/>
        <p:txBody>
          <a:bodyPr/>
          <a:lstStyle/>
          <a:p>
            <a:r>
              <a:rPr lang="en-US" dirty="0"/>
              <a:t>2026</a:t>
            </a:r>
          </a:p>
          <a:p>
            <a:endParaRPr lang="en-US" dirty="0"/>
          </a:p>
        </p:txBody>
      </p:sp>
    </p:spTree>
    <p:extLst>
      <p:ext uri="{BB962C8B-B14F-4D97-AF65-F5344CB8AC3E}">
        <p14:creationId xmlns:p14="http://schemas.microsoft.com/office/powerpoint/2010/main" val="382339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A6D8-52E7-97C4-964F-2B2D8FEC5C2F}"/>
              </a:ext>
            </a:extLst>
          </p:cNvPr>
          <p:cNvSpPr>
            <a:spLocks noGrp="1"/>
          </p:cNvSpPr>
          <p:nvPr>
            <p:ph type="title"/>
          </p:nvPr>
        </p:nvSpPr>
        <p:spPr/>
        <p:txBody>
          <a:bodyPr/>
          <a:lstStyle/>
          <a:p>
            <a:r>
              <a:rPr lang="en-US" dirty="0"/>
              <a:t>2026 rulemaking</a:t>
            </a:r>
          </a:p>
        </p:txBody>
      </p:sp>
      <p:graphicFrame>
        <p:nvGraphicFramePr>
          <p:cNvPr id="4" name="Diagram 3">
            <a:extLst>
              <a:ext uri="{FF2B5EF4-FFF2-40B4-BE49-F238E27FC236}">
                <a16:creationId xmlns:a16="http://schemas.microsoft.com/office/drawing/2014/main" id="{755C6AD4-C131-CB86-0358-1A10AFCEC470}"/>
              </a:ext>
            </a:extLst>
          </p:cNvPr>
          <p:cNvGraphicFramePr/>
          <p:nvPr>
            <p:extLst>
              <p:ext uri="{D42A27DB-BD31-4B8C-83A1-F6EECF244321}">
                <p14:modId xmlns:p14="http://schemas.microsoft.com/office/powerpoint/2010/main" val="2025173310"/>
              </p:ext>
            </p:extLst>
          </p:nvPr>
        </p:nvGraphicFramePr>
        <p:xfrm>
          <a:off x="721360" y="1132840"/>
          <a:ext cx="11026775" cy="506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8329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288D3-9524-D3EA-3FE1-5F0FD1B68318}"/>
              </a:ext>
            </a:extLst>
          </p:cNvPr>
          <p:cNvSpPr>
            <a:spLocks noGrp="1"/>
          </p:cNvSpPr>
          <p:nvPr>
            <p:ph type="title"/>
          </p:nvPr>
        </p:nvSpPr>
        <p:spPr/>
        <p:txBody>
          <a:bodyPr/>
          <a:lstStyle/>
          <a:p>
            <a:r>
              <a:rPr lang="en-US" dirty="0"/>
              <a:t>Medicare Prescription Payment Plan (M3P)</a:t>
            </a:r>
          </a:p>
        </p:txBody>
      </p:sp>
      <p:sp>
        <p:nvSpPr>
          <p:cNvPr id="3" name="Text Placeholder 2">
            <a:extLst>
              <a:ext uri="{FF2B5EF4-FFF2-40B4-BE49-F238E27FC236}">
                <a16:creationId xmlns:a16="http://schemas.microsoft.com/office/drawing/2014/main" id="{CDF854A4-4420-CD98-FD80-ABCC4E1B2CA1}"/>
              </a:ext>
            </a:extLst>
          </p:cNvPr>
          <p:cNvSpPr>
            <a:spLocks noGrp="1"/>
          </p:cNvSpPr>
          <p:nvPr>
            <p:ph type="body" sz="quarter" idx="10"/>
          </p:nvPr>
        </p:nvSpPr>
        <p:spPr/>
        <p:txBody>
          <a:bodyPr/>
          <a:lstStyle/>
          <a:p>
            <a:pPr indent="0"/>
            <a:r>
              <a:rPr lang="en-US" sz="3200" dirty="0">
                <a:effectLst/>
                <a:latin typeface="Arial" panose="020B0604020202020204" pitchFamily="34" charset="0"/>
                <a:ea typeface="Times New Roman" panose="02020603050405020304" pitchFamily="18" charset="0"/>
              </a:rPr>
              <a:t>Option to passively enroll in M3P; currently one has to re-enroll in M3P each year</a:t>
            </a:r>
          </a:p>
          <a:p>
            <a:pPr indent="0"/>
            <a:endParaRPr lang="en-US" sz="3200" dirty="0">
              <a:solidFill>
                <a:schemeClr val="tx2"/>
              </a:solidFill>
              <a:latin typeface="Arial" panose="020B0604020202020204" pitchFamily="34" charset="0"/>
            </a:endParaRPr>
          </a:p>
          <a:p>
            <a:pPr indent="0"/>
            <a:r>
              <a:rPr lang="en-US" sz="2400" dirty="0">
                <a:solidFill>
                  <a:schemeClr val="tx2"/>
                </a:solidFill>
                <a:latin typeface="Arial" panose="020B0604020202020204" pitchFamily="34" charset="0"/>
              </a:rPr>
              <a:t>Questions:</a:t>
            </a:r>
          </a:p>
          <a:p>
            <a:pPr marL="514350" indent="-514350">
              <a:buAutoNum type="arabicParenR"/>
            </a:pPr>
            <a:r>
              <a:rPr lang="en-US" sz="2400" dirty="0">
                <a:solidFill>
                  <a:schemeClr val="tx2"/>
                </a:solidFill>
                <a:latin typeface="Arial" panose="020B0604020202020204" pitchFamily="34" charset="0"/>
              </a:rPr>
              <a:t>Is allowing for passive re-enrollment in the aggregate a plus or negative for beneficiaries? How so? </a:t>
            </a:r>
          </a:p>
          <a:p>
            <a:pPr marL="457200" indent="-457200">
              <a:buAutoNum type="arabicParenR"/>
            </a:pPr>
            <a:r>
              <a:rPr lang="en-US" sz="2400" dirty="0">
                <a:solidFill>
                  <a:schemeClr val="tx2"/>
                </a:solidFill>
              </a:rPr>
              <a:t>What can CMS do to better educate beneficiaries around passive re-enrollment into M3P – should this provision be finalized?</a:t>
            </a:r>
          </a:p>
          <a:p>
            <a:pPr marL="457200" indent="-457200">
              <a:buAutoNum type="arabicParenR"/>
            </a:pPr>
            <a:r>
              <a:rPr lang="en-US" sz="2400" dirty="0">
                <a:solidFill>
                  <a:schemeClr val="tx2"/>
                </a:solidFill>
              </a:rPr>
              <a:t>Based on your experience during the recent open enrollment period for the 2025 plan year, are there things CMS could do to help enrollees better understand M3P?</a:t>
            </a:r>
          </a:p>
        </p:txBody>
      </p:sp>
    </p:spTree>
    <p:extLst>
      <p:ext uri="{BB962C8B-B14F-4D97-AF65-F5344CB8AC3E}">
        <p14:creationId xmlns:p14="http://schemas.microsoft.com/office/powerpoint/2010/main" val="3263184526"/>
      </p:ext>
    </p:extLst>
  </p:cSld>
  <p:clrMapOvr>
    <a:masterClrMapping/>
  </p:clrMapOvr>
</p:sld>
</file>

<file path=ppt/theme/theme1.xml><?xml version="1.0" encoding="utf-8"?>
<a:theme xmlns:a="http://schemas.openxmlformats.org/drawingml/2006/main" name="Office Theme">
  <a:themeElements>
    <a:clrScheme name="NCOA hyperlink colors">
      <a:dk1>
        <a:srgbClr val="2B2B2B"/>
      </a:dk1>
      <a:lt1>
        <a:srgbClr val="FAFAFA"/>
      </a:lt1>
      <a:dk2>
        <a:srgbClr val="0A495D"/>
      </a:dk2>
      <a:lt2>
        <a:srgbClr val="DADADA"/>
      </a:lt2>
      <a:accent1>
        <a:srgbClr val="0DD782"/>
      </a:accent1>
      <a:accent2>
        <a:srgbClr val="F76366"/>
      </a:accent2>
      <a:accent3>
        <a:srgbClr val="A5A5A5"/>
      </a:accent3>
      <a:accent4>
        <a:srgbClr val="FEECEC"/>
      </a:accent4>
      <a:accent5>
        <a:srgbClr val="DAE4E6"/>
      </a:accent5>
      <a:accent6>
        <a:srgbClr val="BBE8CC"/>
      </a:accent6>
      <a:hlink>
        <a:srgbClr val="3C8A8F"/>
      </a:hlink>
      <a:folHlink>
        <a:srgbClr val="0A49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0C959B3923F545AF385EA05288EACF" ma:contentTypeVersion="20" ma:contentTypeDescription="Create a new document." ma:contentTypeScope="" ma:versionID="d5abe2be4171a857d706a6bf5ec251f3">
  <xsd:schema xmlns:xsd="http://www.w3.org/2001/XMLSchema" xmlns:xs="http://www.w3.org/2001/XMLSchema" xmlns:p="http://schemas.microsoft.com/office/2006/metadata/properties" xmlns:ns2="c3604c89-82b9-4525-8505-745d93d05f6c" xmlns:ns3="1c5865bc-f1e2-43b4-8a28-ecf8ad7c3991" targetNamespace="http://schemas.microsoft.com/office/2006/metadata/properties" ma:root="true" ma:fieldsID="2fc520003daec8889b21800d15ec6d52" ns2:_="" ns3:_="">
    <xsd:import namespace="c3604c89-82b9-4525-8505-745d93d05f6c"/>
    <xsd:import namespace="1c5865bc-f1e2-43b4-8a28-ecf8ad7c399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Lastediteddate" minOccurs="0"/>
                <xsd:element ref="ns2:Lasteditedby"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604c89-82b9-4525-8505-745d93d05f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12d6f55-07f9-4665-ad25-941cd020e48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Lastediteddate" ma:index="22" nillable="true" ma:displayName="Last edited date" ma:format="DateTime" ma:internalName="Lastediteddate">
      <xsd:simpleType>
        <xsd:restriction base="dms:DateTime"/>
      </xsd:simpleType>
    </xsd:element>
    <xsd:element name="Lasteditedby" ma:index="23" nillable="true" ma:displayName="Last edited by" ma:format="Dropdown" ma:list="UserInfo" ma:SharePointGroup="0" ma:internalName="Lastedit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5865bc-f1e2-43b4-8a28-ecf8ad7c399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33cb6f0-9718-45e3-82ba-913e156acff5}" ma:internalName="TaxCatchAll" ma:showField="CatchAllData" ma:web="1c5865bc-f1e2-43b4-8a28-ecf8ad7c39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c5865bc-f1e2-43b4-8a28-ecf8ad7c3991">
      <UserInfo>
        <DisplayName>Brandy Bauer</DisplayName>
        <AccountId>35</AccountId>
        <AccountType/>
      </UserInfo>
    </SharedWithUsers>
    <lcf76f155ced4ddcb4097134ff3c332f xmlns="c3604c89-82b9-4525-8505-745d93d05f6c">
      <Terms xmlns="http://schemas.microsoft.com/office/infopath/2007/PartnerControls"/>
    </lcf76f155ced4ddcb4097134ff3c332f>
    <TaxCatchAll xmlns="1c5865bc-f1e2-43b4-8a28-ecf8ad7c3991" xsi:nil="true"/>
    <Lasteditedby xmlns="c3604c89-82b9-4525-8505-745d93d05f6c">
      <UserInfo>
        <DisplayName/>
        <AccountId xsi:nil="true"/>
        <AccountType/>
      </UserInfo>
    </Lasteditedby>
    <Lastediteddate xmlns="c3604c89-82b9-4525-8505-745d93d05f6c" xsi:nil="true"/>
  </documentManagement>
</p:properties>
</file>

<file path=customXml/itemProps1.xml><?xml version="1.0" encoding="utf-8"?>
<ds:datastoreItem xmlns:ds="http://schemas.openxmlformats.org/officeDocument/2006/customXml" ds:itemID="{D85482E1-3D2E-48AF-A621-10632FAFD977}">
  <ds:schemaRefs>
    <ds:schemaRef ds:uri="http://schemas.microsoft.com/sharepoint/v3/contenttype/forms"/>
  </ds:schemaRefs>
</ds:datastoreItem>
</file>

<file path=customXml/itemProps2.xml><?xml version="1.0" encoding="utf-8"?>
<ds:datastoreItem xmlns:ds="http://schemas.openxmlformats.org/officeDocument/2006/customXml" ds:itemID="{2978F3A4-58C1-4852-A6CB-AF1A6CABBD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604c89-82b9-4525-8505-745d93d05f6c"/>
    <ds:schemaRef ds:uri="1c5865bc-f1e2-43b4-8a28-ecf8ad7c39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8FE4C7-50A8-4121-8E27-D02C5E151536}">
  <ds:schemaRef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www.w3.org/XML/1998/namespace"/>
    <ds:schemaRef ds:uri="http://purl.org/dc/dcmitype/"/>
    <ds:schemaRef ds:uri="1c5865bc-f1e2-43b4-8a28-ecf8ad7c3991"/>
    <ds:schemaRef ds:uri="http://schemas.openxmlformats.org/package/2006/metadata/core-properties"/>
    <ds:schemaRef ds:uri="c3604c89-82b9-4525-8505-745d93d05f6c"/>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18877</TotalTime>
  <Words>644</Words>
  <Application>Microsoft Office PowerPoint</Application>
  <PresentationFormat>Widescreen</PresentationFormat>
  <Paragraphs>80</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Source Serif Pro</vt:lpstr>
      <vt:lpstr>Arial</vt:lpstr>
      <vt:lpstr>Calibri</vt:lpstr>
      <vt:lpstr>Aptos</vt:lpstr>
      <vt:lpstr>Wingdings</vt:lpstr>
      <vt:lpstr>Symbol</vt:lpstr>
      <vt:lpstr>Office Theme</vt:lpstr>
      <vt:lpstr>PowerPoint Presentation</vt:lpstr>
      <vt:lpstr>PowerPoint Presentation</vt:lpstr>
      <vt:lpstr>2025 Parts C and D market highlights</vt:lpstr>
      <vt:lpstr>What the average beneficiary can access in 2025</vt:lpstr>
      <vt:lpstr># of $0 premium LIS benchmark plans continue to decline</vt:lpstr>
      <vt:lpstr>PowerPoint Presentation</vt:lpstr>
      <vt:lpstr>PowerPoint Presentation</vt:lpstr>
      <vt:lpstr>2026 rulemaking</vt:lpstr>
      <vt:lpstr>Medicare Prescription Payment Plan (M3P)</vt:lpstr>
      <vt:lpstr>Plan Directories on Plan Finder</vt:lpstr>
      <vt:lpstr>Brokers</vt:lpstr>
      <vt:lpstr>Marketing</vt:lpstr>
      <vt:lpstr>In-network pharmacies</vt:lpstr>
      <vt:lpstr>Supplemental benefit flex cards</vt:lpstr>
      <vt:lpstr>D-SNPs</vt:lpstr>
      <vt:lpstr>Medicare-covered vaccines received at out-of-network pharmacies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Van Nguyen</dc:creator>
  <cp:keywords/>
  <dc:description/>
  <cp:lastModifiedBy>Matthew Hubbard</cp:lastModifiedBy>
  <cp:revision>454</cp:revision>
  <dcterms:created xsi:type="dcterms:W3CDTF">2020-11-13T04:28:18Z</dcterms:created>
  <dcterms:modified xsi:type="dcterms:W3CDTF">2024-12-10T20:50:31Z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0x010100E00C959B3923F545AF385EA05288EACF</vt:lpwstr>
  </property>
  <property fmtid="{D5CDD505-2E9C-101B-9397-08002B2CF9AE}" pid="3" name="MediaServiceImageTags">
    <vt:lpwstr/>
  </property>
</Properties>
</file>