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Java 21.1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88" r:id="rId18"/>
    <p:sldId id="290" r:id="rId19"/>
    <p:sldId id="292" r:id="rId20"/>
    <p:sldId id="294" r:id="rId21"/>
    <p:sldId id="296" r:id="rId22"/>
    <p:sldId id="298" r:id="rId23"/>
    <p:sldId id="300" r:id="rId24"/>
    <p:sldId id="302" r:id="rId25"/>
    <p:sldId id="304" r:id="rId26"/>
    <p:sldId id="306" r:id="rId27"/>
    <p:sldId id="308" r:id="rId28"/>
    <p:sldId id="310" r:id="rId29"/>
    <p:sldId id="312" r:id="rId30"/>
    <p:sldId id="314" r:id="rId31"/>
    <p:sldId id="316" r:id="rId32"/>
    <p:sldId id="318" r:id="rId33"/>
    <p:sldId id="320" r:id="rId34"/>
    <p:sldId id="322" r:id="rId35"/>
    <p:sldId id="324" r:id="rId36"/>
    <p:sldId id="326" r:id="rId37"/>
    <p:sldId id="328" r:id="rId38"/>
    <p:sldId id="330" r:id="rId39"/>
    <p:sldId id="332" r:id="rId40"/>
    <p:sldId id="334" r:id="rId41"/>
    <p:sldId id="336" r:id="rId42"/>
    <p:sldId id="338" r:id="rId43"/>
    <p:sldId id="340" r:id="rId44"/>
    <p:sldId id="342" r:id="rId45"/>
    <p:sldId id="344" r:id="rId46"/>
  </p:sldIdLst>
  <p:sldSz cx="9144000" cy="6858000" type="screen4x3"/>
  <p:notesSz cx="6858000" cy="9144000"/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100" d="100"/>
          <a:sy n="100" d="100"/>
        </p:scale>
        <p:origin x="0" y="0"/>
      </p:cViewPr>
    </p:cSldViewPr>
  </p:slideViewPr>
  <p:notesViewPr>
    <p:cSldViewPr>
      <p:cViewPr>
        <p:scale>
          <a:sx n="100" d="100"/>
          <a:sy n="100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" Type="http://schemas.openxmlformats.org/officeDocument/2006/relationships/slide" Target="slides/slide3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5" Type="http://schemas.openxmlformats.org/officeDocument/2006/relationships/slide" Target="slides/slide44.xml" /><Relationship Id="rId46" Type="http://schemas.openxmlformats.org/officeDocument/2006/relationships/slide" Target="slides/slide45.xml" /><Relationship Id="rId47" Type="http://schemas.openxmlformats.org/officeDocument/2006/relationships/tags" Target="tags/tag1.xml" /><Relationship Id="rId48" Type="http://schemas.openxmlformats.org/officeDocument/2006/relationships/presProps" Target="presProps.xml" /><Relationship Id="rId49" Type="http://schemas.openxmlformats.org/officeDocument/2006/relationships/viewProps" Target="viewProps.xml" /><Relationship Id="rId5" Type="http://schemas.openxmlformats.org/officeDocument/2006/relationships/slide" Target="slides/slide4.xml" /><Relationship Id="rId50" Type="http://schemas.openxmlformats.org/officeDocument/2006/relationships/theme" Target="theme/theme1.xml" /><Relationship Id="rId51" Type="http://schemas.openxmlformats.org/officeDocument/2006/relationships/tableStyles" Target="tableStyles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4B1A86-5CF9-43FB-945D-0DC90944CD88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86032D4-1345-494F-A101-DF859D7B69B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 title="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16BFED-D702-405A-8900-D995B4DA91D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CA9D7DD-2FAD-4001-86EF-A974036D05A2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A93226-EBF2-4FA6-9C56-12E10FBD5619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7517DAB6-C7D4-44FF-989B-FFB1C9034FD6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 title="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 title="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 title="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E987DAFD-9EE2-4039-8142-D86CF627CAD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 title="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 title="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 title="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291A9A5D-DFF4-4573-999B-9993CBF414E1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 title="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 title="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 title="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775D7021-B747-4D87-8B30-4238FE37E79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 title="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0AC777EF-EF3E-4251-93B4-1EF08A9906D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title="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9566AC33-B3AD-455C-BC7D-71E4FCB76FE7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 title="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5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6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7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8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9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0.pn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1.pn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2.pn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3.pn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4.pn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OS" val="Unix 3.10 unknown"/>
  <p:tag name="AS_RELEASE_DATE" val="2021.10.31"/>
  <p:tag name="AS_TITLE" val="Aspose.Slides for Java"/>
  <p:tag name="AS_VERSION" val="21.10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0</Paragraphs>
  <Slides>45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baseType="lpstr" size="48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21.1000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2023-09-20T16:54:10.438</cp:lastPrinted>
  <dcterms:created xsi:type="dcterms:W3CDTF">2023-09-20T20:54:10Z</dcterms:created>
  <dcterms:modified xsi:type="dcterms:W3CDTF">2023-09-20T20:54:20Z</dcterms:modified>
</cp:coreProperties>
</file>