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21.1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  <p:sldId id="276" r:id="rId12"/>
    <p:sldId id="278" r:id="rId13"/>
    <p:sldId id="280" r:id="rId14"/>
    <p:sldId id="282" r:id="rId15"/>
    <p:sldId id="284" r:id="rId16"/>
    <p:sldId id="286" r:id="rId17"/>
    <p:sldId id="288" r:id="rId18"/>
    <p:sldId id="290" r:id="rId19"/>
    <p:sldId id="292" r:id="rId20"/>
    <p:sldId id="294" r:id="rId21"/>
    <p:sldId id="296" r:id="rId22"/>
    <p:sldId id="298" r:id="rId23"/>
    <p:sldId id="300" r:id="rId24"/>
    <p:sldId id="302" r:id="rId25"/>
    <p:sldId id="304" r:id="rId26"/>
    <p:sldId id="306" r:id="rId27"/>
    <p:sldId id="308" r:id="rId28"/>
    <p:sldId id="310" r:id="rId29"/>
    <p:sldId id="312" r:id="rId30"/>
    <p:sldId id="314" r:id="rId31"/>
    <p:sldId id="316" r:id="rId32"/>
    <p:sldId id="318" r:id="rId33"/>
    <p:sldId id="320" r:id="rId34"/>
    <p:sldId id="322" r:id="rId35"/>
    <p:sldId id="324" r:id="rId36"/>
    <p:sldId id="326" r:id="rId37"/>
    <p:sldId id="328" r:id="rId38"/>
    <p:sldId id="330" r:id="rId39"/>
    <p:sldId id="332" r:id="rId40"/>
    <p:sldId id="334" r:id="rId41"/>
    <p:sldId id="336" r:id="rId42"/>
    <p:sldId id="338" r:id="rId43"/>
    <p:sldId id="340" r:id="rId44"/>
    <p:sldId id="342" r:id="rId45"/>
  </p:sldIdLst>
  <p:sldSz cx="9144000" cy="6858000" type="screen4x3"/>
  <p:notesSz cx="6858000" cy="9144000"/>
  <p:custDataLst>
    <p:tags r:id="rId4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100" d="100"/>
          <a:sy n="100" d="100"/>
        </p:scale>
        <p:origin x="0" y="0"/>
      </p:cViewPr>
    </p:cSldViewPr>
  </p:slideViewPr>
  <p:notesViewPr>
    <p:cSldViewPr>
      <p:cViewPr>
        <p:scale>
          <a:sx n="100" d="100"/>
          <a:sy n="10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slide" Target="slides/slide42.xml" /><Relationship Id="rId44" Type="http://schemas.openxmlformats.org/officeDocument/2006/relationships/slide" Target="slides/slide43.xml" /><Relationship Id="rId45" Type="http://schemas.openxmlformats.org/officeDocument/2006/relationships/slide" Target="slides/slide44.xml" /><Relationship Id="rId46" Type="http://schemas.openxmlformats.org/officeDocument/2006/relationships/tags" Target="tags/tag1.xml" /><Relationship Id="rId47" Type="http://schemas.openxmlformats.org/officeDocument/2006/relationships/presProps" Target="presProps.xml" /><Relationship Id="rId48" Type="http://schemas.openxmlformats.org/officeDocument/2006/relationships/viewProps" Target="viewProps.xml" /><Relationship Id="rId49" Type="http://schemas.openxmlformats.org/officeDocument/2006/relationships/theme" Target="theme/theme1.xml" /><Relationship Id="rId5" Type="http://schemas.openxmlformats.org/officeDocument/2006/relationships/slide" Target="slides/slide4.xml" /><Relationship Id="rId50" Type="http://schemas.openxmlformats.org/officeDocument/2006/relationships/tableStyles" Target="tableStyles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2AA5858-F948-4375-A476-6F2CAE065C4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F154882-9F5A-4B86-B5FF-41B3EA642A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C94A58-E606-432F-841A-57B0D3B40BB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1D20BA-DD5B-426F-81EE-409588DFCF4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C6BCEB6-077A-4239-853C-53F6F9A697D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E3647F8-64B9-4923-836C-29C8FFED8E8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D7CB358-46C5-4B53-9840-D364F3A226F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560FA95C-AEF8-4F10-8775-13653B89BB9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8BC0272-F1C2-445B-B0EA-2CD67CD1351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DAAFA25-DC8D-49EE-B9B9-E6D4ACADEF2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89C67E2-948B-4088-AB1C-CD85546B244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2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5.pn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6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7.pn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8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0.pn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1.pn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2.pn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3.pn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4.pn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5.pn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6.pn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7.pn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8.pn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9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pn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0.pn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1.pn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2.pn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3.pn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Unix 3.10 unknown"/>
  <p:tag name="AS_RELEASE_DATE" val="2021.10.31"/>
  <p:tag name="AS_TITLE" val="Aspose.Slides for Java"/>
  <p:tag name="AS_VERSION" val="21.1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44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baseType="lpstr" size="47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21.1000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2022-10-20T11:58:23.042</cp:lastPrinted>
  <dcterms:created xsi:type="dcterms:W3CDTF">2022-10-20T15:58:23Z</dcterms:created>
  <dcterms:modified xsi:type="dcterms:W3CDTF">2022-10-20T15:58:38Z</dcterms:modified>
</cp:coreProperties>
</file>