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  <p:sldId id="342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4.xml" /><Relationship Id="rId50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AA5858-F948-4375-A476-6F2CAE065C4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154882-9F5A-4B86-B5FF-41B3EA642AB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C94A58-E606-432F-841A-57B0D3B40BB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1D20BA-DD5B-426F-81EE-409588DFCF4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BCEB6-077A-4239-853C-53F6F9A697D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E3647F8-64B9-4923-836C-29C8FFED8E8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D7CB358-46C5-4B53-9840-D364F3A226F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60FA95C-AEF8-4F10-8775-13653B89BB9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8BC0272-F1C2-445B-B0EA-2CD67CD1351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DAAFA25-DC8D-49EE-B9B9-E6D4ACADEF2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89C67E2-948B-4088-AB1C-CD85546B244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44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7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2022-10-20T11:58:23.042</cp:lastPrinted>
  <dcterms:created xsi:type="dcterms:W3CDTF">2022-10-20T15:58:23Z</dcterms:created>
  <dcterms:modified xsi:type="dcterms:W3CDTF">2022-10-20T15:58:38Z</dcterms:modified>
</cp:coreProperties>
</file>