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Lst>
  <p:notesMasterIdLst>
    <p:notesMasterId r:id="rId27"/>
  </p:notesMasterIdLst>
  <p:sldIdLst>
    <p:sldId id="287" r:id="rId6"/>
    <p:sldId id="281" r:id="rId7"/>
    <p:sldId id="979" r:id="rId8"/>
    <p:sldId id="1003" r:id="rId9"/>
    <p:sldId id="1034" r:id="rId10"/>
    <p:sldId id="1039" r:id="rId11"/>
    <p:sldId id="256" r:id="rId12"/>
    <p:sldId id="1054" r:id="rId13"/>
    <p:sldId id="978" r:id="rId14"/>
    <p:sldId id="1045" r:id="rId15"/>
    <p:sldId id="1046" r:id="rId16"/>
    <p:sldId id="1047" r:id="rId17"/>
    <p:sldId id="1048" r:id="rId18"/>
    <p:sldId id="1049" r:id="rId19"/>
    <p:sldId id="1050" r:id="rId20"/>
    <p:sldId id="1051" r:id="rId21"/>
    <p:sldId id="1052" r:id="rId22"/>
    <p:sldId id="1038" r:id="rId23"/>
    <p:sldId id="1030" r:id="rId24"/>
    <p:sldId id="1026" r:id="rId25"/>
    <p:sldId id="274"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ny Paulson" initials="GP" lastIdx="2" clrIdx="0">
    <p:extLst>
      <p:ext uri="{19B8F6BF-5375-455C-9EA6-DF929625EA0E}">
        <p15:presenceInfo xmlns:p15="http://schemas.microsoft.com/office/powerpoint/2012/main" userId="S::gpaulson@nei3a.org::3ce759cc-02f1-4671-839d-f0b131f0c83a" providerId="AD"/>
      </p:ext>
    </p:extLst>
  </p:cmAuthor>
  <p:cmAuthor id="2" name="Sue (Pleggenkuhle) Choplin" initials="SC" lastIdx="1" clrIdx="1">
    <p:extLst>
      <p:ext uri="{19B8F6BF-5375-455C-9EA6-DF929625EA0E}">
        <p15:presenceInfo xmlns:p15="http://schemas.microsoft.com/office/powerpoint/2012/main" userId="S::schoplin@nei3a.org::51cf5d6e-0042-474b-ae4c-ba3ac3691916" providerId="AD"/>
      </p:ext>
    </p:extLst>
  </p:cmAuthor>
  <p:cmAuthor id="3" name="Ann Kayrish" initials="AK" lastIdx="1" clrIdx="2">
    <p:extLst>
      <p:ext uri="{19B8F6BF-5375-455C-9EA6-DF929625EA0E}">
        <p15:presenceInfo xmlns:p15="http://schemas.microsoft.com/office/powerpoint/2012/main" userId="S::ann.kayrish@ncoa.org::adcd31dd-bbde-44c5-8ea9-60b0a9a9d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DCD8"/>
    <a:srgbClr val="FEECEC"/>
    <a:srgbClr val="FF00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3103" autoAdjust="0"/>
  </p:normalViewPr>
  <p:slideViewPr>
    <p:cSldViewPr snapToGrid="0">
      <p:cViewPr varScale="1">
        <p:scale>
          <a:sx n="74" d="100"/>
          <a:sy n="74" d="100"/>
        </p:scale>
        <p:origin x="5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F7013DE5-21BA-4E97-864C-8D3296848C0E}"/>
    <pc:docChg chg="delSld modSld">
      <pc:chgData name="Ann Kayrish" userId="adcd31dd-bbde-44c5-8ea9-60b0a9a9d61e" providerId="ADAL" clId="{F7013DE5-21BA-4E97-864C-8D3296848C0E}" dt="2022-04-07T17:31:57.040" v="1" actId="2696"/>
      <pc:docMkLst>
        <pc:docMk/>
      </pc:docMkLst>
      <pc:sldChg chg="del">
        <pc:chgData name="Ann Kayrish" userId="adcd31dd-bbde-44c5-8ea9-60b0a9a9d61e" providerId="ADAL" clId="{F7013DE5-21BA-4E97-864C-8D3296848C0E}" dt="2022-04-07T17:31:57.040" v="1" actId="2696"/>
        <pc:sldMkLst>
          <pc:docMk/>
          <pc:sldMk cId="2038338592" sldId="1053"/>
        </pc:sldMkLst>
      </pc:sldChg>
      <pc:sldChg chg="modSp mod">
        <pc:chgData name="Ann Kayrish" userId="adcd31dd-bbde-44c5-8ea9-60b0a9a9d61e" providerId="ADAL" clId="{F7013DE5-21BA-4E97-864C-8D3296848C0E}" dt="2022-04-07T17:31:52.911" v="0" actId="1076"/>
        <pc:sldMkLst>
          <pc:docMk/>
          <pc:sldMk cId="0" sldId="1054"/>
        </pc:sldMkLst>
        <pc:picChg chg="mod">
          <ac:chgData name="Ann Kayrish" userId="adcd31dd-bbde-44c5-8ea9-60b0a9a9d61e" providerId="ADAL" clId="{F7013DE5-21BA-4E97-864C-8D3296848C0E}" dt="2022-04-07T17:31:52.911" v="0" actId="1076"/>
          <ac:picMkLst>
            <pc:docMk/>
            <pc:sldMk cId="0" sldId="1054"/>
            <ac:picMk id="2" creationId="{00000000-0000-0000-0000-000000000000}"/>
          </ac:picMkLst>
        </pc:picChg>
      </pc:sldChg>
    </pc:docChg>
  </pc:docChgLst>
  <pc:docChgLst>
    <pc:chgData name="Ann Kayrish" userId="adcd31dd-bbde-44c5-8ea9-60b0a9a9d61e" providerId="ADAL" clId="{38DAF592-0027-4921-AA2F-0B3545C8540E}"/>
    <pc:docChg chg="modSld">
      <pc:chgData name="Ann Kayrish" userId="adcd31dd-bbde-44c5-8ea9-60b0a9a9d61e" providerId="ADAL" clId="{38DAF592-0027-4921-AA2F-0B3545C8540E}" dt="2022-04-12T17:06:29.525" v="5" actId="255"/>
      <pc:docMkLst>
        <pc:docMk/>
      </pc:docMkLst>
      <pc:sldChg chg="modSp mod">
        <pc:chgData name="Ann Kayrish" userId="adcd31dd-bbde-44c5-8ea9-60b0a9a9d61e" providerId="ADAL" clId="{38DAF592-0027-4921-AA2F-0B3545C8540E}" dt="2022-04-12T17:06:29.525" v="5" actId="255"/>
        <pc:sldMkLst>
          <pc:docMk/>
          <pc:sldMk cId="3698939041" sldId="1030"/>
        </pc:sldMkLst>
        <pc:spChg chg="mod">
          <ac:chgData name="Ann Kayrish" userId="adcd31dd-bbde-44c5-8ea9-60b0a9a9d61e" providerId="ADAL" clId="{38DAF592-0027-4921-AA2F-0B3545C8540E}" dt="2022-04-12T17:06:29.525" v="5" actId="255"/>
          <ac:spMkLst>
            <pc:docMk/>
            <pc:sldMk cId="3698939041" sldId="1030"/>
            <ac:spMk id="4" creationId="{EBA4050D-3E46-4AF5-B374-880729A8BB0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A9483-BA6E-48FD-8F03-45BC654168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97FD83-FB49-4D5F-A584-BE452DF17B3A}">
      <dgm:prSet/>
      <dgm:spPr/>
      <dgm:t>
        <a:bodyPr/>
        <a:lstStyle/>
        <a:p>
          <a:r>
            <a:rPr lang="en-US" b="1" u="sng" dirty="0"/>
            <a:t>Mute/Unmute</a:t>
          </a:r>
          <a:endParaRPr lang="en-US" b="1" dirty="0"/>
        </a:p>
      </dgm:t>
    </dgm:pt>
    <dgm:pt modelId="{68660D49-2FF7-4793-90BF-E767F874C981}" type="parTrans" cxnId="{A42A6A15-BFF3-4C07-86E5-8AE6AAB4E97C}">
      <dgm:prSet/>
      <dgm:spPr/>
      <dgm:t>
        <a:bodyPr/>
        <a:lstStyle/>
        <a:p>
          <a:endParaRPr lang="en-US"/>
        </a:p>
      </dgm:t>
    </dgm:pt>
    <dgm:pt modelId="{2EBEEA1F-5BAD-44AC-9497-B6575864A374}" type="sibTrans" cxnId="{A42A6A15-BFF3-4C07-86E5-8AE6AAB4E97C}">
      <dgm:prSet/>
      <dgm:spPr/>
      <dgm:t>
        <a:bodyPr/>
        <a:lstStyle/>
        <a:p>
          <a:endParaRPr lang="en-US"/>
        </a:p>
      </dgm:t>
    </dgm:pt>
    <dgm:pt modelId="{5B8CB3FD-D993-41CF-8EED-55AF3672AD66}">
      <dgm:prSet/>
      <dgm:spPr/>
      <dgm:t>
        <a:bodyPr/>
        <a:lstStyle/>
        <a:p>
          <a:r>
            <a:rPr lang="en-US" b="1" dirty="0"/>
            <a:t>Chat </a:t>
          </a:r>
        </a:p>
      </dgm:t>
    </dgm:pt>
    <dgm:pt modelId="{AF514866-E64C-4243-9466-2181DF5C5707}" type="parTrans" cxnId="{FA61B1BF-844B-4990-8A61-A1930CA7C9EB}">
      <dgm:prSet/>
      <dgm:spPr/>
      <dgm:t>
        <a:bodyPr/>
        <a:lstStyle/>
        <a:p>
          <a:endParaRPr lang="en-US"/>
        </a:p>
      </dgm:t>
    </dgm:pt>
    <dgm:pt modelId="{892A1D38-8F8C-4F68-9511-860462C8B61D}" type="sibTrans" cxnId="{FA61B1BF-844B-4990-8A61-A1930CA7C9EB}">
      <dgm:prSet/>
      <dgm:spPr/>
      <dgm:t>
        <a:bodyPr/>
        <a:lstStyle/>
        <a:p>
          <a:endParaRPr lang="en-US"/>
        </a:p>
      </dgm:t>
    </dgm:pt>
    <dgm:pt modelId="{0416F5B1-4363-412A-8226-432FFDD67EEE}">
      <dgm:prSet/>
      <dgm:spPr/>
      <dgm:t>
        <a:bodyPr/>
        <a:lstStyle/>
        <a:p>
          <a:r>
            <a:rPr lang="en-US" dirty="0"/>
            <a:t>Typed comment or question to everyone or individual </a:t>
          </a:r>
        </a:p>
      </dgm:t>
    </dgm:pt>
    <dgm:pt modelId="{049E9DFF-BD8E-4FCE-B746-1DFB04073FC5}" type="parTrans" cxnId="{4869B7F8-C21B-41EC-9D2C-C925B84F8054}">
      <dgm:prSet/>
      <dgm:spPr/>
      <dgm:t>
        <a:bodyPr/>
        <a:lstStyle/>
        <a:p>
          <a:endParaRPr lang="en-US"/>
        </a:p>
      </dgm:t>
    </dgm:pt>
    <dgm:pt modelId="{23B84061-B4AB-4E34-A43E-0D3E3ECF68AA}" type="sibTrans" cxnId="{4869B7F8-C21B-41EC-9D2C-C925B84F8054}">
      <dgm:prSet/>
      <dgm:spPr/>
      <dgm:t>
        <a:bodyPr/>
        <a:lstStyle/>
        <a:p>
          <a:endParaRPr lang="en-US"/>
        </a:p>
      </dgm:t>
    </dgm:pt>
    <dgm:pt modelId="{B71CCB35-A5C5-420B-A3BB-06F0F879CD61}">
      <dgm:prSet/>
      <dgm:spPr/>
      <dgm:t>
        <a:bodyPr/>
        <a:lstStyle/>
        <a:p>
          <a:r>
            <a:rPr lang="en-US" b="1" dirty="0"/>
            <a:t>Reaction- Raised Hand </a:t>
          </a:r>
          <a:endParaRPr lang="en-US" dirty="0"/>
        </a:p>
      </dgm:t>
    </dgm:pt>
    <dgm:pt modelId="{21EB9AF5-55BC-40D3-B991-19CD91E26E13}" type="parTrans" cxnId="{4D826425-2279-4424-9055-3C76AC9C394D}">
      <dgm:prSet/>
      <dgm:spPr/>
      <dgm:t>
        <a:bodyPr/>
        <a:lstStyle/>
        <a:p>
          <a:endParaRPr lang="en-US"/>
        </a:p>
      </dgm:t>
    </dgm:pt>
    <dgm:pt modelId="{4D1E56DA-92A2-49CC-82AA-C32969BAB312}" type="sibTrans" cxnId="{4D826425-2279-4424-9055-3C76AC9C394D}">
      <dgm:prSet/>
      <dgm:spPr/>
      <dgm:t>
        <a:bodyPr/>
        <a:lstStyle/>
        <a:p>
          <a:endParaRPr lang="en-US"/>
        </a:p>
      </dgm:t>
    </dgm:pt>
    <dgm:pt modelId="{E8628D22-3335-4732-A5FD-1FDF4A943C28}">
      <dgm:prSet/>
      <dgm:spPr/>
      <dgm:t>
        <a:bodyPr/>
        <a:lstStyle/>
        <a:p>
          <a:r>
            <a:rPr lang="en-US" b="1" dirty="0"/>
            <a:t>Reaction -Other</a:t>
          </a:r>
        </a:p>
      </dgm:t>
    </dgm:pt>
    <dgm:pt modelId="{4CEDA9CE-9F7F-4CB5-8797-169E9F376A82}" type="parTrans" cxnId="{521B005C-D663-4F03-AEBC-1E74CF9359B6}">
      <dgm:prSet/>
      <dgm:spPr/>
      <dgm:t>
        <a:bodyPr/>
        <a:lstStyle/>
        <a:p>
          <a:endParaRPr lang="en-US"/>
        </a:p>
      </dgm:t>
    </dgm:pt>
    <dgm:pt modelId="{14C9A3BF-2498-420E-B25B-392027ACDDC5}" type="sibTrans" cxnId="{521B005C-D663-4F03-AEBC-1E74CF9359B6}">
      <dgm:prSet/>
      <dgm:spPr/>
      <dgm:t>
        <a:bodyPr/>
        <a:lstStyle/>
        <a:p>
          <a:endParaRPr lang="en-US"/>
        </a:p>
      </dgm:t>
    </dgm:pt>
    <dgm:pt modelId="{B299C831-64A0-4413-8CEF-4E7052BCC5D2}">
      <dgm:prSet/>
      <dgm:spPr/>
      <dgm:t>
        <a:bodyPr/>
        <a:lstStyle/>
        <a:p>
          <a:r>
            <a:rPr lang="en-US" dirty="0"/>
            <a:t>All lines are muted at the start of the call </a:t>
          </a:r>
        </a:p>
      </dgm:t>
    </dgm:pt>
    <dgm:pt modelId="{111B587D-8FC7-4D31-83DB-876633C8BCCE}" type="parTrans" cxnId="{EA9571E3-121C-474B-A296-E4E86E43E8C2}">
      <dgm:prSet/>
      <dgm:spPr/>
      <dgm:t>
        <a:bodyPr/>
        <a:lstStyle/>
        <a:p>
          <a:endParaRPr lang="en-US"/>
        </a:p>
      </dgm:t>
    </dgm:pt>
    <dgm:pt modelId="{D9232CA6-8A2B-441E-B464-7C980435D99A}" type="sibTrans" cxnId="{EA9571E3-121C-474B-A296-E4E86E43E8C2}">
      <dgm:prSet/>
      <dgm:spPr/>
      <dgm:t>
        <a:bodyPr/>
        <a:lstStyle/>
        <a:p>
          <a:endParaRPr lang="en-US"/>
        </a:p>
      </dgm:t>
    </dgm:pt>
    <dgm:pt modelId="{3B33F29E-A5AA-46DF-B104-1041A35D47E4}">
      <dgm:prSet/>
      <dgm:spPr/>
      <dgm:t>
        <a:bodyPr/>
        <a:lstStyle/>
        <a:p>
          <a:r>
            <a:rPr lang="en-US" dirty="0"/>
            <a:t>Unmute your line only when it’s your turn to talk </a:t>
          </a:r>
        </a:p>
      </dgm:t>
    </dgm:pt>
    <dgm:pt modelId="{FC931825-4EBB-4A2E-8F62-650932E8CCC8}" type="parTrans" cxnId="{3A3F026B-7948-42A7-951E-F70FFE9DD302}">
      <dgm:prSet/>
      <dgm:spPr/>
      <dgm:t>
        <a:bodyPr/>
        <a:lstStyle/>
        <a:p>
          <a:endParaRPr lang="en-US"/>
        </a:p>
      </dgm:t>
    </dgm:pt>
    <dgm:pt modelId="{636BFFC6-6871-4670-882A-3ABA5F7DDC54}" type="sibTrans" cxnId="{3A3F026B-7948-42A7-951E-F70FFE9DD302}">
      <dgm:prSet/>
      <dgm:spPr/>
      <dgm:t>
        <a:bodyPr/>
        <a:lstStyle/>
        <a:p>
          <a:endParaRPr lang="en-US"/>
        </a:p>
      </dgm:t>
    </dgm:pt>
    <dgm:pt modelId="{464DD929-E9EE-4251-8D2C-955FFE0C2D2D}">
      <dgm:prSet/>
      <dgm:spPr/>
      <dgm:t>
        <a:bodyPr/>
        <a:lstStyle/>
        <a:p>
          <a:r>
            <a:rPr lang="en-US" u="none" dirty="0"/>
            <a:t>Video cameras are off for the call</a:t>
          </a:r>
        </a:p>
      </dgm:t>
    </dgm:pt>
    <dgm:pt modelId="{B161213F-F8CF-4839-808F-C1B084AC96F3}" type="parTrans" cxnId="{1ADAADF4-4CA0-4B9F-AA88-ECA88A924461}">
      <dgm:prSet/>
      <dgm:spPr/>
      <dgm:t>
        <a:bodyPr/>
        <a:lstStyle/>
        <a:p>
          <a:endParaRPr lang="en-US"/>
        </a:p>
      </dgm:t>
    </dgm:pt>
    <dgm:pt modelId="{94CA44F8-6AFA-4841-AA91-416028838072}" type="sibTrans" cxnId="{1ADAADF4-4CA0-4B9F-AA88-ECA88A924461}">
      <dgm:prSet/>
      <dgm:spPr/>
      <dgm:t>
        <a:bodyPr/>
        <a:lstStyle/>
        <a:p>
          <a:endParaRPr lang="en-US"/>
        </a:p>
      </dgm:t>
    </dgm:pt>
    <dgm:pt modelId="{1BAEBEB8-0636-49A6-A9AE-459AD6378E4C}">
      <dgm:prSet/>
      <dgm:spPr/>
      <dgm:t>
        <a:bodyPr/>
        <a:lstStyle/>
        <a:p>
          <a:r>
            <a:rPr lang="en-US" dirty="0"/>
            <a:t>Keep in mind that chat may be shared in the notes </a:t>
          </a:r>
        </a:p>
      </dgm:t>
    </dgm:pt>
    <dgm:pt modelId="{2B8D8329-186C-4C02-8BEC-2A73DA6E5E31}" type="parTrans" cxnId="{3390986B-0043-46CD-A4D5-EB5D09E3FF4D}">
      <dgm:prSet/>
      <dgm:spPr/>
      <dgm:t>
        <a:bodyPr/>
        <a:lstStyle/>
        <a:p>
          <a:endParaRPr lang="en-US"/>
        </a:p>
      </dgm:t>
    </dgm:pt>
    <dgm:pt modelId="{56DF104F-6D09-4FF0-98F6-2360EB96B659}" type="sibTrans" cxnId="{3390986B-0043-46CD-A4D5-EB5D09E3FF4D}">
      <dgm:prSet/>
      <dgm:spPr/>
      <dgm:t>
        <a:bodyPr/>
        <a:lstStyle/>
        <a:p>
          <a:endParaRPr lang="en-US"/>
        </a:p>
      </dgm:t>
    </dgm:pt>
    <dgm:pt modelId="{E900CCFE-9B3E-4842-91A2-8DC3DA881373}">
      <dgm:prSet/>
      <dgm:spPr/>
      <dgm:t>
        <a:bodyPr/>
        <a:lstStyle/>
        <a:p>
          <a:r>
            <a:rPr lang="en-US" b="0" dirty="0"/>
            <a:t>Indicates that you’d like to share your comment with the audience</a:t>
          </a:r>
          <a:endParaRPr lang="en-US" dirty="0"/>
        </a:p>
      </dgm:t>
    </dgm:pt>
    <dgm:pt modelId="{F80DF12B-0635-423E-9E01-E85E391D7D5A}" type="parTrans" cxnId="{3D747D2E-A72F-4BB6-AFED-F1664D6771D2}">
      <dgm:prSet/>
      <dgm:spPr/>
      <dgm:t>
        <a:bodyPr/>
        <a:lstStyle/>
        <a:p>
          <a:endParaRPr lang="en-US"/>
        </a:p>
      </dgm:t>
    </dgm:pt>
    <dgm:pt modelId="{A41AD675-2001-421C-9429-93FD05261206}" type="sibTrans" cxnId="{3D747D2E-A72F-4BB6-AFED-F1664D6771D2}">
      <dgm:prSet/>
      <dgm:spPr/>
      <dgm:t>
        <a:bodyPr/>
        <a:lstStyle/>
        <a:p>
          <a:endParaRPr lang="en-US"/>
        </a:p>
      </dgm:t>
    </dgm:pt>
    <dgm:pt modelId="{9F5761EE-EA1D-4FDB-9874-EC9ACE9B0AB4}">
      <dgm:prSet/>
      <dgm:spPr/>
      <dgm:t>
        <a:bodyPr/>
        <a:lstStyle/>
        <a:p>
          <a:r>
            <a:rPr lang="en-US" dirty="0"/>
            <a:t>Allows for quick nonverbal comment </a:t>
          </a:r>
        </a:p>
      </dgm:t>
    </dgm:pt>
    <dgm:pt modelId="{33EBA137-C0E0-4620-881A-A27FA2827822}" type="parTrans" cxnId="{86102B19-7CC4-40AE-8DD7-8F6409DB153E}">
      <dgm:prSet/>
      <dgm:spPr/>
      <dgm:t>
        <a:bodyPr/>
        <a:lstStyle/>
        <a:p>
          <a:endParaRPr lang="en-US"/>
        </a:p>
      </dgm:t>
    </dgm:pt>
    <dgm:pt modelId="{CDA02137-865F-454D-9636-E28E7AF81082}" type="sibTrans" cxnId="{86102B19-7CC4-40AE-8DD7-8F6409DB153E}">
      <dgm:prSet/>
      <dgm:spPr/>
      <dgm:t>
        <a:bodyPr/>
        <a:lstStyle/>
        <a:p>
          <a:endParaRPr lang="en-US"/>
        </a:p>
      </dgm:t>
    </dgm:pt>
    <dgm:pt modelId="{C05A70DB-4898-4A63-B18A-017723C606B9}">
      <dgm:prSet/>
      <dgm:spPr/>
      <dgm:t>
        <a:bodyPr/>
        <a:lstStyle/>
        <a:p>
          <a:r>
            <a:rPr lang="en-US" b="1" u="sng" dirty="0"/>
            <a:t>Start/Stop video  </a:t>
          </a:r>
          <a:endParaRPr lang="en-US" b="1" dirty="0"/>
        </a:p>
      </dgm:t>
    </dgm:pt>
    <dgm:pt modelId="{770338E4-0413-462F-B062-8520441BB6AC}" type="sibTrans" cxnId="{6A89238D-6BC7-460B-B576-4ECBB7106CE5}">
      <dgm:prSet/>
      <dgm:spPr/>
      <dgm:t>
        <a:bodyPr/>
        <a:lstStyle/>
        <a:p>
          <a:endParaRPr lang="en-US"/>
        </a:p>
      </dgm:t>
    </dgm:pt>
    <dgm:pt modelId="{9BCFA4B7-449A-40E1-B66A-D45D1C5E11D7}" type="parTrans" cxnId="{6A89238D-6BC7-460B-B576-4ECBB7106CE5}">
      <dgm:prSet/>
      <dgm:spPr/>
      <dgm:t>
        <a:bodyPr/>
        <a:lstStyle/>
        <a:p>
          <a:endParaRPr lang="en-US"/>
        </a:p>
      </dgm:t>
    </dgm:pt>
    <dgm:pt modelId="{DFB5C75B-69E8-4662-B3E9-9BA6C50AAB7B}" type="pres">
      <dgm:prSet presAssocID="{946A9483-BA6E-48FD-8F03-45BC6541684B}" presName="Name0" presStyleCnt="0">
        <dgm:presLayoutVars>
          <dgm:dir/>
          <dgm:animLvl val="lvl"/>
          <dgm:resizeHandles val="exact"/>
        </dgm:presLayoutVars>
      </dgm:prSet>
      <dgm:spPr/>
    </dgm:pt>
    <dgm:pt modelId="{EB4816CD-998C-49FA-8071-CDB596508ADA}" type="pres">
      <dgm:prSet presAssocID="{4B97FD83-FB49-4D5F-A584-BE452DF17B3A}" presName="composite" presStyleCnt="0"/>
      <dgm:spPr/>
    </dgm:pt>
    <dgm:pt modelId="{D555C357-4B3D-4669-9729-F1F4F7CA03A0}" type="pres">
      <dgm:prSet presAssocID="{4B97FD83-FB49-4D5F-A584-BE452DF17B3A}" presName="parTx" presStyleLbl="alignNode1" presStyleIdx="0" presStyleCnt="5" custLinFactNeighborX="-15585" custLinFactNeighborY="3080">
        <dgm:presLayoutVars>
          <dgm:chMax val="0"/>
          <dgm:chPref val="0"/>
          <dgm:bulletEnabled val="1"/>
        </dgm:presLayoutVars>
      </dgm:prSet>
      <dgm:spPr/>
    </dgm:pt>
    <dgm:pt modelId="{528735FC-03BA-4A8B-8600-C309A1A1C42E}" type="pres">
      <dgm:prSet presAssocID="{4B97FD83-FB49-4D5F-A584-BE452DF17B3A}" presName="desTx" presStyleLbl="alignAccFollowNode1" presStyleIdx="0" presStyleCnt="5">
        <dgm:presLayoutVars>
          <dgm:bulletEnabled val="1"/>
        </dgm:presLayoutVars>
      </dgm:prSet>
      <dgm:spPr/>
    </dgm:pt>
    <dgm:pt modelId="{688AF3A6-7DF3-4EC5-B85E-3B32CE3BC6C3}" type="pres">
      <dgm:prSet presAssocID="{2EBEEA1F-5BAD-44AC-9497-B6575864A374}" presName="space" presStyleCnt="0"/>
      <dgm:spPr/>
    </dgm:pt>
    <dgm:pt modelId="{5918F9A8-182A-4249-A195-564C1F26A170}" type="pres">
      <dgm:prSet presAssocID="{C05A70DB-4898-4A63-B18A-017723C606B9}" presName="composite" presStyleCnt="0"/>
      <dgm:spPr/>
    </dgm:pt>
    <dgm:pt modelId="{A5EFA1DD-3E3C-49A4-8DF0-4909BBBBB1B7}" type="pres">
      <dgm:prSet presAssocID="{C05A70DB-4898-4A63-B18A-017723C606B9}" presName="parTx" presStyleLbl="alignNode1" presStyleIdx="1" presStyleCnt="5">
        <dgm:presLayoutVars>
          <dgm:chMax val="0"/>
          <dgm:chPref val="0"/>
          <dgm:bulletEnabled val="1"/>
        </dgm:presLayoutVars>
      </dgm:prSet>
      <dgm:spPr/>
    </dgm:pt>
    <dgm:pt modelId="{9DF477C7-E236-4082-9F63-DBAC1968CABE}" type="pres">
      <dgm:prSet presAssocID="{C05A70DB-4898-4A63-B18A-017723C606B9}" presName="desTx" presStyleLbl="alignAccFollowNode1" presStyleIdx="1" presStyleCnt="5">
        <dgm:presLayoutVars>
          <dgm:bulletEnabled val="1"/>
        </dgm:presLayoutVars>
      </dgm:prSet>
      <dgm:spPr/>
    </dgm:pt>
    <dgm:pt modelId="{BDFA7782-3146-44A6-A88F-C03BD01DE898}" type="pres">
      <dgm:prSet presAssocID="{770338E4-0413-462F-B062-8520441BB6AC}" presName="space" presStyleCnt="0"/>
      <dgm:spPr/>
    </dgm:pt>
    <dgm:pt modelId="{645AF2CC-5422-4E6B-B6AD-10D497031482}" type="pres">
      <dgm:prSet presAssocID="{5B8CB3FD-D993-41CF-8EED-55AF3672AD66}" presName="composite" presStyleCnt="0"/>
      <dgm:spPr/>
    </dgm:pt>
    <dgm:pt modelId="{DE5D33CC-5373-4A47-B545-A50A06B6AC59}" type="pres">
      <dgm:prSet presAssocID="{5B8CB3FD-D993-41CF-8EED-55AF3672AD66}" presName="parTx" presStyleLbl="alignNode1" presStyleIdx="2" presStyleCnt="5">
        <dgm:presLayoutVars>
          <dgm:chMax val="0"/>
          <dgm:chPref val="0"/>
          <dgm:bulletEnabled val="1"/>
        </dgm:presLayoutVars>
      </dgm:prSet>
      <dgm:spPr/>
    </dgm:pt>
    <dgm:pt modelId="{50E274BF-8900-4F25-A780-797F870B96D7}" type="pres">
      <dgm:prSet presAssocID="{5B8CB3FD-D993-41CF-8EED-55AF3672AD66}" presName="desTx" presStyleLbl="alignAccFollowNode1" presStyleIdx="2" presStyleCnt="5">
        <dgm:presLayoutVars>
          <dgm:bulletEnabled val="1"/>
        </dgm:presLayoutVars>
      </dgm:prSet>
      <dgm:spPr/>
    </dgm:pt>
    <dgm:pt modelId="{52C0C107-7F8F-498E-9B81-044F0AAB8B42}" type="pres">
      <dgm:prSet presAssocID="{892A1D38-8F8C-4F68-9511-860462C8B61D}" presName="space" presStyleCnt="0"/>
      <dgm:spPr/>
    </dgm:pt>
    <dgm:pt modelId="{078A05F5-0672-4938-ADF1-64DFC7255DF3}" type="pres">
      <dgm:prSet presAssocID="{B71CCB35-A5C5-420B-A3BB-06F0F879CD61}" presName="composite" presStyleCnt="0"/>
      <dgm:spPr/>
    </dgm:pt>
    <dgm:pt modelId="{6450164C-7EC0-4B4F-83A6-FAD19F823C2B}" type="pres">
      <dgm:prSet presAssocID="{B71CCB35-A5C5-420B-A3BB-06F0F879CD61}" presName="parTx" presStyleLbl="alignNode1" presStyleIdx="3" presStyleCnt="5">
        <dgm:presLayoutVars>
          <dgm:chMax val="0"/>
          <dgm:chPref val="0"/>
          <dgm:bulletEnabled val="1"/>
        </dgm:presLayoutVars>
      </dgm:prSet>
      <dgm:spPr/>
    </dgm:pt>
    <dgm:pt modelId="{231A1BC8-7905-4057-837C-34ADAAD180D6}" type="pres">
      <dgm:prSet presAssocID="{B71CCB35-A5C5-420B-A3BB-06F0F879CD61}" presName="desTx" presStyleLbl="alignAccFollowNode1" presStyleIdx="3" presStyleCnt="5">
        <dgm:presLayoutVars>
          <dgm:bulletEnabled val="1"/>
        </dgm:presLayoutVars>
      </dgm:prSet>
      <dgm:spPr/>
    </dgm:pt>
    <dgm:pt modelId="{5DDAF049-F289-4E63-8EA3-87B245CA75AE}" type="pres">
      <dgm:prSet presAssocID="{4D1E56DA-92A2-49CC-82AA-C32969BAB312}" presName="space" presStyleCnt="0"/>
      <dgm:spPr/>
    </dgm:pt>
    <dgm:pt modelId="{9C2DB809-80CA-4541-903B-F0BAC0835E2C}" type="pres">
      <dgm:prSet presAssocID="{E8628D22-3335-4732-A5FD-1FDF4A943C28}" presName="composite" presStyleCnt="0"/>
      <dgm:spPr/>
    </dgm:pt>
    <dgm:pt modelId="{989DC1D7-0DA6-459E-B872-49E363BACB16}" type="pres">
      <dgm:prSet presAssocID="{E8628D22-3335-4732-A5FD-1FDF4A943C28}" presName="parTx" presStyleLbl="alignNode1" presStyleIdx="4" presStyleCnt="5">
        <dgm:presLayoutVars>
          <dgm:chMax val="0"/>
          <dgm:chPref val="0"/>
          <dgm:bulletEnabled val="1"/>
        </dgm:presLayoutVars>
      </dgm:prSet>
      <dgm:spPr/>
    </dgm:pt>
    <dgm:pt modelId="{DC6F7ACC-E98E-4E9B-92AA-695B800AC3B2}" type="pres">
      <dgm:prSet presAssocID="{E8628D22-3335-4732-A5FD-1FDF4A943C28}" presName="desTx" presStyleLbl="alignAccFollowNode1" presStyleIdx="4" presStyleCnt="5">
        <dgm:presLayoutVars>
          <dgm:bulletEnabled val="1"/>
        </dgm:presLayoutVars>
      </dgm:prSet>
      <dgm:spPr/>
    </dgm:pt>
  </dgm:ptLst>
  <dgm:cxnLst>
    <dgm:cxn modelId="{FCC4B314-6EBE-4F7C-B94A-99083C3FEC7B}" type="presOf" srcId="{1BAEBEB8-0636-49A6-A9AE-459AD6378E4C}" destId="{50E274BF-8900-4F25-A780-797F870B96D7}" srcOrd="0" destOrd="1" presId="urn:microsoft.com/office/officeart/2005/8/layout/hList1"/>
    <dgm:cxn modelId="{A42A6A15-BFF3-4C07-86E5-8AE6AAB4E97C}" srcId="{946A9483-BA6E-48FD-8F03-45BC6541684B}" destId="{4B97FD83-FB49-4D5F-A584-BE452DF17B3A}" srcOrd="0" destOrd="0" parTransId="{68660D49-2FF7-4793-90BF-E767F874C981}" sibTransId="{2EBEEA1F-5BAD-44AC-9497-B6575864A374}"/>
    <dgm:cxn modelId="{86102B19-7CC4-40AE-8DD7-8F6409DB153E}" srcId="{E8628D22-3335-4732-A5FD-1FDF4A943C28}" destId="{9F5761EE-EA1D-4FDB-9874-EC9ACE9B0AB4}" srcOrd="0" destOrd="0" parTransId="{33EBA137-C0E0-4620-881A-A27FA2827822}" sibTransId="{CDA02137-865F-454D-9636-E28E7AF81082}"/>
    <dgm:cxn modelId="{4D826425-2279-4424-9055-3C76AC9C394D}" srcId="{946A9483-BA6E-48FD-8F03-45BC6541684B}" destId="{B71CCB35-A5C5-420B-A3BB-06F0F879CD61}" srcOrd="3" destOrd="0" parTransId="{21EB9AF5-55BC-40D3-B991-19CD91E26E13}" sibTransId="{4D1E56DA-92A2-49CC-82AA-C32969BAB312}"/>
    <dgm:cxn modelId="{3D747D2E-A72F-4BB6-AFED-F1664D6771D2}" srcId="{B71CCB35-A5C5-420B-A3BB-06F0F879CD61}" destId="{E900CCFE-9B3E-4842-91A2-8DC3DA881373}" srcOrd="0" destOrd="0" parTransId="{F80DF12B-0635-423E-9E01-E85E391D7D5A}" sibTransId="{A41AD675-2001-421C-9429-93FD05261206}"/>
    <dgm:cxn modelId="{521B005C-D663-4F03-AEBC-1E74CF9359B6}" srcId="{946A9483-BA6E-48FD-8F03-45BC6541684B}" destId="{E8628D22-3335-4732-A5FD-1FDF4A943C28}" srcOrd="4" destOrd="0" parTransId="{4CEDA9CE-9F7F-4CB5-8797-169E9F376A82}" sibTransId="{14C9A3BF-2498-420E-B25B-392027ACDDC5}"/>
    <dgm:cxn modelId="{B3C49765-29FD-4C1D-B68B-BCA9F4672BD6}" type="presOf" srcId="{E900CCFE-9B3E-4842-91A2-8DC3DA881373}" destId="{231A1BC8-7905-4057-837C-34ADAAD180D6}" srcOrd="0" destOrd="0" presId="urn:microsoft.com/office/officeart/2005/8/layout/hList1"/>
    <dgm:cxn modelId="{ED8AA04A-D89D-4A1C-AAC7-EF0DC4B2988A}" type="presOf" srcId="{5B8CB3FD-D993-41CF-8EED-55AF3672AD66}" destId="{DE5D33CC-5373-4A47-B545-A50A06B6AC59}" srcOrd="0" destOrd="0" presId="urn:microsoft.com/office/officeart/2005/8/layout/hList1"/>
    <dgm:cxn modelId="{3A3F026B-7948-42A7-951E-F70FFE9DD302}" srcId="{4B97FD83-FB49-4D5F-A584-BE452DF17B3A}" destId="{3B33F29E-A5AA-46DF-B104-1041A35D47E4}" srcOrd="1" destOrd="0" parTransId="{FC931825-4EBB-4A2E-8F62-650932E8CCC8}" sibTransId="{636BFFC6-6871-4670-882A-3ABA5F7DDC54}"/>
    <dgm:cxn modelId="{3390986B-0043-46CD-A4D5-EB5D09E3FF4D}" srcId="{5B8CB3FD-D993-41CF-8EED-55AF3672AD66}" destId="{1BAEBEB8-0636-49A6-A9AE-459AD6378E4C}" srcOrd="1" destOrd="0" parTransId="{2B8D8329-186C-4C02-8BEC-2A73DA6E5E31}" sibTransId="{56DF104F-6D09-4FF0-98F6-2360EB96B659}"/>
    <dgm:cxn modelId="{266F576C-666F-4E49-9F84-57C44611872F}" type="presOf" srcId="{464DD929-E9EE-4251-8D2C-955FFE0C2D2D}" destId="{9DF477C7-E236-4082-9F63-DBAC1968CABE}" srcOrd="0" destOrd="0" presId="urn:microsoft.com/office/officeart/2005/8/layout/hList1"/>
    <dgm:cxn modelId="{71B06678-2897-4CE3-B0F0-ACFA81EC5C4D}" type="presOf" srcId="{946A9483-BA6E-48FD-8F03-45BC6541684B}" destId="{DFB5C75B-69E8-4662-B3E9-9BA6C50AAB7B}" srcOrd="0" destOrd="0" presId="urn:microsoft.com/office/officeart/2005/8/layout/hList1"/>
    <dgm:cxn modelId="{C023FB82-6119-4F62-8766-CBDBCC8E6AEC}" type="presOf" srcId="{0416F5B1-4363-412A-8226-432FFDD67EEE}" destId="{50E274BF-8900-4F25-A780-797F870B96D7}" srcOrd="0" destOrd="0" presId="urn:microsoft.com/office/officeart/2005/8/layout/hList1"/>
    <dgm:cxn modelId="{6A89238D-6BC7-460B-B576-4ECBB7106CE5}" srcId="{946A9483-BA6E-48FD-8F03-45BC6541684B}" destId="{C05A70DB-4898-4A63-B18A-017723C606B9}" srcOrd="1" destOrd="0" parTransId="{9BCFA4B7-449A-40E1-B66A-D45D1C5E11D7}" sibTransId="{770338E4-0413-462F-B062-8520441BB6AC}"/>
    <dgm:cxn modelId="{02FF1C9E-29E7-46BD-99F4-CA65219E811F}" type="presOf" srcId="{9F5761EE-EA1D-4FDB-9874-EC9ACE9B0AB4}" destId="{DC6F7ACC-E98E-4E9B-92AA-695B800AC3B2}" srcOrd="0" destOrd="0" presId="urn:microsoft.com/office/officeart/2005/8/layout/hList1"/>
    <dgm:cxn modelId="{0EC8E3A0-6242-4834-99BC-57DB00F6C141}" type="presOf" srcId="{B71CCB35-A5C5-420B-A3BB-06F0F879CD61}" destId="{6450164C-7EC0-4B4F-83A6-FAD19F823C2B}" srcOrd="0" destOrd="0" presId="urn:microsoft.com/office/officeart/2005/8/layout/hList1"/>
    <dgm:cxn modelId="{E5C3F3B3-56EE-4E94-9F37-1B88FCAC36D7}" type="presOf" srcId="{C05A70DB-4898-4A63-B18A-017723C606B9}" destId="{A5EFA1DD-3E3C-49A4-8DF0-4909BBBBB1B7}" srcOrd="0" destOrd="0" presId="urn:microsoft.com/office/officeart/2005/8/layout/hList1"/>
    <dgm:cxn modelId="{FA61B1BF-844B-4990-8A61-A1930CA7C9EB}" srcId="{946A9483-BA6E-48FD-8F03-45BC6541684B}" destId="{5B8CB3FD-D993-41CF-8EED-55AF3672AD66}" srcOrd="2" destOrd="0" parTransId="{AF514866-E64C-4243-9466-2181DF5C5707}" sibTransId="{892A1D38-8F8C-4F68-9511-860462C8B61D}"/>
    <dgm:cxn modelId="{15FC2BC1-D386-4D43-BC57-E43EEA578F37}" type="presOf" srcId="{B299C831-64A0-4413-8CEF-4E7052BCC5D2}" destId="{528735FC-03BA-4A8B-8600-C309A1A1C42E}" srcOrd="0" destOrd="0" presId="urn:microsoft.com/office/officeart/2005/8/layout/hList1"/>
    <dgm:cxn modelId="{82C5A9C2-29C6-4729-A96C-8D96A4DAD13B}" type="presOf" srcId="{4B97FD83-FB49-4D5F-A584-BE452DF17B3A}" destId="{D555C357-4B3D-4669-9729-F1F4F7CA03A0}" srcOrd="0" destOrd="0" presId="urn:microsoft.com/office/officeart/2005/8/layout/hList1"/>
    <dgm:cxn modelId="{DF1BD2D7-F8E5-4435-A874-1354B8769B9E}" type="presOf" srcId="{E8628D22-3335-4732-A5FD-1FDF4A943C28}" destId="{989DC1D7-0DA6-459E-B872-49E363BACB16}" srcOrd="0" destOrd="0" presId="urn:microsoft.com/office/officeart/2005/8/layout/hList1"/>
    <dgm:cxn modelId="{8E69F5D7-DF13-4715-93FD-D4E678A566F7}" type="presOf" srcId="{3B33F29E-A5AA-46DF-B104-1041A35D47E4}" destId="{528735FC-03BA-4A8B-8600-C309A1A1C42E}" srcOrd="0" destOrd="1" presId="urn:microsoft.com/office/officeart/2005/8/layout/hList1"/>
    <dgm:cxn modelId="{EA9571E3-121C-474B-A296-E4E86E43E8C2}" srcId="{4B97FD83-FB49-4D5F-A584-BE452DF17B3A}" destId="{B299C831-64A0-4413-8CEF-4E7052BCC5D2}" srcOrd="0" destOrd="0" parTransId="{111B587D-8FC7-4D31-83DB-876633C8BCCE}" sibTransId="{D9232CA6-8A2B-441E-B464-7C980435D99A}"/>
    <dgm:cxn modelId="{1ADAADF4-4CA0-4B9F-AA88-ECA88A924461}" srcId="{C05A70DB-4898-4A63-B18A-017723C606B9}" destId="{464DD929-E9EE-4251-8D2C-955FFE0C2D2D}" srcOrd="0" destOrd="0" parTransId="{B161213F-F8CF-4839-808F-C1B084AC96F3}" sibTransId="{94CA44F8-6AFA-4841-AA91-416028838072}"/>
    <dgm:cxn modelId="{4869B7F8-C21B-41EC-9D2C-C925B84F8054}" srcId="{5B8CB3FD-D993-41CF-8EED-55AF3672AD66}" destId="{0416F5B1-4363-412A-8226-432FFDD67EEE}" srcOrd="0" destOrd="0" parTransId="{049E9DFF-BD8E-4FCE-B746-1DFB04073FC5}" sibTransId="{23B84061-B4AB-4E34-A43E-0D3E3ECF68AA}"/>
    <dgm:cxn modelId="{E1049ABB-7E7B-412F-8361-EAF4074E0459}" type="presParOf" srcId="{DFB5C75B-69E8-4662-B3E9-9BA6C50AAB7B}" destId="{EB4816CD-998C-49FA-8071-CDB596508ADA}" srcOrd="0" destOrd="0" presId="urn:microsoft.com/office/officeart/2005/8/layout/hList1"/>
    <dgm:cxn modelId="{B1820F25-43DA-425E-A120-81156F16EDEE}" type="presParOf" srcId="{EB4816CD-998C-49FA-8071-CDB596508ADA}" destId="{D555C357-4B3D-4669-9729-F1F4F7CA03A0}" srcOrd="0" destOrd="0" presId="urn:microsoft.com/office/officeart/2005/8/layout/hList1"/>
    <dgm:cxn modelId="{725AD41F-D05D-4597-82C2-C5088AF6EFC5}" type="presParOf" srcId="{EB4816CD-998C-49FA-8071-CDB596508ADA}" destId="{528735FC-03BA-4A8B-8600-C309A1A1C42E}" srcOrd="1" destOrd="0" presId="urn:microsoft.com/office/officeart/2005/8/layout/hList1"/>
    <dgm:cxn modelId="{E8D1710C-2FC2-491E-A160-AEC9321BFD4E}" type="presParOf" srcId="{DFB5C75B-69E8-4662-B3E9-9BA6C50AAB7B}" destId="{688AF3A6-7DF3-4EC5-B85E-3B32CE3BC6C3}" srcOrd="1" destOrd="0" presId="urn:microsoft.com/office/officeart/2005/8/layout/hList1"/>
    <dgm:cxn modelId="{0446A337-A6AF-40E5-9AD2-E97A564DCB4E}" type="presParOf" srcId="{DFB5C75B-69E8-4662-B3E9-9BA6C50AAB7B}" destId="{5918F9A8-182A-4249-A195-564C1F26A170}" srcOrd="2" destOrd="0" presId="urn:microsoft.com/office/officeart/2005/8/layout/hList1"/>
    <dgm:cxn modelId="{58AF3BCA-CDC8-42BA-A396-C69A4DA4A839}" type="presParOf" srcId="{5918F9A8-182A-4249-A195-564C1F26A170}" destId="{A5EFA1DD-3E3C-49A4-8DF0-4909BBBBB1B7}" srcOrd="0" destOrd="0" presId="urn:microsoft.com/office/officeart/2005/8/layout/hList1"/>
    <dgm:cxn modelId="{258A7223-CDBB-4D07-B82A-312E15119B9B}" type="presParOf" srcId="{5918F9A8-182A-4249-A195-564C1F26A170}" destId="{9DF477C7-E236-4082-9F63-DBAC1968CABE}" srcOrd="1" destOrd="0" presId="urn:microsoft.com/office/officeart/2005/8/layout/hList1"/>
    <dgm:cxn modelId="{766932DA-C435-4FE0-A293-3A3EC9DAE014}" type="presParOf" srcId="{DFB5C75B-69E8-4662-B3E9-9BA6C50AAB7B}" destId="{BDFA7782-3146-44A6-A88F-C03BD01DE898}" srcOrd="3" destOrd="0" presId="urn:microsoft.com/office/officeart/2005/8/layout/hList1"/>
    <dgm:cxn modelId="{E426681E-9C3D-458D-B8ED-452E7827937F}" type="presParOf" srcId="{DFB5C75B-69E8-4662-B3E9-9BA6C50AAB7B}" destId="{645AF2CC-5422-4E6B-B6AD-10D497031482}" srcOrd="4" destOrd="0" presId="urn:microsoft.com/office/officeart/2005/8/layout/hList1"/>
    <dgm:cxn modelId="{27C3DD6A-9AE3-4579-82E6-2203E3A082B9}" type="presParOf" srcId="{645AF2CC-5422-4E6B-B6AD-10D497031482}" destId="{DE5D33CC-5373-4A47-B545-A50A06B6AC59}" srcOrd="0" destOrd="0" presId="urn:microsoft.com/office/officeart/2005/8/layout/hList1"/>
    <dgm:cxn modelId="{53C499F0-C26F-433E-917C-4BB40DD24D0E}" type="presParOf" srcId="{645AF2CC-5422-4E6B-B6AD-10D497031482}" destId="{50E274BF-8900-4F25-A780-797F870B96D7}" srcOrd="1" destOrd="0" presId="urn:microsoft.com/office/officeart/2005/8/layout/hList1"/>
    <dgm:cxn modelId="{12756C1E-D5D9-45B7-A246-C60644AC2882}" type="presParOf" srcId="{DFB5C75B-69E8-4662-B3E9-9BA6C50AAB7B}" destId="{52C0C107-7F8F-498E-9B81-044F0AAB8B42}" srcOrd="5" destOrd="0" presId="urn:microsoft.com/office/officeart/2005/8/layout/hList1"/>
    <dgm:cxn modelId="{AF270231-4170-434E-A0BE-024138F0DBF9}" type="presParOf" srcId="{DFB5C75B-69E8-4662-B3E9-9BA6C50AAB7B}" destId="{078A05F5-0672-4938-ADF1-64DFC7255DF3}" srcOrd="6" destOrd="0" presId="urn:microsoft.com/office/officeart/2005/8/layout/hList1"/>
    <dgm:cxn modelId="{939E8986-313F-4E60-A71E-BBC5BAFB7046}" type="presParOf" srcId="{078A05F5-0672-4938-ADF1-64DFC7255DF3}" destId="{6450164C-7EC0-4B4F-83A6-FAD19F823C2B}" srcOrd="0" destOrd="0" presId="urn:microsoft.com/office/officeart/2005/8/layout/hList1"/>
    <dgm:cxn modelId="{496C0050-CDA2-4EF7-8906-5B4819914BD5}" type="presParOf" srcId="{078A05F5-0672-4938-ADF1-64DFC7255DF3}" destId="{231A1BC8-7905-4057-837C-34ADAAD180D6}" srcOrd="1" destOrd="0" presId="urn:microsoft.com/office/officeart/2005/8/layout/hList1"/>
    <dgm:cxn modelId="{8DACAE86-F597-427B-B93C-AE2B179FE9A1}" type="presParOf" srcId="{DFB5C75B-69E8-4662-B3E9-9BA6C50AAB7B}" destId="{5DDAF049-F289-4E63-8EA3-87B245CA75AE}" srcOrd="7" destOrd="0" presId="urn:microsoft.com/office/officeart/2005/8/layout/hList1"/>
    <dgm:cxn modelId="{097D0D8F-0BB5-4075-BE4D-61E65204EB25}" type="presParOf" srcId="{DFB5C75B-69E8-4662-B3E9-9BA6C50AAB7B}" destId="{9C2DB809-80CA-4541-903B-F0BAC0835E2C}" srcOrd="8" destOrd="0" presId="urn:microsoft.com/office/officeart/2005/8/layout/hList1"/>
    <dgm:cxn modelId="{FE697CFF-FBE7-43E5-852D-7F39E80E940B}" type="presParOf" srcId="{9C2DB809-80CA-4541-903B-F0BAC0835E2C}" destId="{989DC1D7-0DA6-459E-B872-49E363BACB16}" srcOrd="0" destOrd="0" presId="urn:microsoft.com/office/officeart/2005/8/layout/hList1"/>
    <dgm:cxn modelId="{00CDD71E-EF93-41C2-8EE3-D88CA996F35D}" type="presParOf" srcId="{9C2DB809-80CA-4541-903B-F0BAC0835E2C}" destId="{DC6F7ACC-E98E-4E9B-92AA-695B800AC3B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77B62-0A7D-46FB-AB96-D7973F9F7DA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D2D38030-7021-4D33-ADF3-F0C66B3CE677}">
      <dgm:prSet phldrT="[Text]"/>
      <dgm:spPr>
        <a:solidFill>
          <a:schemeClr val="tx2"/>
        </a:solidFill>
      </dgm:spPr>
      <dgm:t>
        <a:bodyPr/>
        <a:lstStyle/>
        <a:p>
          <a:r>
            <a:rPr lang="en-US" dirty="0"/>
            <a:t>Three types </a:t>
          </a:r>
          <a:r>
            <a:rPr lang="en-US"/>
            <a:t>of group outreach </a:t>
          </a:r>
          <a:r>
            <a:rPr lang="en-US" dirty="0"/>
            <a:t>events</a:t>
          </a:r>
        </a:p>
      </dgm:t>
    </dgm:pt>
    <dgm:pt modelId="{890A1C0A-3AF2-4478-9FDD-7E0765B712B2}" type="parTrans" cxnId="{FAB2509B-F647-42EA-8B43-FB5A9D735458}">
      <dgm:prSet/>
      <dgm:spPr/>
      <dgm:t>
        <a:bodyPr/>
        <a:lstStyle/>
        <a:p>
          <a:endParaRPr lang="en-US"/>
        </a:p>
      </dgm:t>
    </dgm:pt>
    <dgm:pt modelId="{6FAAD172-13CC-4CB8-928B-C8C94ADABD30}" type="sibTrans" cxnId="{FAB2509B-F647-42EA-8B43-FB5A9D735458}">
      <dgm:prSet/>
      <dgm:spPr/>
      <dgm:t>
        <a:bodyPr/>
        <a:lstStyle/>
        <a:p>
          <a:endParaRPr lang="en-US"/>
        </a:p>
      </dgm:t>
    </dgm:pt>
    <dgm:pt modelId="{C2A7159A-89DF-4B91-AD1D-FC01D4B6CE07}">
      <dgm:prSet phldrT="[Text]"/>
      <dgm:spPr>
        <a:solidFill>
          <a:schemeClr val="accent6">
            <a:lumMod val="75000"/>
          </a:schemeClr>
        </a:solidFill>
      </dgm:spPr>
      <dgm:t>
        <a:bodyPr/>
        <a:lstStyle/>
        <a:p>
          <a:r>
            <a:rPr lang="en-US" dirty="0"/>
            <a:t>Interactive presentation to public</a:t>
          </a:r>
        </a:p>
      </dgm:t>
    </dgm:pt>
    <dgm:pt modelId="{84EFA933-E7A2-4874-8B53-6509433E032C}" type="parTrans" cxnId="{4B1D0F43-DFDC-453C-ABB2-FC446543306C}">
      <dgm:prSet/>
      <dgm:spPr/>
      <dgm:t>
        <a:bodyPr/>
        <a:lstStyle/>
        <a:p>
          <a:endParaRPr lang="en-US"/>
        </a:p>
      </dgm:t>
    </dgm:pt>
    <dgm:pt modelId="{F1625970-EB68-452F-B10D-79499C87795E}" type="sibTrans" cxnId="{4B1D0F43-DFDC-453C-ABB2-FC446543306C}">
      <dgm:prSet/>
      <dgm:spPr/>
      <dgm:t>
        <a:bodyPr/>
        <a:lstStyle/>
        <a:p>
          <a:endParaRPr lang="en-US"/>
        </a:p>
      </dgm:t>
    </dgm:pt>
    <dgm:pt modelId="{BE0DF069-E474-4664-B8B5-CCC7D0457BE6}">
      <dgm:prSet phldrT="[Text]" custT="1"/>
      <dgm:spPr>
        <a:solidFill>
          <a:schemeClr val="accent6">
            <a:lumMod val="75000"/>
          </a:schemeClr>
        </a:solidFill>
      </dgm:spPr>
      <dgm:t>
        <a:bodyPr/>
        <a:lstStyle/>
        <a:p>
          <a:pPr>
            <a:buFont typeface="Arial" panose="020B0604020202020204" pitchFamily="34" charset="0"/>
            <a:buChar char="•"/>
          </a:pPr>
          <a:endParaRPr lang="en-US" sz="1100" dirty="0"/>
        </a:p>
        <a:p>
          <a:pPr>
            <a:buFont typeface="Arial" panose="020B0604020202020204" pitchFamily="34" charset="0"/>
            <a:buNone/>
          </a:pPr>
          <a:r>
            <a:rPr lang="en-US" sz="2000" dirty="0"/>
            <a:t> Webinar</a:t>
          </a:r>
        </a:p>
        <a:p>
          <a:pPr>
            <a:buNone/>
          </a:pPr>
          <a:r>
            <a:rPr lang="en-US" sz="2000" dirty="0"/>
            <a:t>Facebook live</a:t>
          </a:r>
        </a:p>
        <a:p>
          <a:pPr>
            <a:buNone/>
          </a:pPr>
          <a:r>
            <a:rPr lang="en-US" sz="2000" dirty="0"/>
            <a:t>You Tube videos</a:t>
          </a:r>
        </a:p>
        <a:p>
          <a:pPr>
            <a:buNone/>
          </a:pPr>
          <a:r>
            <a:rPr lang="en-US" sz="2000" dirty="0"/>
            <a:t>In person speaking events </a:t>
          </a:r>
        </a:p>
        <a:p>
          <a:pPr>
            <a:buNone/>
          </a:pPr>
          <a:endParaRPr lang="en-US" sz="1100" dirty="0"/>
        </a:p>
      </dgm:t>
    </dgm:pt>
    <dgm:pt modelId="{DF8E5A31-D47A-4DE4-9300-F715F5505BEE}" type="parTrans" cxnId="{12AF2ED2-4D03-433E-A726-74E921BBE3EC}">
      <dgm:prSet/>
      <dgm:spPr/>
      <dgm:t>
        <a:bodyPr/>
        <a:lstStyle/>
        <a:p>
          <a:endParaRPr lang="en-US"/>
        </a:p>
      </dgm:t>
    </dgm:pt>
    <dgm:pt modelId="{446B2FE0-C382-41EB-862B-D62DBDDD2134}" type="sibTrans" cxnId="{12AF2ED2-4D03-433E-A726-74E921BBE3EC}">
      <dgm:prSet/>
      <dgm:spPr/>
      <dgm:t>
        <a:bodyPr/>
        <a:lstStyle/>
        <a:p>
          <a:endParaRPr lang="en-US"/>
        </a:p>
      </dgm:t>
    </dgm:pt>
    <dgm:pt modelId="{F741603D-2FDF-4C05-9E57-ADD5A9866300}">
      <dgm:prSet phldrT="[Text]"/>
      <dgm:spPr>
        <a:solidFill>
          <a:schemeClr val="accent6">
            <a:lumMod val="75000"/>
          </a:schemeClr>
        </a:solidFill>
      </dgm:spPr>
      <dgm:t>
        <a:bodyPr/>
        <a:lstStyle/>
        <a:p>
          <a:r>
            <a:rPr lang="en-US" dirty="0"/>
            <a:t>Enrollment event </a:t>
          </a:r>
        </a:p>
      </dgm:t>
    </dgm:pt>
    <dgm:pt modelId="{058BC561-0D31-41BC-858E-17DEFED9C1A7}" type="parTrans" cxnId="{42F5849C-E582-4E1E-BBEC-CA37A441EDB1}">
      <dgm:prSet/>
      <dgm:spPr/>
      <dgm:t>
        <a:bodyPr/>
        <a:lstStyle/>
        <a:p>
          <a:endParaRPr lang="en-US"/>
        </a:p>
      </dgm:t>
    </dgm:pt>
    <dgm:pt modelId="{0F3A0F92-FFAC-4E32-98B6-D39B79E68F10}" type="sibTrans" cxnId="{42F5849C-E582-4E1E-BBEC-CA37A441EDB1}">
      <dgm:prSet/>
      <dgm:spPr/>
      <dgm:t>
        <a:bodyPr/>
        <a:lstStyle/>
        <a:p>
          <a:endParaRPr lang="en-US"/>
        </a:p>
      </dgm:t>
    </dgm:pt>
    <dgm:pt modelId="{152ED898-916C-43C3-A049-E2CF792EF8FC}">
      <dgm:prSet/>
      <dgm:spPr>
        <a:solidFill>
          <a:schemeClr val="accent6">
            <a:lumMod val="75000"/>
          </a:schemeClr>
        </a:solidFill>
      </dgm:spPr>
      <dgm:t>
        <a:bodyPr/>
        <a:lstStyle/>
        <a:p>
          <a:r>
            <a:rPr lang="en-US" dirty="0"/>
            <a:t>Booths or exhibits </a:t>
          </a:r>
        </a:p>
      </dgm:t>
    </dgm:pt>
    <dgm:pt modelId="{94067B7D-8A8F-4E46-85CF-A9F6512F837F}" type="parTrans" cxnId="{9AD04EFA-2ECE-447E-B916-9E024B132FD5}">
      <dgm:prSet/>
      <dgm:spPr/>
      <dgm:t>
        <a:bodyPr/>
        <a:lstStyle/>
        <a:p>
          <a:endParaRPr lang="en-US"/>
        </a:p>
      </dgm:t>
    </dgm:pt>
    <dgm:pt modelId="{BC17872F-2605-46D8-8A1D-F2570CB1A451}" type="sibTrans" cxnId="{9AD04EFA-2ECE-447E-B916-9E024B132FD5}">
      <dgm:prSet/>
      <dgm:spPr/>
      <dgm:t>
        <a:bodyPr/>
        <a:lstStyle/>
        <a:p>
          <a:endParaRPr lang="en-US"/>
        </a:p>
      </dgm:t>
    </dgm:pt>
    <dgm:pt modelId="{5EC10728-A42B-452A-A600-99DE55A0EB38}" type="pres">
      <dgm:prSet presAssocID="{24977B62-0A7D-46FB-AB96-D7973F9F7DA2}" presName="Name0" presStyleCnt="0">
        <dgm:presLayoutVars>
          <dgm:chPref val="1"/>
          <dgm:dir/>
          <dgm:animOne val="branch"/>
          <dgm:animLvl val="lvl"/>
          <dgm:resizeHandles/>
        </dgm:presLayoutVars>
      </dgm:prSet>
      <dgm:spPr/>
    </dgm:pt>
    <dgm:pt modelId="{EE5070E6-C405-4BD4-81B2-69D82EDCDE3B}" type="pres">
      <dgm:prSet presAssocID="{D2D38030-7021-4D33-ADF3-F0C66B3CE677}" presName="vertOne" presStyleCnt="0"/>
      <dgm:spPr/>
    </dgm:pt>
    <dgm:pt modelId="{B8473CB3-46E5-422A-A178-849A6B4C2BE7}" type="pres">
      <dgm:prSet presAssocID="{D2D38030-7021-4D33-ADF3-F0C66B3CE677}" presName="txOne" presStyleLbl="node0" presStyleIdx="0" presStyleCnt="1" custScaleY="32570">
        <dgm:presLayoutVars>
          <dgm:chPref val="3"/>
        </dgm:presLayoutVars>
      </dgm:prSet>
      <dgm:spPr/>
    </dgm:pt>
    <dgm:pt modelId="{0077081C-06F6-4EA4-977C-1EBA6CEAAF5C}" type="pres">
      <dgm:prSet presAssocID="{D2D38030-7021-4D33-ADF3-F0C66B3CE677}" presName="parTransOne" presStyleCnt="0"/>
      <dgm:spPr/>
    </dgm:pt>
    <dgm:pt modelId="{5551D02B-8F17-4DD7-9FD9-FEC5CC60ED61}" type="pres">
      <dgm:prSet presAssocID="{D2D38030-7021-4D33-ADF3-F0C66B3CE677}" presName="horzOne" presStyleCnt="0"/>
      <dgm:spPr/>
    </dgm:pt>
    <dgm:pt modelId="{333F88F1-4A25-4505-B6A3-0535BCD6985E}" type="pres">
      <dgm:prSet presAssocID="{C2A7159A-89DF-4B91-AD1D-FC01D4B6CE07}" presName="vertTwo" presStyleCnt="0"/>
      <dgm:spPr/>
    </dgm:pt>
    <dgm:pt modelId="{FF97BCDF-500F-41F3-B83F-219A023F3730}" type="pres">
      <dgm:prSet presAssocID="{C2A7159A-89DF-4B91-AD1D-FC01D4B6CE07}" presName="txTwo" presStyleLbl="node2" presStyleIdx="0" presStyleCnt="3" custScaleX="81698" custScaleY="51897">
        <dgm:presLayoutVars>
          <dgm:chPref val="3"/>
        </dgm:presLayoutVars>
      </dgm:prSet>
      <dgm:spPr/>
    </dgm:pt>
    <dgm:pt modelId="{12879E5C-FA2F-4CDC-8CB5-4BACD659550B}" type="pres">
      <dgm:prSet presAssocID="{C2A7159A-89DF-4B91-AD1D-FC01D4B6CE07}" presName="parTransTwo" presStyleCnt="0"/>
      <dgm:spPr/>
    </dgm:pt>
    <dgm:pt modelId="{85A992C9-51BE-4047-AFAB-43D1007E2F1A}" type="pres">
      <dgm:prSet presAssocID="{C2A7159A-89DF-4B91-AD1D-FC01D4B6CE07}" presName="horzTwo" presStyleCnt="0"/>
      <dgm:spPr/>
    </dgm:pt>
    <dgm:pt modelId="{0F7CEEEC-2200-47F3-94A4-5CEEDBDCBC97}" type="pres">
      <dgm:prSet presAssocID="{BE0DF069-E474-4664-B8B5-CCC7D0457BE6}" presName="vertThree" presStyleCnt="0"/>
      <dgm:spPr/>
    </dgm:pt>
    <dgm:pt modelId="{106AA1C3-FE82-42E1-867B-2B347445EA64}" type="pres">
      <dgm:prSet presAssocID="{BE0DF069-E474-4664-B8B5-CCC7D0457BE6}" presName="txThree" presStyleLbl="node3" presStyleIdx="0" presStyleCnt="1" custScaleX="76726" custScaleY="85270">
        <dgm:presLayoutVars>
          <dgm:chPref val="3"/>
        </dgm:presLayoutVars>
      </dgm:prSet>
      <dgm:spPr/>
    </dgm:pt>
    <dgm:pt modelId="{8116760F-D18E-4810-8FC4-A994B738BD9F}" type="pres">
      <dgm:prSet presAssocID="{BE0DF069-E474-4664-B8B5-CCC7D0457BE6}" presName="horzThree" presStyleCnt="0"/>
      <dgm:spPr/>
    </dgm:pt>
    <dgm:pt modelId="{07ED3260-8F89-487B-B64E-109AA4108ED5}" type="pres">
      <dgm:prSet presAssocID="{F1625970-EB68-452F-B10D-79499C87795E}" presName="sibSpaceTwo" presStyleCnt="0"/>
      <dgm:spPr/>
    </dgm:pt>
    <dgm:pt modelId="{7078235F-8956-488B-8BA2-CFF05EAF4A51}" type="pres">
      <dgm:prSet presAssocID="{152ED898-916C-43C3-A049-E2CF792EF8FC}" presName="vertTwo" presStyleCnt="0"/>
      <dgm:spPr/>
    </dgm:pt>
    <dgm:pt modelId="{5C09E55E-033D-469E-B1F9-31864FE4585D}" type="pres">
      <dgm:prSet presAssocID="{152ED898-916C-43C3-A049-E2CF792EF8FC}" presName="txTwo" presStyleLbl="node2" presStyleIdx="1" presStyleCnt="3" custScaleX="91129" custScaleY="49351">
        <dgm:presLayoutVars>
          <dgm:chPref val="3"/>
        </dgm:presLayoutVars>
      </dgm:prSet>
      <dgm:spPr/>
    </dgm:pt>
    <dgm:pt modelId="{40EC8741-58DF-4F07-96A6-7B34292212A3}" type="pres">
      <dgm:prSet presAssocID="{152ED898-916C-43C3-A049-E2CF792EF8FC}" presName="horzTwo" presStyleCnt="0"/>
      <dgm:spPr/>
    </dgm:pt>
    <dgm:pt modelId="{FBBAA1E6-C66D-4007-932A-D5A9FC112721}" type="pres">
      <dgm:prSet presAssocID="{BC17872F-2605-46D8-8A1D-F2570CB1A451}" presName="sibSpaceTwo" presStyleCnt="0"/>
      <dgm:spPr/>
    </dgm:pt>
    <dgm:pt modelId="{F8E5F457-790D-4B5A-96C3-983911663CF8}" type="pres">
      <dgm:prSet presAssocID="{F741603D-2FDF-4C05-9E57-ADD5A9866300}" presName="vertTwo" presStyleCnt="0"/>
      <dgm:spPr/>
    </dgm:pt>
    <dgm:pt modelId="{EEAA8BF6-7897-45A2-A289-BA445CFD0343}" type="pres">
      <dgm:prSet presAssocID="{F741603D-2FDF-4C05-9E57-ADD5A9866300}" presName="txTwo" presStyleLbl="node2" presStyleIdx="2" presStyleCnt="3" custScaleY="49652">
        <dgm:presLayoutVars>
          <dgm:chPref val="3"/>
        </dgm:presLayoutVars>
      </dgm:prSet>
      <dgm:spPr/>
    </dgm:pt>
    <dgm:pt modelId="{73BA30C9-65B6-458E-A882-B787E699AC50}" type="pres">
      <dgm:prSet presAssocID="{F741603D-2FDF-4C05-9E57-ADD5A9866300}" presName="horzTwo" presStyleCnt="0"/>
      <dgm:spPr/>
    </dgm:pt>
  </dgm:ptLst>
  <dgm:cxnLst>
    <dgm:cxn modelId="{35901732-4847-4302-A461-A226B54097A3}" type="presOf" srcId="{C2A7159A-89DF-4B91-AD1D-FC01D4B6CE07}" destId="{FF97BCDF-500F-41F3-B83F-219A023F3730}" srcOrd="0" destOrd="0" presId="urn:microsoft.com/office/officeart/2005/8/layout/hierarchy4"/>
    <dgm:cxn modelId="{C3FA3C5B-42F3-450C-9CDC-9E7EB13095F9}" type="presOf" srcId="{D2D38030-7021-4D33-ADF3-F0C66B3CE677}" destId="{B8473CB3-46E5-422A-A178-849A6B4C2BE7}" srcOrd="0" destOrd="0" presId="urn:microsoft.com/office/officeart/2005/8/layout/hierarchy4"/>
    <dgm:cxn modelId="{0E1EBC5B-6557-4210-8042-750D568B34BF}" type="presOf" srcId="{F741603D-2FDF-4C05-9E57-ADD5A9866300}" destId="{EEAA8BF6-7897-45A2-A289-BA445CFD0343}" srcOrd="0" destOrd="0" presId="urn:microsoft.com/office/officeart/2005/8/layout/hierarchy4"/>
    <dgm:cxn modelId="{4B1D0F43-DFDC-453C-ABB2-FC446543306C}" srcId="{D2D38030-7021-4D33-ADF3-F0C66B3CE677}" destId="{C2A7159A-89DF-4B91-AD1D-FC01D4B6CE07}" srcOrd="0" destOrd="0" parTransId="{84EFA933-E7A2-4874-8B53-6509433E032C}" sibTransId="{F1625970-EB68-452F-B10D-79499C87795E}"/>
    <dgm:cxn modelId="{392AE058-9033-47BC-B9D6-AB31C094108B}" type="presOf" srcId="{24977B62-0A7D-46FB-AB96-D7973F9F7DA2}" destId="{5EC10728-A42B-452A-A600-99DE55A0EB38}" srcOrd="0" destOrd="0" presId="urn:microsoft.com/office/officeart/2005/8/layout/hierarchy4"/>
    <dgm:cxn modelId="{81DD9588-E873-4ABD-B4AF-2C84697FFC01}" type="presOf" srcId="{BE0DF069-E474-4664-B8B5-CCC7D0457BE6}" destId="{106AA1C3-FE82-42E1-867B-2B347445EA64}" srcOrd="0" destOrd="0" presId="urn:microsoft.com/office/officeart/2005/8/layout/hierarchy4"/>
    <dgm:cxn modelId="{8894DB94-D029-416B-80C5-819EEA4D3A62}" type="presOf" srcId="{152ED898-916C-43C3-A049-E2CF792EF8FC}" destId="{5C09E55E-033D-469E-B1F9-31864FE4585D}" srcOrd="0" destOrd="0" presId="urn:microsoft.com/office/officeart/2005/8/layout/hierarchy4"/>
    <dgm:cxn modelId="{FAB2509B-F647-42EA-8B43-FB5A9D735458}" srcId="{24977B62-0A7D-46FB-AB96-D7973F9F7DA2}" destId="{D2D38030-7021-4D33-ADF3-F0C66B3CE677}" srcOrd="0" destOrd="0" parTransId="{890A1C0A-3AF2-4478-9FDD-7E0765B712B2}" sibTransId="{6FAAD172-13CC-4CB8-928B-C8C94ADABD30}"/>
    <dgm:cxn modelId="{42F5849C-E582-4E1E-BBEC-CA37A441EDB1}" srcId="{D2D38030-7021-4D33-ADF3-F0C66B3CE677}" destId="{F741603D-2FDF-4C05-9E57-ADD5A9866300}" srcOrd="2" destOrd="0" parTransId="{058BC561-0D31-41BC-858E-17DEFED9C1A7}" sibTransId="{0F3A0F92-FFAC-4E32-98B6-D39B79E68F10}"/>
    <dgm:cxn modelId="{12AF2ED2-4D03-433E-A726-74E921BBE3EC}" srcId="{C2A7159A-89DF-4B91-AD1D-FC01D4B6CE07}" destId="{BE0DF069-E474-4664-B8B5-CCC7D0457BE6}" srcOrd="0" destOrd="0" parTransId="{DF8E5A31-D47A-4DE4-9300-F715F5505BEE}" sibTransId="{446B2FE0-C382-41EB-862B-D62DBDDD2134}"/>
    <dgm:cxn modelId="{9AD04EFA-2ECE-447E-B916-9E024B132FD5}" srcId="{D2D38030-7021-4D33-ADF3-F0C66B3CE677}" destId="{152ED898-916C-43C3-A049-E2CF792EF8FC}" srcOrd="1" destOrd="0" parTransId="{94067B7D-8A8F-4E46-85CF-A9F6512F837F}" sibTransId="{BC17872F-2605-46D8-8A1D-F2570CB1A451}"/>
    <dgm:cxn modelId="{B80215F9-0960-4553-BF61-8D2C8F9252D9}" type="presParOf" srcId="{5EC10728-A42B-452A-A600-99DE55A0EB38}" destId="{EE5070E6-C405-4BD4-81B2-69D82EDCDE3B}" srcOrd="0" destOrd="0" presId="urn:microsoft.com/office/officeart/2005/8/layout/hierarchy4"/>
    <dgm:cxn modelId="{65B8DFEA-DC3D-40CF-B391-6089EA5DB6C6}" type="presParOf" srcId="{EE5070E6-C405-4BD4-81B2-69D82EDCDE3B}" destId="{B8473CB3-46E5-422A-A178-849A6B4C2BE7}" srcOrd="0" destOrd="0" presId="urn:microsoft.com/office/officeart/2005/8/layout/hierarchy4"/>
    <dgm:cxn modelId="{63A71B67-BA6E-45F3-A8AD-A3DAE1E92E34}" type="presParOf" srcId="{EE5070E6-C405-4BD4-81B2-69D82EDCDE3B}" destId="{0077081C-06F6-4EA4-977C-1EBA6CEAAF5C}" srcOrd="1" destOrd="0" presId="urn:microsoft.com/office/officeart/2005/8/layout/hierarchy4"/>
    <dgm:cxn modelId="{DA28F618-C658-429D-8432-739C1F79BD6E}" type="presParOf" srcId="{EE5070E6-C405-4BD4-81B2-69D82EDCDE3B}" destId="{5551D02B-8F17-4DD7-9FD9-FEC5CC60ED61}" srcOrd="2" destOrd="0" presId="urn:microsoft.com/office/officeart/2005/8/layout/hierarchy4"/>
    <dgm:cxn modelId="{E5A5874F-DB75-4421-A858-BBC99717B10F}" type="presParOf" srcId="{5551D02B-8F17-4DD7-9FD9-FEC5CC60ED61}" destId="{333F88F1-4A25-4505-B6A3-0535BCD6985E}" srcOrd="0" destOrd="0" presId="urn:microsoft.com/office/officeart/2005/8/layout/hierarchy4"/>
    <dgm:cxn modelId="{053DDED1-8959-45F4-8AE5-B0DF7D04B527}" type="presParOf" srcId="{333F88F1-4A25-4505-B6A3-0535BCD6985E}" destId="{FF97BCDF-500F-41F3-B83F-219A023F3730}" srcOrd="0" destOrd="0" presId="urn:microsoft.com/office/officeart/2005/8/layout/hierarchy4"/>
    <dgm:cxn modelId="{337A3C33-63CC-4598-8618-13AE5500AC3F}" type="presParOf" srcId="{333F88F1-4A25-4505-B6A3-0535BCD6985E}" destId="{12879E5C-FA2F-4CDC-8CB5-4BACD659550B}" srcOrd="1" destOrd="0" presId="urn:microsoft.com/office/officeart/2005/8/layout/hierarchy4"/>
    <dgm:cxn modelId="{D6C91070-391B-42D4-969D-FDE21B52858E}" type="presParOf" srcId="{333F88F1-4A25-4505-B6A3-0535BCD6985E}" destId="{85A992C9-51BE-4047-AFAB-43D1007E2F1A}" srcOrd="2" destOrd="0" presId="urn:microsoft.com/office/officeart/2005/8/layout/hierarchy4"/>
    <dgm:cxn modelId="{E9BF529C-54E5-473D-AEB2-255D754A578E}" type="presParOf" srcId="{85A992C9-51BE-4047-AFAB-43D1007E2F1A}" destId="{0F7CEEEC-2200-47F3-94A4-5CEEDBDCBC97}" srcOrd="0" destOrd="0" presId="urn:microsoft.com/office/officeart/2005/8/layout/hierarchy4"/>
    <dgm:cxn modelId="{8763D851-8D61-4202-864E-706F3D7EF0CA}" type="presParOf" srcId="{0F7CEEEC-2200-47F3-94A4-5CEEDBDCBC97}" destId="{106AA1C3-FE82-42E1-867B-2B347445EA64}" srcOrd="0" destOrd="0" presId="urn:microsoft.com/office/officeart/2005/8/layout/hierarchy4"/>
    <dgm:cxn modelId="{75CFCFA0-B920-4CCA-B705-5F0FF6CA805B}" type="presParOf" srcId="{0F7CEEEC-2200-47F3-94A4-5CEEDBDCBC97}" destId="{8116760F-D18E-4810-8FC4-A994B738BD9F}" srcOrd="1" destOrd="0" presId="urn:microsoft.com/office/officeart/2005/8/layout/hierarchy4"/>
    <dgm:cxn modelId="{70F056EF-CE0A-4163-A18F-9BBD50E71DBB}" type="presParOf" srcId="{5551D02B-8F17-4DD7-9FD9-FEC5CC60ED61}" destId="{07ED3260-8F89-487B-B64E-109AA4108ED5}" srcOrd="1" destOrd="0" presId="urn:microsoft.com/office/officeart/2005/8/layout/hierarchy4"/>
    <dgm:cxn modelId="{1DD13ABD-D84D-470A-BED6-3649296F38DF}" type="presParOf" srcId="{5551D02B-8F17-4DD7-9FD9-FEC5CC60ED61}" destId="{7078235F-8956-488B-8BA2-CFF05EAF4A51}" srcOrd="2" destOrd="0" presId="urn:microsoft.com/office/officeart/2005/8/layout/hierarchy4"/>
    <dgm:cxn modelId="{ABA05BD2-B11E-4B1D-AB46-7A0A2A548A93}" type="presParOf" srcId="{7078235F-8956-488B-8BA2-CFF05EAF4A51}" destId="{5C09E55E-033D-469E-B1F9-31864FE4585D}" srcOrd="0" destOrd="0" presId="urn:microsoft.com/office/officeart/2005/8/layout/hierarchy4"/>
    <dgm:cxn modelId="{E0A52393-34B0-4F8C-B937-7C27006BE8CD}" type="presParOf" srcId="{7078235F-8956-488B-8BA2-CFF05EAF4A51}" destId="{40EC8741-58DF-4F07-96A6-7B34292212A3}" srcOrd="1" destOrd="0" presId="urn:microsoft.com/office/officeart/2005/8/layout/hierarchy4"/>
    <dgm:cxn modelId="{E6BF1F70-F533-4EED-93DB-8A0071A3D669}" type="presParOf" srcId="{5551D02B-8F17-4DD7-9FD9-FEC5CC60ED61}" destId="{FBBAA1E6-C66D-4007-932A-D5A9FC112721}" srcOrd="3" destOrd="0" presId="urn:microsoft.com/office/officeart/2005/8/layout/hierarchy4"/>
    <dgm:cxn modelId="{0750D542-D470-477D-AC5B-9BBC7FF5FEF4}" type="presParOf" srcId="{5551D02B-8F17-4DD7-9FD9-FEC5CC60ED61}" destId="{F8E5F457-790D-4B5A-96C3-983911663CF8}" srcOrd="4" destOrd="0" presId="urn:microsoft.com/office/officeart/2005/8/layout/hierarchy4"/>
    <dgm:cxn modelId="{87ADFA9F-72B7-402F-8823-578174377392}" type="presParOf" srcId="{F8E5F457-790D-4B5A-96C3-983911663CF8}" destId="{EEAA8BF6-7897-45A2-A289-BA445CFD0343}" srcOrd="0" destOrd="0" presId="urn:microsoft.com/office/officeart/2005/8/layout/hierarchy4"/>
    <dgm:cxn modelId="{7D1DE16F-65B7-4B76-8445-97D6C81F018F}" type="presParOf" srcId="{F8E5F457-790D-4B5A-96C3-983911663CF8}" destId="{73BA30C9-65B6-458E-A882-B787E699AC5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C357-4B3D-4669-9729-F1F4F7CA03A0}">
      <dsp:nvSpPr>
        <dsp:cNvPr id="0" name=""/>
        <dsp:cNvSpPr/>
      </dsp:nvSpPr>
      <dsp:spPr>
        <a:xfrm>
          <a:off x="0" y="280085"/>
          <a:ext cx="1975006" cy="6896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sng" kern="1200" dirty="0"/>
            <a:t>Mute/Unmute</a:t>
          </a:r>
          <a:endParaRPr lang="en-US" sz="2000" b="1" kern="1200" dirty="0"/>
        </a:p>
      </dsp:txBody>
      <dsp:txXfrm>
        <a:off x="0" y="280085"/>
        <a:ext cx="1975006" cy="689688"/>
      </dsp:txXfrm>
    </dsp:sp>
    <dsp:sp modelId="{528735FC-03BA-4A8B-8600-C309A1A1C42E}">
      <dsp:nvSpPr>
        <dsp:cNvPr id="0" name=""/>
        <dsp:cNvSpPr/>
      </dsp:nvSpPr>
      <dsp:spPr>
        <a:xfrm>
          <a:off x="5152" y="948531"/>
          <a:ext cx="1975006" cy="29422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lines are muted at the start of the call </a:t>
          </a:r>
        </a:p>
        <a:p>
          <a:pPr marL="228600" lvl="1" indent="-228600" algn="l" defTabSz="889000">
            <a:lnSpc>
              <a:spcPct val="90000"/>
            </a:lnSpc>
            <a:spcBef>
              <a:spcPct val="0"/>
            </a:spcBef>
            <a:spcAft>
              <a:spcPct val="15000"/>
            </a:spcAft>
            <a:buChar char="•"/>
          </a:pPr>
          <a:r>
            <a:rPr lang="en-US" sz="2000" kern="1200" dirty="0"/>
            <a:t>Unmute your line only when it’s your turn to talk </a:t>
          </a:r>
        </a:p>
      </dsp:txBody>
      <dsp:txXfrm>
        <a:off x="5152" y="948531"/>
        <a:ext cx="1975006" cy="2942296"/>
      </dsp:txXfrm>
    </dsp:sp>
    <dsp:sp modelId="{A5EFA1DD-3E3C-49A4-8DF0-4909BBBBB1B7}">
      <dsp:nvSpPr>
        <dsp:cNvPr id="0" name=""/>
        <dsp:cNvSpPr/>
      </dsp:nvSpPr>
      <dsp:spPr>
        <a:xfrm>
          <a:off x="2256659" y="258842"/>
          <a:ext cx="1975006" cy="6896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sng" kern="1200" dirty="0"/>
            <a:t>Start/Stop video  </a:t>
          </a:r>
          <a:endParaRPr lang="en-US" sz="2000" b="1" kern="1200" dirty="0"/>
        </a:p>
      </dsp:txBody>
      <dsp:txXfrm>
        <a:off x="2256659" y="258842"/>
        <a:ext cx="1975006" cy="689688"/>
      </dsp:txXfrm>
    </dsp:sp>
    <dsp:sp modelId="{9DF477C7-E236-4082-9F63-DBAC1968CABE}">
      <dsp:nvSpPr>
        <dsp:cNvPr id="0" name=""/>
        <dsp:cNvSpPr/>
      </dsp:nvSpPr>
      <dsp:spPr>
        <a:xfrm>
          <a:off x="2256659" y="948531"/>
          <a:ext cx="1975006" cy="29422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none" kern="1200" dirty="0"/>
            <a:t>Video cameras are off for the call</a:t>
          </a:r>
        </a:p>
      </dsp:txBody>
      <dsp:txXfrm>
        <a:off x="2256659" y="948531"/>
        <a:ext cx="1975006" cy="2942296"/>
      </dsp:txXfrm>
    </dsp:sp>
    <dsp:sp modelId="{DE5D33CC-5373-4A47-B545-A50A06B6AC59}">
      <dsp:nvSpPr>
        <dsp:cNvPr id="0" name=""/>
        <dsp:cNvSpPr/>
      </dsp:nvSpPr>
      <dsp:spPr>
        <a:xfrm>
          <a:off x="4508166" y="258842"/>
          <a:ext cx="1975006" cy="6896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Chat </a:t>
          </a:r>
        </a:p>
      </dsp:txBody>
      <dsp:txXfrm>
        <a:off x="4508166" y="258842"/>
        <a:ext cx="1975006" cy="689688"/>
      </dsp:txXfrm>
    </dsp:sp>
    <dsp:sp modelId="{50E274BF-8900-4F25-A780-797F870B96D7}">
      <dsp:nvSpPr>
        <dsp:cNvPr id="0" name=""/>
        <dsp:cNvSpPr/>
      </dsp:nvSpPr>
      <dsp:spPr>
        <a:xfrm>
          <a:off x="4508166" y="948531"/>
          <a:ext cx="1975006" cy="29422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Typed comment or question to everyone or individual </a:t>
          </a:r>
        </a:p>
        <a:p>
          <a:pPr marL="228600" lvl="1" indent="-228600" algn="l" defTabSz="889000">
            <a:lnSpc>
              <a:spcPct val="90000"/>
            </a:lnSpc>
            <a:spcBef>
              <a:spcPct val="0"/>
            </a:spcBef>
            <a:spcAft>
              <a:spcPct val="15000"/>
            </a:spcAft>
            <a:buChar char="•"/>
          </a:pPr>
          <a:r>
            <a:rPr lang="en-US" sz="2000" kern="1200" dirty="0"/>
            <a:t>Keep in mind that chat may be shared in the notes </a:t>
          </a:r>
        </a:p>
      </dsp:txBody>
      <dsp:txXfrm>
        <a:off x="4508166" y="948531"/>
        <a:ext cx="1975006" cy="2942296"/>
      </dsp:txXfrm>
    </dsp:sp>
    <dsp:sp modelId="{6450164C-7EC0-4B4F-83A6-FAD19F823C2B}">
      <dsp:nvSpPr>
        <dsp:cNvPr id="0" name=""/>
        <dsp:cNvSpPr/>
      </dsp:nvSpPr>
      <dsp:spPr>
        <a:xfrm>
          <a:off x="6759673" y="258842"/>
          <a:ext cx="1975006" cy="6896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Reaction- Raised Hand </a:t>
          </a:r>
          <a:endParaRPr lang="en-US" sz="2000" kern="1200" dirty="0"/>
        </a:p>
      </dsp:txBody>
      <dsp:txXfrm>
        <a:off x="6759673" y="258842"/>
        <a:ext cx="1975006" cy="689688"/>
      </dsp:txXfrm>
    </dsp:sp>
    <dsp:sp modelId="{231A1BC8-7905-4057-837C-34ADAAD180D6}">
      <dsp:nvSpPr>
        <dsp:cNvPr id="0" name=""/>
        <dsp:cNvSpPr/>
      </dsp:nvSpPr>
      <dsp:spPr>
        <a:xfrm>
          <a:off x="6759673" y="948531"/>
          <a:ext cx="1975006" cy="29422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Indicates that you’d like to share your comment with the audience</a:t>
          </a:r>
          <a:endParaRPr lang="en-US" sz="2000" kern="1200" dirty="0"/>
        </a:p>
      </dsp:txBody>
      <dsp:txXfrm>
        <a:off x="6759673" y="948531"/>
        <a:ext cx="1975006" cy="2942296"/>
      </dsp:txXfrm>
    </dsp:sp>
    <dsp:sp modelId="{989DC1D7-0DA6-459E-B872-49E363BACB16}">
      <dsp:nvSpPr>
        <dsp:cNvPr id="0" name=""/>
        <dsp:cNvSpPr/>
      </dsp:nvSpPr>
      <dsp:spPr>
        <a:xfrm>
          <a:off x="9011180" y="258842"/>
          <a:ext cx="1975006" cy="6896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Reaction -Other</a:t>
          </a:r>
        </a:p>
      </dsp:txBody>
      <dsp:txXfrm>
        <a:off x="9011180" y="258842"/>
        <a:ext cx="1975006" cy="689688"/>
      </dsp:txXfrm>
    </dsp:sp>
    <dsp:sp modelId="{DC6F7ACC-E98E-4E9B-92AA-695B800AC3B2}">
      <dsp:nvSpPr>
        <dsp:cNvPr id="0" name=""/>
        <dsp:cNvSpPr/>
      </dsp:nvSpPr>
      <dsp:spPr>
        <a:xfrm>
          <a:off x="9011180" y="948531"/>
          <a:ext cx="1975006" cy="29422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Allows for quick nonverbal comment </a:t>
          </a:r>
        </a:p>
      </dsp:txBody>
      <dsp:txXfrm>
        <a:off x="9011180" y="948531"/>
        <a:ext cx="1975006" cy="2942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73CB3-46E5-422A-A178-849A6B4C2BE7}">
      <dsp:nvSpPr>
        <dsp:cNvPr id="0" name=""/>
        <dsp:cNvSpPr/>
      </dsp:nvSpPr>
      <dsp:spPr>
        <a:xfrm>
          <a:off x="887" y="2570"/>
          <a:ext cx="10785351" cy="71826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Three types </a:t>
          </a:r>
          <a:r>
            <a:rPr lang="en-US" sz="3200" kern="1200"/>
            <a:t>of group outreach </a:t>
          </a:r>
          <a:r>
            <a:rPr lang="en-US" sz="3200" kern="1200" dirty="0"/>
            <a:t>events</a:t>
          </a:r>
        </a:p>
      </dsp:txBody>
      <dsp:txXfrm>
        <a:off x="21924" y="23607"/>
        <a:ext cx="10743277" cy="676190"/>
      </dsp:txXfrm>
    </dsp:sp>
    <dsp:sp modelId="{FF97BCDF-500F-41F3-B83F-219A023F3730}">
      <dsp:nvSpPr>
        <dsp:cNvPr id="0" name=""/>
        <dsp:cNvSpPr/>
      </dsp:nvSpPr>
      <dsp:spPr>
        <a:xfrm>
          <a:off x="11415" y="1026414"/>
          <a:ext cx="3036393" cy="114448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Interactive presentation to public</a:t>
          </a:r>
        </a:p>
      </dsp:txBody>
      <dsp:txXfrm>
        <a:off x="44936" y="1059935"/>
        <a:ext cx="2969351" cy="1077439"/>
      </dsp:txXfrm>
    </dsp:sp>
    <dsp:sp modelId="{106AA1C3-FE82-42E1-867B-2B347445EA64}">
      <dsp:nvSpPr>
        <dsp:cNvPr id="0" name=""/>
        <dsp:cNvSpPr/>
      </dsp:nvSpPr>
      <dsp:spPr>
        <a:xfrm>
          <a:off x="103810" y="2476474"/>
          <a:ext cx="2851603" cy="188045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endParaRPr lang="en-US" sz="1100" kern="1200" dirty="0"/>
        </a:p>
        <a:p>
          <a:pPr marL="0" lvl="0" indent="0" algn="ctr" defTabSz="488950">
            <a:lnSpc>
              <a:spcPct val="90000"/>
            </a:lnSpc>
            <a:spcBef>
              <a:spcPct val="0"/>
            </a:spcBef>
            <a:spcAft>
              <a:spcPct val="35000"/>
            </a:spcAft>
            <a:buFont typeface="Arial" panose="020B0604020202020204" pitchFamily="34" charset="0"/>
            <a:buNone/>
          </a:pPr>
          <a:r>
            <a:rPr lang="en-US" sz="2000" kern="1200" dirty="0"/>
            <a:t> Webinar</a:t>
          </a:r>
        </a:p>
        <a:p>
          <a:pPr marL="0" lvl="0" indent="0" algn="ctr" defTabSz="488950">
            <a:lnSpc>
              <a:spcPct val="90000"/>
            </a:lnSpc>
            <a:spcBef>
              <a:spcPct val="0"/>
            </a:spcBef>
            <a:spcAft>
              <a:spcPct val="35000"/>
            </a:spcAft>
            <a:buNone/>
          </a:pPr>
          <a:r>
            <a:rPr lang="en-US" sz="2000" kern="1200" dirty="0"/>
            <a:t>Facebook live</a:t>
          </a:r>
        </a:p>
        <a:p>
          <a:pPr marL="0" lvl="0" indent="0" algn="ctr" defTabSz="488950">
            <a:lnSpc>
              <a:spcPct val="90000"/>
            </a:lnSpc>
            <a:spcBef>
              <a:spcPct val="0"/>
            </a:spcBef>
            <a:spcAft>
              <a:spcPct val="35000"/>
            </a:spcAft>
            <a:buNone/>
          </a:pPr>
          <a:r>
            <a:rPr lang="en-US" sz="2000" kern="1200" dirty="0"/>
            <a:t>You Tube videos</a:t>
          </a:r>
        </a:p>
        <a:p>
          <a:pPr marL="0" lvl="0" indent="0" algn="ctr" defTabSz="488950">
            <a:lnSpc>
              <a:spcPct val="90000"/>
            </a:lnSpc>
            <a:spcBef>
              <a:spcPct val="0"/>
            </a:spcBef>
            <a:spcAft>
              <a:spcPct val="35000"/>
            </a:spcAft>
            <a:buNone/>
          </a:pPr>
          <a:r>
            <a:rPr lang="en-US" sz="2000" kern="1200" dirty="0"/>
            <a:t>In person speaking events </a:t>
          </a:r>
        </a:p>
        <a:p>
          <a:pPr marL="0" lvl="0" indent="0" algn="ctr" defTabSz="488950">
            <a:lnSpc>
              <a:spcPct val="90000"/>
            </a:lnSpc>
            <a:spcBef>
              <a:spcPct val="0"/>
            </a:spcBef>
            <a:spcAft>
              <a:spcPct val="35000"/>
            </a:spcAft>
            <a:buNone/>
          </a:pPr>
          <a:endParaRPr lang="en-US" sz="1100" kern="1200" dirty="0"/>
        </a:p>
      </dsp:txBody>
      <dsp:txXfrm>
        <a:off x="158887" y="2531551"/>
        <a:ext cx="2741449" cy="1770299"/>
      </dsp:txXfrm>
    </dsp:sp>
    <dsp:sp modelId="{5C09E55E-033D-469E-B1F9-31864FE4585D}">
      <dsp:nvSpPr>
        <dsp:cNvPr id="0" name=""/>
        <dsp:cNvSpPr/>
      </dsp:nvSpPr>
      <dsp:spPr>
        <a:xfrm>
          <a:off x="3360003" y="1026414"/>
          <a:ext cx="3386906" cy="1088334"/>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Booths or exhibits </a:t>
          </a:r>
        </a:p>
      </dsp:txBody>
      <dsp:txXfrm>
        <a:off x="3391879" y="1058290"/>
        <a:ext cx="3323154" cy="1024582"/>
      </dsp:txXfrm>
    </dsp:sp>
    <dsp:sp modelId="{EEAA8BF6-7897-45A2-A289-BA445CFD0343}">
      <dsp:nvSpPr>
        <dsp:cNvPr id="0" name=""/>
        <dsp:cNvSpPr/>
      </dsp:nvSpPr>
      <dsp:spPr>
        <a:xfrm>
          <a:off x="7059105" y="1026414"/>
          <a:ext cx="3716606" cy="109497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Enrollment event </a:t>
          </a:r>
        </a:p>
      </dsp:txBody>
      <dsp:txXfrm>
        <a:off x="7091176" y="1058485"/>
        <a:ext cx="3652464" cy="10308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CAAB04C-F2D6-4039-A2EA-5D828F4E0545}" type="datetimeFigureOut">
              <a:rPr lang="en-US" smtClean="0"/>
              <a:t>4/12/2022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DB1534E-6A07-4FBF-9130-631F0F5FE584}" type="slidenum">
              <a:rPr lang="en-US" smtClean="0"/>
              <a:t>‹#›</a:t>
            </a:fld>
            <a:endParaRPr lang="en-US"/>
          </a:p>
        </p:txBody>
      </p:sp>
    </p:spTree>
    <p:extLst>
      <p:ext uri="{BB962C8B-B14F-4D97-AF65-F5344CB8AC3E}">
        <p14:creationId xmlns:p14="http://schemas.microsoft.com/office/powerpoint/2010/main" val="73932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a:t>
            </a:fld>
            <a:endParaRPr lang="en-US" dirty="0"/>
          </a:p>
        </p:txBody>
      </p:sp>
    </p:spTree>
    <p:extLst>
      <p:ext uri="{BB962C8B-B14F-4D97-AF65-F5344CB8AC3E}">
        <p14:creationId xmlns:p14="http://schemas.microsoft.com/office/powerpoint/2010/main" val="103907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5A1B23A6-11DB-4D90-9E46-72DF71E741DA}" type="slidenum">
              <a:rPr lang="en-US">
                <a:solidFill>
                  <a:prstClr val="black"/>
                </a:solidFill>
                <a:latin typeface="Calibri" panose="020F0502020204030204"/>
              </a:rPr>
              <a:pPr defTabSz="462458">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19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found on MIPPA PM At A Glance reference </a:t>
            </a:r>
          </a:p>
        </p:txBody>
      </p:sp>
      <p:sp>
        <p:nvSpPr>
          <p:cNvPr id="4" name="Slide Number Placeholder 3"/>
          <p:cNvSpPr>
            <a:spLocks noGrp="1"/>
          </p:cNvSpPr>
          <p:nvPr>
            <p:ph type="sldNum" sz="quarter" idx="5"/>
          </p:nvPr>
        </p:nvSpPr>
        <p:spPr/>
        <p:txBody>
          <a:bodyPr/>
          <a:lstStyle/>
          <a:p>
            <a:fld id="{9F13188B-FD1A-4018-B55C-25E9B6C4B245}" type="slidenum">
              <a:rPr lang="en-US" smtClean="0"/>
              <a:pPr/>
              <a:t>15</a:t>
            </a:fld>
            <a:endParaRPr lang="en-US"/>
          </a:p>
        </p:txBody>
      </p:sp>
    </p:spTree>
    <p:extLst>
      <p:ext uri="{BB962C8B-B14F-4D97-AF65-F5344CB8AC3E}">
        <p14:creationId xmlns:p14="http://schemas.microsoft.com/office/powerpoint/2010/main" val="174546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MIPPA program is not checked STARS will generate a validation error and the record can not be saved  nor will the  activity be counted to meeting the MIPPA  performance measures   </a:t>
            </a:r>
          </a:p>
          <a:p>
            <a:endParaRPr lang="en-US" dirty="0"/>
          </a:p>
        </p:txBody>
      </p:sp>
      <p:sp>
        <p:nvSpPr>
          <p:cNvPr id="4" name="Slide Number Placeholder 3"/>
          <p:cNvSpPr>
            <a:spLocks noGrp="1"/>
          </p:cNvSpPr>
          <p:nvPr>
            <p:ph type="sldNum" sz="quarter" idx="5"/>
          </p:nvPr>
        </p:nvSpPr>
        <p:spPr/>
        <p:txBody>
          <a:bodyPr/>
          <a:lstStyle/>
          <a:p>
            <a:pPr defTabSz="462458">
              <a:defRPr/>
            </a:pPr>
            <a:fld id="{5A1B23A6-11DB-4D90-9E46-72DF71E741DA}" type="slidenum">
              <a:rPr lang="en-US">
                <a:solidFill>
                  <a:prstClr val="black"/>
                </a:solidFill>
                <a:latin typeface="Calibri" panose="020F0502020204030204"/>
              </a:rPr>
              <a:pPr defTabSz="462458">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5256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5A1B23A6-11DB-4D90-9E46-72DF71E741DA}" type="slidenum">
              <a:rPr lang="en-US">
                <a:solidFill>
                  <a:prstClr val="black"/>
                </a:solidFill>
                <a:latin typeface="Calibri" panose="020F0502020204030204"/>
              </a:rPr>
              <a:pPr defTabSz="46245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304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chemeClr val="tx2"/>
                </a:solidFill>
                <a:effectLst/>
                <a:latin typeface="Arial" panose="020B0604020202020204" pitchFamily="34" charset="0"/>
                <a:ea typeface="Calibri" panose="020F0502020204030204" pitchFamily="34" charset="0"/>
                <a:cs typeface="Arial" panose="020B0604020202020204" pitchFamily="34" charset="0"/>
              </a:rPr>
              <a:t>for people who were unable to submit timely premium-Part A or B enrollment or disenrollment requests due to SSA telephone issues</a:t>
            </a:r>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19</a:t>
            </a:fld>
            <a:endParaRPr lang="en-US" dirty="0"/>
          </a:p>
        </p:txBody>
      </p:sp>
    </p:spTree>
    <p:extLst>
      <p:ext uri="{BB962C8B-B14F-4D97-AF65-F5344CB8AC3E}">
        <p14:creationId xmlns:p14="http://schemas.microsoft.com/office/powerpoint/2010/main" val="196756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462458">
              <a:defRPr/>
            </a:pPr>
            <a:fld id="{508CC9EC-95DA-4AC0-8829-0C87D44A94FE}" type="slidenum">
              <a:rPr lang="en-US">
                <a:solidFill>
                  <a:prstClr val="black"/>
                </a:solidFill>
                <a:latin typeface="Calibri" panose="020F0502020204030204"/>
              </a:rPr>
              <a:pPr defTabSz="462458">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291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21</a:t>
            </a:fld>
            <a:endParaRPr lang="en-US" dirty="0"/>
          </a:p>
        </p:txBody>
      </p:sp>
    </p:spTree>
    <p:extLst>
      <p:ext uri="{BB962C8B-B14F-4D97-AF65-F5344CB8AC3E}">
        <p14:creationId xmlns:p14="http://schemas.microsoft.com/office/powerpoint/2010/main" val="211934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defTabSz="462458">
              <a:defRPr/>
            </a:pPr>
            <a:endParaRPr lang="en-US">
              <a:solidFill>
                <a:prstClr val="black"/>
              </a:solidFill>
              <a:latin typeface="Calibri" panose="020F0502020204030204"/>
            </a:endParaRPr>
          </a:p>
        </p:txBody>
      </p:sp>
      <p:sp>
        <p:nvSpPr>
          <p:cNvPr id="5" name="Date Placeholder 4"/>
          <p:cNvSpPr>
            <a:spLocks noGrp="1"/>
          </p:cNvSpPr>
          <p:nvPr>
            <p:ph type="dt" idx="1"/>
          </p:nvPr>
        </p:nvSpPr>
        <p:spPr/>
        <p:txBody>
          <a:bodyPr/>
          <a:lstStyle/>
          <a:p>
            <a:pPr defTabSz="462458">
              <a:defRPr/>
            </a:pPr>
            <a:fld id="{F78DB8CA-D3AC-294A-BF0C-DA74C68B0A12}" type="datetime1">
              <a:rPr lang="en-US">
                <a:solidFill>
                  <a:prstClr val="black"/>
                </a:solidFill>
                <a:latin typeface="Calibri" panose="020F0502020204030204"/>
              </a:rPr>
              <a:pPr defTabSz="462458">
                <a:defRPr/>
              </a:pPr>
              <a:t>4/12/2022</a:t>
            </a:fld>
            <a:endParaRPr lang="en-US">
              <a:solidFill>
                <a:prstClr val="black"/>
              </a:solidFill>
              <a:latin typeface="Calibri" panose="020F0502020204030204"/>
            </a:endParaRPr>
          </a:p>
        </p:txBody>
      </p:sp>
      <p:sp>
        <p:nvSpPr>
          <p:cNvPr id="6" name="Footer Placeholder 5"/>
          <p:cNvSpPr>
            <a:spLocks noGrp="1"/>
          </p:cNvSpPr>
          <p:nvPr>
            <p:ph type="ftr" sz="quarter" idx="4"/>
          </p:nvPr>
        </p:nvSpPr>
        <p:spPr/>
        <p:txBody>
          <a:bodyPr/>
          <a:lstStyle/>
          <a:p>
            <a:pPr defTabSz="462458">
              <a:defRPr/>
            </a:pPr>
            <a:r>
              <a:rPr lang="en-US">
                <a:solidFill>
                  <a:prstClr val="black"/>
                </a:solidFill>
                <a:latin typeface="Calibri" panose="020F0502020204030204"/>
              </a:rPr>
              <a:t>#AgeAction2019  |  ageaction.org  |  © 2019 National Council on Aging</a:t>
            </a:r>
          </a:p>
          <a:p>
            <a:pPr defTabSz="462458">
              <a:defRPr/>
            </a:pPr>
            <a:r>
              <a:rPr lang="en-US">
                <a:solidFill>
                  <a:prstClr val="black"/>
                </a:solidFill>
                <a:latin typeface="Calibri" panose="020F0502020204030204"/>
              </a:rPr>
              <a:t>
</a:t>
            </a:r>
          </a:p>
        </p:txBody>
      </p:sp>
      <p:sp>
        <p:nvSpPr>
          <p:cNvPr id="7" name="Slide Number Placeholder 6"/>
          <p:cNvSpPr>
            <a:spLocks noGrp="1"/>
          </p:cNvSpPr>
          <p:nvPr>
            <p:ph type="sldNum" sz="quarter" idx="5"/>
          </p:nvPr>
        </p:nvSpPr>
        <p:spPr/>
        <p:txBody>
          <a:bodyPr/>
          <a:lstStyle/>
          <a:p>
            <a:pPr defTabSz="462458">
              <a:defRPr/>
            </a:pPr>
            <a:fld id="{14EE2BAD-38AF-A34C-87FB-518E07AE052B}"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1195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24916">
              <a:defRPr/>
            </a:pPr>
            <a:fld id="{1A824D08-6896-49BD-A6C9-D1222DA8F0CC}" type="slidenum">
              <a:rPr lang="en-US">
                <a:solidFill>
                  <a:prstClr val="black"/>
                </a:solidFill>
                <a:latin typeface="Calibri"/>
              </a:rPr>
              <a:pPr defTabSz="924916">
                <a:defRPr/>
              </a:pPr>
              <a:t>3</a:t>
            </a:fld>
            <a:endParaRPr lang="en-US">
              <a:solidFill>
                <a:prstClr val="black"/>
              </a:solidFill>
              <a:latin typeface="Calibri"/>
            </a:endParaRPr>
          </a:p>
        </p:txBody>
      </p:sp>
    </p:spTree>
    <p:extLst>
      <p:ext uri="{BB962C8B-B14F-4D97-AF65-F5344CB8AC3E}">
        <p14:creationId xmlns:p14="http://schemas.microsoft.com/office/powerpoint/2010/main" val="33998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April 1, 2022, federal regulations at 42 CFR §§ 406.26 and 407.40 require all states to submit and receive buy-in files on a daily basis. See the Interoperability and Patient Access final rule (CMS-9115-F), 85 Federal Register 25510 (May 1, 2020)</a:t>
            </a:r>
          </a:p>
        </p:txBody>
      </p:sp>
      <p:sp>
        <p:nvSpPr>
          <p:cNvPr id="4" name="Slide Number Placeholder 3"/>
          <p:cNvSpPr>
            <a:spLocks noGrp="1"/>
          </p:cNvSpPr>
          <p:nvPr>
            <p:ph type="sldNum" sz="quarter" idx="5"/>
          </p:nvPr>
        </p:nvSpPr>
        <p:spPr/>
        <p:txBody>
          <a:bodyPr/>
          <a:lstStyle/>
          <a:p>
            <a:fld id="{CDB1534E-6A07-4FBF-9130-631F0F5FE584}" type="slidenum">
              <a:rPr lang="en-US" smtClean="0"/>
              <a:t>6</a:t>
            </a:fld>
            <a:endParaRPr lang="en-US"/>
          </a:p>
        </p:txBody>
      </p:sp>
    </p:spTree>
    <p:extLst>
      <p:ext uri="{BB962C8B-B14F-4D97-AF65-F5344CB8AC3E}">
        <p14:creationId xmlns:p14="http://schemas.microsoft.com/office/powerpoint/2010/main" val="106219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5A1B23A6-11DB-4D90-9E46-72DF71E741DA}" type="slidenum">
              <a:rPr lang="en-US">
                <a:solidFill>
                  <a:prstClr val="black"/>
                </a:solidFill>
                <a:latin typeface="Calibri" panose="020F0502020204030204"/>
              </a:rPr>
              <a:pPr defTabSz="462458">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979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defTabSz="924916">
              <a:defRPr/>
            </a:pPr>
            <a:endParaRPr lang="en-US">
              <a:solidFill>
                <a:prstClr val="black"/>
              </a:solidFill>
              <a:latin typeface="Arial" panose="020B0604020202020204" pitchFamily="34" charset="0"/>
            </a:endParaRPr>
          </a:p>
        </p:txBody>
      </p:sp>
      <p:sp>
        <p:nvSpPr>
          <p:cNvPr id="5" name="Date Placeholder 4"/>
          <p:cNvSpPr>
            <a:spLocks noGrp="1"/>
          </p:cNvSpPr>
          <p:nvPr>
            <p:ph type="dt" idx="1"/>
          </p:nvPr>
        </p:nvSpPr>
        <p:spPr/>
        <p:txBody>
          <a:bodyPr/>
          <a:lstStyle/>
          <a:p>
            <a:pPr defTabSz="924916">
              <a:defRPr/>
            </a:pPr>
            <a:fld id="{F78DB8CA-D3AC-294A-BF0C-DA74C68B0A12}" type="datetime1">
              <a:rPr lang="en-US">
                <a:solidFill>
                  <a:prstClr val="black"/>
                </a:solidFill>
                <a:latin typeface="Arial" panose="020B0604020202020204" pitchFamily="34" charset="0"/>
              </a:rPr>
              <a:pPr defTabSz="924916">
                <a:defRPr/>
              </a:pPr>
              <a:t>4/12/2022</a:t>
            </a:fld>
            <a:endParaRPr lang="en-US">
              <a:solidFill>
                <a:prstClr val="black"/>
              </a:solidFill>
              <a:latin typeface="Arial" panose="020B0604020202020204" pitchFamily="34" charset="0"/>
            </a:endParaRPr>
          </a:p>
        </p:txBody>
      </p:sp>
      <p:sp>
        <p:nvSpPr>
          <p:cNvPr id="6" name="Footer Placeholder 5"/>
          <p:cNvSpPr>
            <a:spLocks noGrp="1"/>
          </p:cNvSpPr>
          <p:nvPr>
            <p:ph type="ftr" sz="quarter" idx="4"/>
          </p:nvPr>
        </p:nvSpPr>
        <p:spPr/>
        <p:txBody>
          <a:bodyPr/>
          <a:lstStyle/>
          <a:p>
            <a:pPr defTabSz="924916">
              <a:defRPr/>
            </a:pPr>
            <a:r>
              <a:rPr lang="en-US">
                <a:solidFill>
                  <a:prstClr val="black"/>
                </a:solidFill>
                <a:latin typeface="Arial" panose="020B0604020202020204" pitchFamily="34" charset="0"/>
              </a:rPr>
              <a:t>#AgeAction2019  |  ageaction.org  |  © 2019 National Council on Aging</a:t>
            </a:r>
          </a:p>
          <a:p>
            <a:pPr defTabSz="924916">
              <a:defRPr/>
            </a:pPr>
            <a:r>
              <a:rPr lang="en-US">
                <a:solidFill>
                  <a:prstClr val="black"/>
                </a:solidFill>
                <a:latin typeface="Arial" panose="020B0604020202020204" pitchFamily="34" charset="0"/>
              </a:rPr>
              <a:t>
</a:t>
            </a:r>
          </a:p>
        </p:txBody>
      </p:sp>
      <p:sp>
        <p:nvSpPr>
          <p:cNvPr id="7" name="Slide Number Placeholder 6"/>
          <p:cNvSpPr>
            <a:spLocks noGrp="1"/>
          </p:cNvSpPr>
          <p:nvPr>
            <p:ph type="sldNum" sz="quarter" idx="5"/>
          </p:nvPr>
        </p:nvSpPr>
        <p:spPr/>
        <p:txBody>
          <a:bodyPr/>
          <a:lstStyle/>
          <a:p>
            <a:pPr defTabSz="924916">
              <a:defRPr/>
            </a:pPr>
            <a:fld id="{14EE2BAD-38AF-A34C-87FB-518E07AE052B}" type="slidenum">
              <a:rPr lang="en-US">
                <a:solidFill>
                  <a:prstClr val="black"/>
                </a:solidFill>
                <a:latin typeface="Arial" panose="020B0604020202020204" pitchFamily="34" charset="0"/>
              </a:rPr>
              <a:pPr defTabSz="924916">
                <a:defRPr/>
              </a:pPr>
              <a:t>10</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81583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Counselor trainings, booths, and exhibits may not be counted as interactive presentations. </a:t>
            </a:r>
            <a:endParaRPr lang="en-US" sz="11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CDB1534E-6A07-4FBF-9130-631F0F5FE584}" type="slidenum">
              <a:rPr lang="en-US" smtClean="0"/>
              <a:t>11</a:t>
            </a:fld>
            <a:endParaRPr lang="en-US"/>
          </a:p>
        </p:txBody>
      </p:sp>
    </p:spTree>
    <p:extLst>
      <p:ext uri="{BB962C8B-B14F-4D97-AF65-F5344CB8AC3E}">
        <p14:creationId xmlns:p14="http://schemas.microsoft.com/office/powerpoint/2010/main" val="271699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1/1/2022 .“Interactive” means that there is an opportunity for attendees to ask questions of the presenter. </a:t>
            </a:r>
          </a:p>
        </p:txBody>
      </p:sp>
      <p:sp>
        <p:nvSpPr>
          <p:cNvPr id="4" name="Slide Number Placeholder 3"/>
          <p:cNvSpPr>
            <a:spLocks noGrp="1"/>
          </p:cNvSpPr>
          <p:nvPr>
            <p:ph type="sldNum" sz="quarter" idx="5"/>
          </p:nvPr>
        </p:nvSpPr>
        <p:spPr/>
        <p:txBody>
          <a:bodyPr/>
          <a:lstStyle/>
          <a:p>
            <a:fld id="{CDB1534E-6A07-4FBF-9130-631F0F5FE584}" type="slidenum">
              <a:rPr lang="en-US" smtClean="0"/>
              <a:t>12</a:t>
            </a:fld>
            <a:endParaRPr lang="en-US"/>
          </a:p>
        </p:txBody>
      </p:sp>
    </p:spTree>
    <p:extLst>
      <p:ext uri="{BB962C8B-B14F-4D97-AF65-F5344CB8AC3E}">
        <p14:creationId xmlns:p14="http://schemas.microsoft.com/office/powerpoint/2010/main" val="270572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B1534E-6A07-4FBF-9130-631F0F5FE584}" type="slidenum">
              <a:rPr lang="en-US" smtClean="0"/>
              <a:t>13</a:t>
            </a:fld>
            <a:endParaRPr lang="en-US"/>
          </a:p>
        </p:txBody>
      </p:sp>
    </p:spTree>
    <p:extLst>
      <p:ext uri="{BB962C8B-B14F-4D97-AF65-F5344CB8AC3E}">
        <p14:creationId xmlns:p14="http://schemas.microsoft.com/office/powerpoint/2010/main" val="483070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GettyImages-1207976269.jpg">
            <a:extLst>
              <a:ext uri="{FF2B5EF4-FFF2-40B4-BE49-F238E27FC236}">
                <a16:creationId xmlns:a16="http://schemas.microsoft.com/office/drawing/2014/main" id="{BB926BD8-12D7-9343-8325-A891A00C147A}"/>
              </a:ext>
            </a:extLst>
          </p:cNvPr>
          <p:cNvPicPr>
            <a:picLocks noChangeAspect="1"/>
          </p:cNvPicPr>
          <p:nvPr userDrawn="1"/>
        </p:nvPicPr>
        <p:blipFill>
          <a:blip r:embed="rId2"/>
          <a:srcRect/>
          <a:stretch/>
        </p:blipFill>
        <p:spPr>
          <a:xfrm>
            <a:off x="0" y="0"/>
            <a:ext cx="12186610" cy="6867663"/>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463220" cy="1457156"/>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60AAF980-A66C-F94A-89A2-68763C49F62D}"/>
              </a:ext>
            </a:extLst>
          </p:cNvPr>
          <p:cNvSpPr>
            <a:spLocks noGrp="1"/>
          </p:cNvSpPr>
          <p:nvPr>
            <p:ph type="body" sz="quarter" idx="10" hasCustomPrompt="1"/>
          </p:nvPr>
        </p:nvSpPr>
        <p:spPr>
          <a:xfrm>
            <a:off x="534988" y="1600200"/>
            <a:ext cx="6463220" cy="1719263"/>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F996A435-A16B-2B46-8CB9-C4BC512EE014}"/>
              </a:ext>
            </a:extLst>
          </p:cNvPr>
          <p:cNvSpPr>
            <a:spLocks noGrp="1"/>
          </p:cNvSpPr>
          <p:nvPr>
            <p:ph type="body" sz="quarter" idx="11" hasCustomPrompt="1"/>
          </p:nvPr>
        </p:nvSpPr>
        <p:spPr>
          <a:xfrm>
            <a:off x="534988" y="5127619"/>
            <a:ext cx="6463082"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555360E7-DDF6-D94C-9235-41F7CB88B424}"/>
              </a:ext>
            </a:extLst>
          </p:cNvPr>
          <p:cNvSpPr>
            <a:spLocks noGrp="1"/>
          </p:cNvSpPr>
          <p:nvPr>
            <p:ph type="body" sz="quarter" idx="12" hasCustomPrompt="1"/>
          </p:nvPr>
        </p:nvSpPr>
        <p:spPr>
          <a:xfrm>
            <a:off x="534988" y="5462108"/>
            <a:ext cx="6463082" cy="347663"/>
          </a:xfrm>
          <a:prstGeom prst="rect">
            <a:avLst/>
          </a:prstGeom>
        </p:spPr>
        <p:txBody>
          <a:bodyPr lIns="0" tIns="0" rIns="0" bIns="0"/>
          <a:lstStyle>
            <a:lvl1pPr marL="0" indent="0">
              <a:lnSpc>
                <a:spcPct val="95000"/>
              </a:lnSpc>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40A0C971-B583-A740-9157-83D9346AA060}"/>
              </a:ext>
            </a:extLst>
          </p:cNvPr>
          <p:cNvSpPr>
            <a:spLocks noGrp="1"/>
          </p:cNvSpPr>
          <p:nvPr>
            <p:ph type="body" sz="quarter" idx="13" hasCustomPrompt="1"/>
          </p:nvPr>
        </p:nvSpPr>
        <p:spPr>
          <a:xfrm>
            <a:off x="534988" y="6116938"/>
            <a:ext cx="6463082"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0BA45D67-213E-314D-A3C3-0D1E84CA34E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230215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8E3384-C087-D041-99C0-46BA7488D0C8}"/>
              </a:ext>
            </a:extLst>
          </p:cNvPr>
          <p:cNvSpPr>
            <a:spLocks noGrp="1"/>
          </p:cNvSpPr>
          <p:nvPr>
            <p:ph type="body" sz="quarter" idx="10" hasCustomPrompt="1"/>
          </p:nvPr>
        </p:nvSpPr>
        <p:spPr>
          <a:xfrm>
            <a:off x="968375" y="3151188"/>
            <a:ext cx="4791077" cy="2922587"/>
          </a:xfrm>
          <a:prstGeom prst="rect">
            <a:avLst/>
          </a:prstGeom>
        </p:spPr>
        <p:txBody>
          <a:bodyPr lIns="0" tIns="0" rIns="0" bIns="0"/>
          <a:lstStyle>
            <a:lvl1pPr marL="252000" indent="-252000">
              <a:lnSpc>
                <a:spcPct val="95000"/>
              </a:lnSpc>
              <a:spcBef>
                <a:spcPts val="1200"/>
              </a:spcBef>
              <a:buClr>
                <a:srgbClr val="04A299"/>
              </a:buClr>
              <a:buFont typeface="+mj-lt"/>
              <a:buAutoNum type="arabicPeriod"/>
              <a:tabLst>
                <a:tab pos="274320" algn="l"/>
              </a:tabLst>
              <a:defRPr sz="1600"/>
            </a:lvl1pPr>
            <a:lvl2pPr marL="0" indent="-274320">
              <a:spcBef>
                <a:spcPts val="1200"/>
              </a:spcBef>
              <a:buClr>
                <a:srgbClr val="04A299"/>
              </a:buClr>
              <a:buFont typeface="+mj-lt"/>
              <a:buAutoNum type="arabicPeriod"/>
              <a:tabLst>
                <a:tab pos="274320" algn="l"/>
              </a:tabLst>
              <a:defRPr sz="1800"/>
            </a:lvl2pPr>
            <a:lvl3pPr marL="0" indent="-274320">
              <a:spcBef>
                <a:spcPts val="1200"/>
              </a:spcBef>
              <a:buClr>
                <a:srgbClr val="04A299"/>
              </a:buClr>
              <a:buFont typeface="+mj-lt"/>
              <a:buAutoNum type="arabicPeriod"/>
              <a:tabLst>
                <a:tab pos="274320" algn="l"/>
              </a:tabLst>
              <a:defRPr sz="1800"/>
            </a:lvl3pPr>
            <a:lvl4pPr marL="0" indent="-274320">
              <a:spcBef>
                <a:spcPts val="1200"/>
              </a:spcBef>
              <a:buClr>
                <a:srgbClr val="04A299"/>
              </a:buClr>
              <a:buFont typeface="+mj-lt"/>
              <a:buAutoNum type="arabicPeriod"/>
              <a:tabLst>
                <a:tab pos="274320" algn="l"/>
              </a:tabLst>
              <a:defRPr sz="1800"/>
            </a:lvl4pPr>
            <a:lvl5pPr marL="0" indent="-274320">
              <a:spcBef>
                <a:spcPts val="1200"/>
              </a:spcBef>
              <a:buClr>
                <a:srgbClr val="04A299"/>
              </a:buClr>
              <a:buFont typeface="+mj-lt"/>
              <a:buAutoNum type="arabicPeriod"/>
              <a:tabLst>
                <a:tab pos="274320" algn="l"/>
              </a:tabLst>
              <a:defRPr sz="1800"/>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but won’t do both.</a:t>
            </a:r>
          </a:p>
        </p:txBody>
      </p:sp>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68375"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68374" y="0"/>
            <a:ext cx="9131589" cy="1808479"/>
          </a:xfrm>
          <a:prstGeom prst="rect">
            <a:avLst/>
          </a:prstGeom>
        </p:spPr>
        <p:txBody>
          <a:bodyPr lIns="0" tIns="0" rIns="0" bIns="0"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DCB7EDEC-13FE-1845-8765-7C792D0C8E7B}"/>
              </a:ext>
            </a:extLst>
          </p:cNvPr>
          <p:cNvSpPr>
            <a:spLocks noGrp="1"/>
          </p:cNvSpPr>
          <p:nvPr>
            <p:ph type="body" sz="quarter" idx="13"/>
          </p:nvPr>
        </p:nvSpPr>
        <p:spPr>
          <a:xfrm>
            <a:off x="6432549" y="3151188"/>
            <a:ext cx="4921249" cy="2922587"/>
          </a:xfrm>
          <a:prstGeom prst="rect">
            <a:avLst/>
          </a:prstGeom>
        </p:spPr>
        <p:txBody>
          <a:bodyPr lIns="0" tIns="0" rIns="0" bIns="0"/>
          <a:lstStyle>
            <a:lvl1pPr marL="180000" indent="-180000">
              <a:lnSpc>
                <a:spcPct val="95000"/>
              </a:lnSpc>
              <a:spcBef>
                <a:spcPts val="1200"/>
              </a:spcBef>
              <a:buClr>
                <a:srgbClr val="04A299"/>
              </a:buClr>
              <a:buSzPct val="150000"/>
              <a:defRPr sz="1600"/>
            </a:lvl1pPr>
            <a:lvl2pPr marL="180000" indent="-180000">
              <a:lnSpc>
                <a:spcPct val="95000"/>
              </a:lnSpc>
              <a:spcBef>
                <a:spcPts val="1200"/>
              </a:spcBef>
              <a:buClr>
                <a:srgbClr val="04A299"/>
              </a:buClr>
              <a:buSzPct val="150000"/>
              <a:defRPr sz="1600"/>
            </a:lvl2pPr>
            <a:lvl3pPr marL="180000" indent="-180000">
              <a:lnSpc>
                <a:spcPct val="95000"/>
              </a:lnSpc>
              <a:spcBef>
                <a:spcPts val="1200"/>
              </a:spcBef>
              <a:buClr>
                <a:srgbClr val="04A299"/>
              </a:buClr>
              <a:buSzPct val="150000"/>
              <a:defRPr sz="1600"/>
            </a:lvl3pPr>
            <a:lvl4pPr marL="180000" indent="-180000">
              <a:lnSpc>
                <a:spcPct val="95000"/>
              </a:lnSpc>
              <a:spcBef>
                <a:spcPts val="1200"/>
              </a:spcBef>
              <a:buClr>
                <a:srgbClr val="04A299"/>
              </a:buClr>
              <a:buSzPct val="150000"/>
              <a:defRPr sz="1600"/>
            </a:lvl4pPr>
            <a:lvl5pPr marL="180000" indent="-180000">
              <a:lnSpc>
                <a:spcPct val="95000"/>
              </a:lnSpc>
              <a:spcBef>
                <a:spcPts val="1200"/>
              </a:spcBef>
              <a:buClr>
                <a:srgbClr val="04A299"/>
              </a:buClr>
              <a:buSzPct val="15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2" name="Picture 11">
            <a:extLst>
              <a:ext uri="{FF2B5EF4-FFF2-40B4-BE49-F238E27FC236}">
                <a16:creationId xmlns:a16="http://schemas.microsoft.com/office/drawing/2014/main" id="{D6A78E6C-7A4D-3E46-BC0A-1A5C101EE79E}"/>
              </a:ext>
            </a:extLst>
          </p:cNvPr>
          <p:cNvPicPr>
            <a:picLocks noChangeAspect="1"/>
          </p:cNvPicPr>
          <p:nvPr userDrawn="1"/>
        </p:nvPicPr>
        <p:blipFill>
          <a:blip r:embed="rId3"/>
          <a:stretch>
            <a:fillRect/>
          </a:stretch>
        </p:blipFill>
        <p:spPr>
          <a:xfrm>
            <a:off x="0" y="357188"/>
            <a:ext cx="444500" cy="889000"/>
          </a:xfrm>
          <a:prstGeom prst="rect">
            <a:avLst/>
          </a:prstGeom>
        </p:spPr>
      </p:pic>
    </p:spTree>
    <p:extLst>
      <p:ext uri="{BB962C8B-B14F-4D97-AF65-F5344CB8AC3E}">
        <p14:creationId xmlns:p14="http://schemas.microsoft.com/office/powerpoint/2010/main" val="293737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4C3C6778-5971-4B44-9CE8-9A42E60A1867}"/>
              </a:ext>
            </a:extLst>
          </p:cNvPr>
          <p:cNvSpPr>
            <a:spLocks noGrp="1"/>
          </p:cNvSpPr>
          <p:nvPr>
            <p:ph type="body" sz="quarter" idx="10" hasCustomPrompt="1"/>
          </p:nvPr>
        </p:nvSpPr>
        <p:spPr>
          <a:xfrm>
            <a:off x="3006567" y="3444220"/>
            <a:ext cx="2909940" cy="2460161"/>
          </a:xfrm>
          <a:prstGeom prst="rect">
            <a:avLst/>
          </a:prstGeom>
        </p:spPr>
        <p:txBody>
          <a:bodyPr lIns="0" tIns="0" rIns="0" bIns="0"/>
          <a:lstStyle>
            <a:lvl1pPr marL="180000" indent="-180000">
              <a:lnSpc>
                <a:spcPct val="100000"/>
              </a:lnSpc>
              <a:spcBef>
                <a:spcPts val="1200"/>
              </a:spcBef>
              <a:buClr>
                <a:srgbClr val="04A299"/>
              </a:buClr>
              <a:buSzPct val="150000"/>
              <a:buFont typeface="Arial" panose="020B0604020202020204" pitchFamily="34" charset="0"/>
              <a:buChar char="•"/>
              <a:tabLst>
                <a:tab pos="274320" algn="l"/>
              </a:tabLst>
              <a:defRPr sz="1600"/>
            </a:lvl1pPr>
            <a:lvl2pPr marL="0" indent="-274320">
              <a:spcBef>
                <a:spcPts val="1200"/>
              </a:spcBef>
              <a:buClr>
                <a:srgbClr val="04A299"/>
              </a:buClr>
              <a:buFont typeface="+mj-lt"/>
              <a:buAutoNum type="arabicPeriod"/>
              <a:tabLst>
                <a:tab pos="274320" algn="l"/>
              </a:tabLst>
              <a:defRPr sz="1800"/>
            </a:lvl2pPr>
            <a:lvl3pPr marL="0" indent="-274320">
              <a:spcBef>
                <a:spcPts val="1200"/>
              </a:spcBef>
              <a:buClr>
                <a:srgbClr val="04A299"/>
              </a:buClr>
              <a:buFont typeface="+mj-lt"/>
              <a:buAutoNum type="arabicPeriod"/>
              <a:tabLst>
                <a:tab pos="274320" algn="l"/>
              </a:tabLst>
              <a:defRPr sz="1800"/>
            </a:lvl3pPr>
            <a:lvl4pPr marL="0" indent="-274320">
              <a:spcBef>
                <a:spcPts val="1200"/>
              </a:spcBef>
              <a:buClr>
                <a:srgbClr val="04A299"/>
              </a:buClr>
              <a:buFont typeface="+mj-lt"/>
              <a:buAutoNum type="arabicPeriod"/>
              <a:tabLst>
                <a:tab pos="274320" algn="l"/>
              </a:tabLst>
              <a:defRPr sz="1800"/>
            </a:lvl4pPr>
            <a:lvl5pPr marL="0" indent="-274320">
              <a:spcBef>
                <a:spcPts val="1200"/>
              </a:spcBef>
              <a:buClr>
                <a:srgbClr val="04A299"/>
              </a:buClr>
              <a:buFont typeface="+mj-lt"/>
              <a:buAutoNum type="arabicPeriod"/>
              <a:tabLst>
                <a:tab pos="274320" algn="l"/>
              </a:tabLst>
              <a:defRPr sz="1800"/>
            </a:lvl5pPr>
          </a:lstStyle>
          <a:p>
            <a:pPr lvl="0"/>
            <a:r>
              <a:rPr lang="en-US" dirty="0"/>
              <a:t>Here you have a list of items and some text, but remember not to overload your slides with content.</a:t>
            </a:r>
          </a:p>
          <a:p>
            <a:pPr lvl="0"/>
            <a:r>
              <a:rPr lang="en-US" dirty="0"/>
              <a:t>Your audience will listen to you or read the content, but won’t do both.</a:t>
            </a:r>
          </a:p>
        </p:txBody>
      </p:sp>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728" y="2627776"/>
            <a:ext cx="4998779" cy="48118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8" y="1"/>
            <a:ext cx="8960197" cy="1808479"/>
          </a:xfrm>
          <a:prstGeom prst="rect">
            <a:avLst/>
          </a:prstGeom>
        </p:spPr>
        <p:txBody>
          <a:bodyPr lIns="0" tIns="0" rIns="0" bIns="0"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917729"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65576"/>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49825" cy="573087"/>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sp>
        <p:nvSpPr>
          <p:cNvPr id="15" name="Text Placeholder 14">
            <a:extLst>
              <a:ext uri="{FF2B5EF4-FFF2-40B4-BE49-F238E27FC236}">
                <a16:creationId xmlns:a16="http://schemas.microsoft.com/office/drawing/2014/main" id="{CA8FBCE1-4494-7346-BA0F-2AE1458C4CE0}"/>
              </a:ext>
            </a:extLst>
          </p:cNvPr>
          <p:cNvSpPr>
            <a:spLocks noGrp="1"/>
          </p:cNvSpPr>
          <p:nvPr>
            <p:ph type="body" sz="quarter" idx="19" hasCustomPrompt="1"/>
          </p:nvPr>
        </p:nvSpPr>
        <p:spPr>
          <a:xfrm>
            <a:off x="8443861" y="3465513"/>
            <a:ext cx="2909940" cy="2424112"/>
          </a:xfrm>
          <a:prstGeom prst="rect">
            <a:avLst/>
          </a:prstGeom>
        </p:spPr>
        <p:txBody>
          <a:bodyPr lIns="0" tIns="0" rIns="0" bIns="0"/>
          <a:lstStyle>
            <a:lvl1pPr marL="182880" indent="-182880">
              <a:lnSpc>
                <a:spcPct val="100000"/>
              </a:lnSpc>
              <a:spcBef>
                <a:spcPts val="1200"/>
              </a:spcBef>
              <a:buClr>
                <a:srgbClr val="04A299"/>
              </a:buClr>
              <a:buSzPct val="150000"/>
              <a:buFont typeface="Arial" panose="020B0604020202020204" pitchFamily="34" charset="0"/>
              <a:buChar char="•"/>
              <a:defRPr sz="1600"/>
            </a:lvl1pPr>
            <a:lvl2pPr marL="182880" indent="-182880">
              <a:lnSpc>
                <a:spcPct val="100000"/>
              </a:lnSpc>
              <a:spcBef>
                <a:spcPts val="1200"/>
              </a:spcBef>
              <a:buClr>
                <a:srgbClr val="04A299"/>
              </a:buClr>
              <a:buSzPct val="150000"/>
              <a:buFont typeface="Arial" panose="020B0604020202020204" pitchFamily="34" charset="0"/>
              <a:buChar char="•"/>
              <a:defRPr sz="1600"/>
            </a:lvl2pPr>
            <a:lvl3pPr marL="182880" indent="-182880">
              <a:lnSpc>
                <a:spcPct val="90000"/>
              </a:lnSpc>
              <a:spcBef>
                <a:spcPts val="600"/>
              </a:spcBef>
              <a:buClr>
                <a:srgbClr val="04A299"/>
              </a:buClr>
              <a:buSzPct val="150000"/>
              <a:buFont typeface="Arial" panose="020B0604020202020204" pitchFamily="34" charset="0"/>
              <a:buChar char="•"/>
              <a:defRPr sz="1600"/>
            </a:lvl3pPr>
            <a:lvl4pPr marL="182880" indent="-182880">
              <a:lnSpc>
                <a:spcPct val="90000"/>
              </a:lnSpc>
              <a:spcBef>
                <a:spcPts val="600"/>
              </a:spcBef>
              <a:buClr>
                <a:srgbClr val="04A299"/>
              </a:buClr>
              <a:buSzPct val="150000"/>
              <a:buFont typeface="Arial" panose="020B0604020202020204" pitchFamily="34" charset="0"/>
              <a:buChar char="•"/>
              <a:defRPr sz="1600"/>
            </a:lvl4pPr>
            <a:lvl5pPr marL="182880" indent="-182880">
              <a:lnSpc>
                <a:spcPct val="90000"/>
              </a:lnSpc>
              <a:spcBef>
                <a:spcPts val="600"/>
              </a:spcBef>
              <a:buClr>
                <a:srgbClr val="04A299"/>
              </a:buClr>
              <a:buSzPct val="150000"/>
              <a:buFont typeface="Arial" panose="020B0604020202020204" pitchFamily="34" charset="0"/>
              <a:buChar char="•"/>
              <a:defRPr sz="1600"/>
            </a:lvl5pPr>
          </a:lstStyle>
          <a:p>
            <a:pPr lvl="0"/>
            <a:r>
              <a:rPr lang="en-US" dirty="0"/>
              <a:t>Here you have a list of items and some text, but remember not to overload your slides with content.</a:t>
            </a:r>
          </a:p>
          <a:p>
            <a:pPr lvl="1"/>
            <a:r>
              <a:rPr lang="en-US" dirty="0"/>
              <a:t>Your audience will listen to you or read the content, but won’t do both.</a:t>
            </a:r>
          </a:p>
        </p:txBody>
      </p:sp>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3" name="Picture 12">
            <a:extLst>
              <a:ext uri="{FF2B5EF4-FFF2-40B4-BE49-F238E27FC236}">
                <a16:creationId xmlns:a16="http://schemas.microsoft.com/office/drawing/2014/main" id="{5BB32B03-F88E-5B47-968D-949F9A1B65B4}"/>
              </a:ext>
            </a:extLst>
          </p:cNvPr>
          <p:cNvPicPr>
            <a:picLocks noChangeAspect="1"/>
          </p:cNvPicPr>
          <p:nvPr userDrawn="1"/>
        </p:nvPicPr>
        <p:blipFill>
          <a:blip r:embed="rId3"/>
          <a:stretch>
            <a:fillRect/>
          </a:stretch>
        </p:blipFill>
        <p:spPr>
          <a:xfrm>
            <a:off x="0" y="357188"/>
            <a:ext cx="444500" cy="889000"/>
          </a:xfrm>
          <a:prstGeom prst="rect">
            <a:avLst/>
          </a:prstGeom>
        </p:spPr>
      </p:pic>
    </p:spTree>
    <p:extLst>
      <p:ext uri="{BB962C8B-B14F-4D97-AF65-F5344CB8AC3E}">
        <p14:creationId xmlns:p14="http://schemas.microsoft.com/office/powerpoint/2010/main" val="408061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9F88F0-B6CD-E744-A523-7528E3836835}"/>
              </a:ext>
            </a:extLst>
          </p:cNvPr>
          <p:cNvGrpSpPr/>
          <p:nvPr userDrawn="1"/>
        </p:nvGrpSpPr>
        <p:grpSpPr>
          <a:xfrm>
            <a:off x="3940113" y="2380637"/>
            <a:ext cx="3519697" cy="3635864"/>
            <a:chOff x="3838560" y="2618632"/>
            <a:chExt cx="3519697" cy="3226924"/>
          </a:xfrm>
        </p:grpSpPr>
        <p:cxnSp>
          <p:nvCxnSpPr>
            <p:cNvPr id="15" name="Straight Connector 28">
              <a:extLst>
                <a:ext uri="{FF2B5EF4-FFF2-40B4-BE49-F238E27FC236}">
                  <a16:creationId xmlns:a16="http://schemas.microsoft.com/office/drawing/2014/main" id="{10822C19-686E-CA4D-8BC2-AFA45EA01568}"/>
                </a:ext>
              </a:extLst>
            </p:cNvPr>
            <p:cNvCxnSpPr>
              <a:cxnSpLocks/>
            </p:cNvCxnSpPr>
            <p:nvPr/>
          </p:nvCxnSpPr>
          <p:spPr>
            <a:xfrm>
              <a:off x="7358257" y="2618632"/>
              <a:ext cx="0" cy="3226924"/>
            </a:xfrm>
            <a:prstGeom prst="straightConnector1">
              <a:avLst/>
            </a:prstGeom>
            <a:noFill/>
            <a:ln w="6345" cap="flat">
              <a:solidFill>
                <a:srgbClr val="B4B4B4"/>
              </a:solidFill>
              <a:prstDash val="solid"/>
              <a:miter/>
            </a:ln>
          </p:spPr>
        </p:cxnSp>
        <p:cxnSp>
          <p:nvCxnSpPr>
            <p:cNvPr id="16" name="Straight Connector 2">
              <a:extLst>
                <a:ext uri="{FF2B5EF4-FFF2-40B4-BE49-F238E27FC236}">
                  <a16:creationId xmlns:a16="http://schemas.microsoft.com/office/drawing/2014/main" id="{24D6B379-273C-C74F-B760-5672842ADE44}"/>
                </a:ext>
              </a:extLst>
            </p:cNvPr>
            <p:cNvCxnSpPr>
              <a:cxnSpLocks/>
            </p:cNvCxnSpPr>
            <p:nvPr/>
          </p:nvCxnSpPr>
          <p:spPr>
            <a:xfrm>
              <a:off x="3838560" y="2618632"/>
              <a:ext cx="0" cy="3226924"/>
            </a:xfrm>
            <a:prstGeom prst="straightConnector1">
              <a:avLst/>
            </a:prstGeom>
            <a:noFill/>
            <a:ln w="6345" cap="flat">
              <a:solidFill>
                <a:srgbClr val="B4B4B4"/>
              </a:solidFill>
              <a:prstDash val="solid"/>
              <a:miter/>
            </a:ln>
          </p:spPr>
        </p:cxnSp>
      </p:grpSp>
      <p:sp>
        <p:nvSpPr>
          <p:cNvPr id="19" name="Text Placeholder 2">
            <a:extLst>
              <a:ext uri="{FF2B5EF4-FFF2-40B4-BE49-F238E27FC236}">
                <a16:creationId xmlns:a16="http://schemas.microsoft.com/office/drawing/2014/main" id="{4C3C6778-5971-4B44-9CE8-9A42E60A1867}"/>
              </a:ext>
            </a:extLst>
          </p:cNvPr>
          <p:cNvSpPr>
            <a:spLocks noGrp="1"/>
          </p:cNvSpPr>
          <p:nvPr>
            <p:ph type="body" sz="quarter" idx="10" hasCustomPrompt="1"/>
          </p:nvPr>
        </p:nvSpPr>
        <p:spPr>
          <a:xfrm>
            <a:off x="917729" y="3261644"/>
            <a:ext cx="2713003" cy="2460161"/>
          </a:xfrm>
          <a:prstGeom prst="rect">
            <a:avLst/>
          </a:prstGeom>
        </p:spPr>
        <p:txBody>
          <a:bodyPr lIns="0" tIns="0" rIns="0" bIns="0"/>
          <a:lstStyle>
            <a:lvl1pPr marL="0" indent="-274320">
              <a:lnSpc>
                <a:spcPct val="100000"/>
              </a:lnSpc>
              <a:spcBef>
                <a:spcPts val="1200"/>
              </a:spcBef>
              <a:buClr>
                <a:srgbClr val="04A299"/>
              </a:buClr>
              <a:buFontTx/>
              <a:buNone/>
              <a:tabLst>
                <a:tab pos="274320" algn="l"/>
              </a:tabLst>
              <a:defRPr sz="1600" b="0" i="0">
                <a:latin typeface="+mn-lt"/>
                <a:cs typeface="Arial" panose="020B0604020202020204" pitchFamily="34" charset="0"/>
              </a:defRPr>
            </a:lvl1pPr>
            <a:lvl2pPr marL="0" indent="-274320">
              <a:spcBef>
                <a:spcPts val="1200"/>
              </a:spcBef>
              <a:buClr>
                <a:srgbClr val="04A299"/>
              </a:buClr>
              <a:buFont typeface="+mj-lt"/>
              <a:buAutoNum type="arabicPeriod"/>
              <a:tabLst>
                <a:tab pos="274320" algn="l"/>
              </a:tabLst>
              <a:defRPr sz="1800"/>
            </a:lvl2pPr>
            <a:lvl3pPr marL="0" indent="-274320">
              <a:spcBef>
                <a:spcPts val="1200"/>
              </a:spcBef>
              <a:buClr>
                <a:srgbClr val="04A299"/>
              </a:buClr>
              <a:buFont typeface="+mj-lt"/>
              <a:buAutoNum type="arabicPeriod"/>
              <a:tabLst>
                <a:tab pos="274320" algn="l"/>
              </a:tabLst>
              <a:defRPr sz="1800"/>
            </a:lvl3pPr>
            <a:lvl4pPr marL="0" indent="-274320">
              <a:spcBef>
                <a:spcPts val="1200"/>
              </a:spcBef>
              <a:buClr>
                <a:srgbClr val="04A299"/>
              </a:buClr>
              <a:buFont typeface="+mj-lt"/>
              <a:buAutoNum type="arabicPeriod"/>
              <a:tabLst>
                <a:tab pos="274320" algn="l"/>
              </a:tabLst>
              <a:defRPr sz="1800"/>
            </a:lvl4pPr>
            <a:lvl5pPr marL="0" indent="-274320">
              <a:spcBef>
                <a:spcPts val="1200"/>
              </a:spcBef>
              <a:buClr>
                <a:srgbClr val="04A299"/>
              </a:buClr>
              <a:buFont typeface="+mj-lt"/>
              <a:buAutoNum type="arabicPeriod"/>
              <a:tabLst>
                <a:tab pos="274320" algn="l"/>
              </a:tabLst>
              <a:defRPr sz="1800"/>
            </a:lvl5pPr>
          </a:lstStyle>
          <a:p>
            <a:pPr lvl="0"/>
            <a:r>
              <a:rPr lang="en-US" dirty="0"/>
              <a:t>Here you have a list of items and some text, but remember not to overload your slides with content. Your audience will listen to you or read the content, but won’t do both.</a:t>
            </a:r>
          </a:p>
        </p:txBody>
      </p:sp>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729" y="2627776"/>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9" y="1"/>
            <a:ext cx="9202450" cy="1818639"/>
          </a:xfrm>
          <a:prstGeom prst="rect">
            <a:avLst/>
          </a:prstGeom>
        </p:spPr>
        <p:txBody>
          <a:bodyPr lIns="0" tIns="0" rIns="0" bIns="0"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218566" y="2618633"/>
            <a:ext cx="2962793"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904" y="2618633"/>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7" name="Text Placeholder 16">
            <a:extLst>
              <a:ext uri="{FF2B5EF4-FFF2-40B4-BE49-F238E27FC236}">
                <a16:creationId xmlns:a16="http://schemas.microsoft.com/office/drawing/2014/main" id="{55261360-5EA5-AD48-87BB-AE65404A1A77}"/>
              </a:ext>
            </a:extLst>
          </p:cNvPr>
          <p:cNvSpPr>
            <a:spLocks noGrp="1"/>
          </p:cNvSpPr>
          <p:nvPr>
            <p:ph type="body" sz="quarter" idx="14" hasCustomPrompt="1"/>
          </p:nvPr>
        </p:nvSpPr>
        <p:spPr>
          <a:xfrm>
            <a:off x="4218566" y="3262313"/>
            <a:ext cx="2962799" cy="2459037"/>
          </a:xfrm>
          <a:prstGeom prst="rect">
            <a:avLst/>
          </a:prstGeom>
        </p:spPr>
        <p:txBody>
          <a:bodyPr lIns="0" tIns="0" rIns="0" bIns="0"/>
          <a:lstStyle>
            <a:lvl1pPr marL="0" indent="0">
              <a:lnSpc>
                <a:spcPct val="100000"/>
              </a:lnSpc>
              <a:spcBef>
                <a:spcPts val="1200"/>
              </a:spcBef>
              <a:buFontTx/>
              <a:buNone/>
              <a:defRPr sz="1600">
                <a:latin typeface="+mn-lt"/>
              </a:defRPr>
            </a:lvl1pPr>
            <a:lvl2pPr marL="0" indent="0">
              <a:spcBef>
                <a:spcPts val="1200"/>
              </a:spcBef>
              <a:buFontTx/>
              <a:buNone/>
              <a:defRPr sz="1600">
                <a:latin typeface="+mn-lt"/>
              </a:defRPr>
            </a:lvl2pPr>
            <a:lvl3pPr marL="0" indent="0">
              <a:spcBef>
                <a:spcPts val="1200"/>
              </a:spcBef>
              <a:buFontTx/>
              <a:buNone/>
              <a:defRPr sz="1600">
                <a:latin typeface="+mn-lt"/>
              </a:defRPr>
            </a:lvl3pPr>
            <a:lvl4pPr marL="0" indent="0">
              <a:spcBef>
                <a:spcPts val="1200"/>
              </a:spcBef>
              <a:buFontTx/>
              <a:buNone/>
              <a:defRPr sz="1600">
                <a:latin typeface="+mn-lt"/>
              </a:defRPr>
            </a:lvl4pPr>
            <a:lvl5pPr marL="0" indent="0">
              <a:spcBef>
                <a:spcPts val="1200"/>
              </a:spcBef>
              <a:buFontTx/>
              <a:buNone/>
              <a:defRPr sz="1600">
                <a:latin typeface="+mn-lt"/>
              </a:defRPr>
            </a:lvl5pPr>
          </a:lstStyle>
          <a:p>
            <a:pPr lvl="0"/>
            <a:r>
              <a:rPr lang="en-US" dirty="0"/>
              <a:t>Here you have a list of items and some text, but remember not to overload your slides with content. Your audience will listen to you or read the content, but won’t do both.</a:t>
            </a:r>
          </a:p>
        </p:txBody>
      </p:sp>
      <p:sp>
        <p:nvSpPr>
          <p:cNvPr id="21" name="Text Placeholder 20">
            <a:extLst>
              <a:ext uri="{FF2B5EF4-FFF2-40B4-BE49-F238E27FC236}">
                <a16:creationId xmlns:a16="http://schemas.microsoft.com/office/drawing/2014/main" id="{71511670-A016-1149-B7BE-848C988D2757}"/>
              </a:ext>
            </a:extLst>
          </p:cNvPr>
          <p:cNvSpPr>
            <a:spLocks noGrp="1"/>
          </p:cNvSpPr>
          <p:nvPr>
            <p:ph type="body" sz="quarter" idx="15" hasCustomPrompt="1"/>
          </p:nvPr>
        </p:nvSpPr>
        <p:spPr>
          <a:xfrm>
            <a:off x="7778904" y="3262313"/>
            <a:ext cx="3264227" cy="2459037"/>
          </a:xfrm>
          <a:prstGeom prst="rect">
            <a:avLst/>
          </a:prstGeom>
        </p:spPr>
        <p:txBody>
          <a:bodyPr lIns="0" tIns="0" rIns="0" bIns="0"/>
          <a:lstStyle>
            <a:lvl1pPr marL="0" indent="0">
              <a:lnSpc>
                <a:spcPct val="100000"/>
              </a:lnSpc>
              <a:spcBef>
                <a:spcPts val="1200"/>
              </a:spcBef>
              <a:buFontTx/>
              <a:buNone/>
              <a:defRPr sz="1600">
                <a:latin typeface="+mn-lt"/>
              </a:defRPr>
            </a:lvl1pPr>
            <a:lvl2pPr marL="0" indent="0">
              <a:spcBef>
                <a:spcPts val="1200"/>
              </a:spcBef>
              <a:buFontTx/>
              <a:buNone/>
              <a:defRPr sz="1600">
                <a:latin typeface="+mn-lt"/>
              </a:defRPr>
            </a:lvl2pPr>
            <a:lvl3pPr marL="0" indent="0">
              <a:spcBef>
                <a:spcPts val="1200"/>
              </a:spcBef>
              <a:buFontTx/>
              <a:buNone/>
              <a:defRPr sz="1600">
                <a:latin typeface="+mn-lt"/>
              </a:defRPr>
            </a:lvl3pPr>
            <a:lvl4pPr marL="0" indent="0">
              <a:spcBef>
                <a:spcPts val="1200"/>
              </a:spcBef>
              <a:buFontTx/>
              <a:buNone/>
              <a:defRPr sz="1600">
                <a:latin typeface="+mn-lt"/>
              </a:defRPr>
            </a:lvl4pPr>
            <a:lvl5pPr marL="0" indent="0">
              <a:spcBef>
                <a:spcPts val="1200"/>
              </a:spcBef>
              <a:buFontTx/>
              <a:buNone/>
              <a:defRPr sz="1600">
                <a:latin typeface="+mn-lt"/>
              </a:defRPr>
            </a:lvl5pPr>
          </a:lstStyle>
          <a:p>
            <a:pPr lvl="0"/>
            <a:r>
              <a:rPr lang="en-US" dirty="0"/>
              <a:t>Here you have a list of items and some text, but remember not to overload your slides with content. Your audience will listen to you or read the content, but won’t do both.</a:t>
            </a:r>
          </a:p>
        </p:txBody>
      </p:sp>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8" name="Picture 17">
            <a:extLst>
              <a:ext uri="{FF2B5EF4-FFF2-40B4-BE49-F238E27FC236}">
                <a16:creationId xmlns:a16="http://schemas.microsoft.com/office/drawing/2014/main" id="{20C3AA41-E5DF-BB4F-A011-E152AB1BEC82}"/>
              </a:ext>
            </a:extLst>
          </p:cNvPr>
          <p:cNvPicPr>
            <a:picLocks noChangeAspect="1"/>
          </p:cNvPicPr>
          <p:nvPr userDrawn="1"/>
        </p:nvPicPr>
        <p:blipFill>
          <a:blip r:embed="rId3"/>
          <a:stretch>
            <a:fillRect/>
          </a:stretch>
        </p:blipFill>
        <p:spPr>
          <a:xfrm>
            <a:off x="0" y="357188"/>
            <a:ext cx="444500" cy="889000"/>
          </a:xfrm>
          <a:prstGeom prst="rect">
            <a:avLst/>
          </a:prstGeom>
        </p:spPr>
      </p:pic>
    </p:spTree>
    <p:extLst>
      <p:ext uri="{BB962C8B-B14F-4D97-AF65-F5344CB8AC3E}">
        <p14:creationId xmlns:p14="http://schemas.microsoft.com/office/powerpoint/2010/main" val="43648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6095998"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16" name="Text Placeholder 4">
            <a:extLst>
              <a:ext uri="{FF2B5EF4-FFF2-40B4-BE49-F238E27FC236}">
                <a16:creationId xmlns:a16="http://schemas.microsoft.com/office/drawing/2014/main" id="{D820E1D4-2FF9-494B-8484-1A75E26DBBA7}"/>
              </a:ext>
            </a:extLst>
          </p:cNvPr>
          <p:cNvSpPr>
            <a:spLocks noGrp="1"/>
          </p:cNvSpPr>
          <p:nvPr>
            <p:ph type="body" sz="quarter" idx="11" hasCustomPrompt="1"/>
          </p:nvPr>
        </p:nvSpPr>
        <p:spPr>
          <a:xfrm>
            <a:off x="915988" y="2643810"/>
            <a:ext cx="4532312" cy="3375990"/>
          </a:xfrm>
          <a:prstGeom prst="rect">
            <a:avLst/>
          </a:prstGeom>
        </p:spPr>
        <p:txBody>
          <a:bodyPr lIns="0" tIns="0" rIns="0" bIns="0"/>
          <a:lstStyle>
            <a:lvl1pPr marL="0" indent="0">
              <a:spcBef>
                <a:spcPts val="600"/>
              </a:spcBef>
              <a:buFontTx/>
              <a:buNone/>
              <a:defRPr sz="1800" b="0">
                <a:solidFill>
                  <a:schemeClr val="bg1"/>
                </a:solidFill>
                <a:latin typeface="+mj-lt"/>
              </a:defRPr>
            </a:lvl1pPr>
            <a:lvl2pPr marL="0" indent="0">
              <a:spcBef>
                <a:spcPts val="600"/>
              </a:spcBef>
              <a:buFontTx/>
              <a:buNone/>
              <a:defRPr sz="2000">
                <a:latin typeface="+mj-lt"/>
              </a:defRPr>
            </a:lvl2pPr>
            <a:lvl3pPr marL="0" indent="0">
              <a:spcBef>
                <a:spcPts val="600"/>
              </a:spcBef>
              <a:buFontTx/>
              <a:buNone/>
              <a:defRPr sz="2000">
                <a:latin typeface="+mj-lt"/>
              </a:defRPr>
            </a:lvl3pPr>
            <a:lvl4pPr marL="0" indent="0">
              <a:spcBef>
                <a:spcPts val="600"/>
              </a:spcBef>
              <a:buFontTx/>
              <a:buNone/>
              <a:defRPr sz="2000">
                <a:latin typeface="+mj-lt"/>
              </a:defRPr>
            </a:lvl4pPr>
            <a:lvl5pPr marL="0" indent="0">
              <a:spcBef>
                <a:spcPts val="600"/>
              </a:spcBef>
              <a:buFontTx/>
              <a:buNone/>
              <a:defRPr sz="2000">
                <a:latin typeface="+mj-lt"/>
              </a:defRPr>
            </a:lvl5pPr>
          </a:lstStyle>
          <a:p>
            <a:pPr lvl="0"/>
            <a:r>
              <a:rPr lang="en-US" dirty="0"/>
              <a:t>Body text</a:t>
            </a:r>
          </a:p>
        </p:txBody>
      </p:sp>
      <p:sp>
        <p:nvSpPr>
          <p:cNvPr id="2" name="Title 1">
            <a:extLst>
              <a:ext uri="{FF2B5EF4-FFF2-40B4-BE49-F238E27FC236}">
                <a16:creationId xmlns:a16="http://schemas.microsoft.com/office/drawing/2014/main" id="{1DA17D00-1E3B-6545-8E61-DACE6B812A83}"/>
              </a:ext>
            </a:extLst>
          </p:cNvPr>
          <p:cNvSpPr>
            <a:spLocks noGrp="1"/>
          </p:cNvSpPr>
          <p:nvPr>
            <p:ph type="title" hasCustomPrompt="1"/>
          </p:nvPr>
        </p:nvSpPr>
        <p:spPr>
          <a:xfrm>
            <a:off x="838200" y="365125"/>
            <a:ext cx="4610100" cy="1533249"/>
          </a:xfrm>
          <a:prstGeom prst="rect">
            <a:avLst/>
          </a:prstGeom>
        </p:spPr>
        <p:txBody>
          <a:bodyPr lIns="0" tIns="0" rIns="0" bIns="0" anchor="ctr"/>
          <a:lstStyle>
            <a:lvl1pPr>
              <a:defRPr sz="4000" b="1" i="0">
                <a:solidFill>
                  <a:schemeClr val="accent1"/>
                </a:solidFill>
                <a:latin typeface="Source Serif Pro" panose="02040603050405020204" pitchFamily="18" charset="0"/>
                <a:ea typeface="Source Serif Pro" panose="02040603050405020204" pitchFamily="18" charset="0"/>
              </a:defRPr>
            </a:lvl1pPr>
          </a:lstStyle>
          <a:p>
            <a:r>
              <a:rPr lang="en-US" dirty="0"/>
              <a:t>Graphic and text</a:t>
            </a: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6597651"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240348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634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634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F76466"/>
                </a:solidFill>
                <a:uFillTx/>
                <a:latin typeface="Arial" pitchFamily="34"/>
                <a:ea typeface="Arimo" pitchFamily="34"/>
                <a:cs typeface="Arial" pitchFamily="34"/>
              </a:defRPr>
            </a:lvl1pPr>
          </a:lstStyle>
          <a:p>
            <a:pPr lvl="0"/>
            <a:r>
              <a:rPr lang="en-US" dirty="0"/>
              <a:t>Header</a:t>
            </a:r>
          </a:p>
        </p:txBody>
      </p:sp>
      <p:sp>
        <p:nvSpPr>
          <p:cNvPr id="20" name="Text Placeholder 11">
            <a:extLst>
              <a:ext uri="{FF2B5EF4-FFF2-40B4-BE49-F238E27FC236}">
                <a16:creationId xmlns:a16="http://schemas.microsoft.com/office/drawing/2014/main" id="{B0531496-D433-B646-891D-C06F548AE542}"/>
              </a:ext>
            </a:extLst>
          </p:cNvPr>
          <p:cNvSpPr txBox="1">
            <a:spLocks noGrp="1"/>
          </p:cNvSpPr>
          <p:nvPr>
            <p:ph type="body" sz="quarter" idx="4294967295" hasCustomPrompt="1"/>
          </p:nvPr>
        </p:nvSpPr>
        <p:spPr>
          <a:xfrm>
            <a:off x="4550229" y="2473228"/>
            <a:ext cx="6803571" cy="1645731"/>
          </a:xfrm>
          <a:prstGeom prst="rect">
            <a:avLst/>
          </a:prstGeom>
          <a:noFill/>
          <a:ln>
            <a:noFill/>
          </a:ln>
        </p:spPr>
        <p:txBody>
          <a:bodyPr vert="horz" wrap="square" lIns="0" tIns="0" rIns="0" bIns="0" anchor="t" anchorCtr="0" compatLnSpc="1">
            <a:normAutofit/>
          </a:bodyPr>
          <a:lstStyle>
            <a:lvl1pPr marL="0" marR="0" lvl="0" indent="0" algn="l" defTabSz="403433" rtl="0" eaLnBrk="1" fontAlgn="auto" latinLnBrk="0" hangingPunct="1">
              <a:lnSpc>
                <a:spcPct val="100000"/>
              </a:lnSpc>
              <a:spcBef>
                <a:spcPts val="0"/>
              </a:spcBef>
              <a:spcAft>
                <a:spcPts val="0"/>
              </a:spcAft>
              <a:buClrTx/>
              <a:buSzTx/>
              <a:buFont typeface="Arial" panose="020B0604020202020204" pitchFamily="34" charset="0"/>
              <a:buNone/>
              <a:tabLst/>
              <a:defRPr lang="en-US" sz="1800" b="0" i="0" u="none" strike="noStrike" cap="none" spc="0" baseline="0">
                <a:solidFill>
                  <a:srgbClr val="2B2B2B"/>
                </a:solidFill>
                <a:uFillTx/>
                <a:latin typeface="Arial" pitchFamily="34"/>
                <a:ea typeface="Arimo" pitchFamily="34"/>
                <a:cs typeface="Arial" pitchFamily="34"/>
              </a:defRPr>
            </a:lvl1pPr>
          </a:lstStyle>
          <a:p>
            <a:pPr marL="0" marR="0" lvl="0" indent="0" algn="l" defTabSz="40343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your body text:</a:t>
            </a:r>
            <a:endParaRPr lang="en-US" sz="1600" dirty="0"/>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8579" y="120489"/>
            <a:ext cx="8409804" cy="1824759"/>
          </a:xfrm>
          <a:prstGeom prst="rect">
            <a:avLst/>
          </a:prstGeom>
        </p:spPr>
        <p:txBody>
          <a:bodyPr lIns="0" tIns="0" rIns="0" bIns="0" anchor="ctr"/>
          <a:lstStyle>
            <a:lvl1pPr>
              <a:defRPr sz="3600" b="1"/>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1" name="Text Placeholder 10">
            <a:extLst>
              <a:ext uri="{FF2B5EF4-FFF2-40B4-BE49-F238E27FC236}">
                <a16:creationId xmlns:a16="http://schemas.microsoft.com/office/drawing/2014/main" id="{B17892EB-15BA-6F4F-91D9-05D15DFE0AAF}"/>
              </a:ext>
            </a:extLst>
          </p:cNvPr>
          <p:cNvSpPr>
            <a:spLocks noGrp="1"/>
          </p:cNvSpPr>
          <p:nvPr>
            <p:ph type="body" sz="quarter" idx="11"/>
          </p:nvPr>
        </p:nvSpPr>
        <p:spPr>
          <a:xfrm>
            <a:off x="4549775" y="4675188"/>
            <a:ext cx="6804025" cy="1579562"/>
          </a:xfrm>
          <a:prstGeom prst="rect">
            <a:avLst/>
          </a:prstGeom>
        </p:spPr>
        <p:txBody>
          <a:bodyPr lIns="0" tIns="0" rIns="0" bIns="0"/>
          <a:lstStyle>
            <a:lvl1pPr marL="0" indent="0">
              <a:lnSpc>
                <a:spcPct val="100000"/>
              </a:lnSpc>
              <a:spcBef>
                <a:spcPts val="0"/>
              </a:spcBef>
              <a:buFontTx/>
              <a:buNone/>
              <a:defRPr sz="1800">
                <a:solidFill>
                  <a:schemeClr val="tx1"/>
                </a:solidFill>
                <a:latin typeface="+mn-lt"/>
              </a:defRPr>
            </a:lvl1pPr>
            <a:lvl2pPr marL="0" indent="0">
              <a:lnSpc>
                <a:spcPct val="100000"/>
              </a:lnSpc>
              <a:spcBef>
                <a:spcPts val="0"/>
              </a:spcBef>
              <a:buFontTx/>
              <a:buNone/>
              <a:defRPr sz="1600">
                <a:solidFill>
                  <a:schemeClr val="tx1"/>
                </a:solidFill>
                <a:latin typeface="+mn-lt"/>
              </a:defRPr>
            </a:lvl2pPr>
            <a:lvl3pPr marL="0" indent="0">
              <a:lnSpc>
                <a:spcPct val="100000"/>
              </a:lnSpc>
              <a:spcBef>
                <a:spcPts val="0"/>
              </a:spcBef>
              <a:buFontTx/>
              <a:buNone/>
              <a:defRPr sz="1600">
                <a:solidFill>
                  <a:schemeClr val="tx1"/>
                </a:solidFill>
                <a:latin typeface="+mn-lt"/>
              </a:defRPr>
            </a:lvl3pPr>
            <a:lvl4pPr marL="0" indent="0">
              <a:lnSpc>
                <a:spcPct val="100000"/>
              </a:lnSpc>
              <a:spcBef>
                <a:spcPts val="0"/>
              </a:spcBef>
              <a:buFontTx/>
              <a:buNone/>
              <a:defRPr sz="1600">
                <a:solidFill>
                  <a:schemeClr val="tx1"/>
                </a:solidFill>
                <a:latin typeface="+mn-lt"/>
              </a:defRPr>
            </a:lvl4pPr>
            <a:lvl5pPr marL="0" indent="0">
              <a:lnSpc>
                <a:spcPct val="100000"/>
              </a:lnSpc>
              <a:spcBef>
                <a:spcPts val="0"/>
              </a:spcBef>
              <a:buFontTx/>
              <a:buNone/>
              <a:defRPr sz="1600">
                <a:solidFill>
                  <a:schemeClr val="tx1"/>
                </a:solidFill>
                <a:latin typeface="+mn-lt"/>
              </a:defRPr>
            </a:lvl5pPr>
          </a:lstStyle>
          <a:p>
            <a:pPr lvl="0"/>
            <a:r>
              <a:rPr lang="en-US" dirty="0"/>
              <a:t>Click to edit Master text styles</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1340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634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634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8579" y="502473"/>
            <a:ext cx="8492556" cy="1325563"/>
          </a:xfrm>
          <a:prstGeom prst="rect">
            <a:avLst/>
          </a:prstGeom>
        </p:spPr>
        <p:txBody>
          <a:bodyPr lIns="0" tIns="0" rIns="0" bIns="0" anchor="ctr"/>
          <a:lstStyle>
            <a:lvl1pPr>
              <a:defRPr sz="3600" b="1"/>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0">
              <a:lnSpc>
                <a:spcPct val="100000"/>
              </a:lnSpc>
              <a:spcBef>
                <a:spcPts val="0"/>
              </a:spcBef>
              <a:buFontTx/>
              <a:buNone/>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0">
              <a:lnSpc>
                <a:spcPct val="100000"/>
              </a:lnSpc>
              <a:spcBef>
                <a:spcPts val="0"/>
              </a:spcBef>
              <a:buFontTx/>
              <a:buNone/>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0">
              <a:lnSpc>
                <a:spcPct val="100000"/>
              </a:lnSpc>
              <a:spcBef>
                <a:spcPts val="0"/>
              </a:spcBef>
              <a:buFontTx/>
              <a:buNone/>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290800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53090" y="2033620"/>
            <a:ext cx="5194300" cy="0"/>
          </a:xfrm>
          <a:prstGeom prst="straightConnector1">
            <a:avLst/>
          </a:prstGeom>
          <a:noFill/>
          <a:ln w="634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52390" y="2033620"/>
            <a:ext cx="4963886" cy="0"/>
          </a:xfrm>
          <a:prstGeom prst="straightConnector1">
            <a:avLst/>
          </a:prstGeom>
          <a:noFill/>
          <a:ln w="634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53090" y="4256120"/>
            <a:ext cx="5194300" cy="0"/>
          </a:xfrm>
          <a:prstGeom prst="straightConnector1">
            <a:avLst/>
          </a:prstGeom>
          <a:noFill/>
          <a:ln w="634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52390" y="4256120"/>
            <a:ext cx="4963886"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578" y="372712"/>
            <a:ext cx="8858767" cy="1325563"/>
          </a:xfrm>
          <a:prstGeom prst="rect">
            <a:avLst/>
          </a:prstGeom>
        </p:spPr>
        <p:txBody>
          <a:bodyPr lIns="0" tIns="0" rIns="0" bIns="0" anchor="ctr"/>
          <a:lstStyle>
            <a:lvl1pPr>
              <a:defRPr sz="3600" b="1">
                <a:solidFill>
                  <a:schemeClr val="tx1"/>
                </a:solidFill>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578" y="2075092"/>
            <a:ext cx="4987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465" y="2075092"/>
            <a:ext cx="5241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578" y="4286914"/>
            <a:ext cx="4987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465" y="4286914"/>
            <a:ext cx="5241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31978" y="2574577"/>
            <a:ext cx="3184525" cy="1371600"/>
          </a:xfrm>
          <a:prstGeom prst="rect">
            <a:avLst/>
          </a:prstGeom>
        </p:spPr>
        <p:txBody>
          <a:bodyPr lIns="0" tIns="0" rIns="0" bIns="0"/>
          <a:lstStyle>
            <a:lvl1pPr marL="0" indent="0">
              <a:lnSpc>
                <a:spcPct val="100000"/>
              </a:lnSpc>
              <a:spcBef>
                <a:spcPts val="0"/>
              </a:spcBef>
              <a:buFontTx/>
              <a:buNone/>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091403" y="2572990"/>
            <a:ext cx="3455987" cy="1371597"/>
          </a:xfrm>
          <a:prstGeom prst="rect">
            <a:avLst/>
          </a:prstGeom>
        </p:spPr>
        <p:txBody>
          <a:bodyPr lIns="0" tIns="0" rIns="0" bIns="0"/>
          <a:lstStyle>
            <a:lvl1pPr marL="0" indent="0">
              <a:lnSpc>
                <a:spcPct val="100000"/>
              </a:lnSpc>
              <a:spcBef>
                <a:spcPts val="0"/>
              </a:spcBef>
              <a:buFontTx/>
              <a:buNone/>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31978" y="4797077"/>
            <a:ext cx="3184525" cy="1371600"/>
          </a:xfrm>
          <a:prstGeom prst="rect">
            <a:avLst/>
          </a:prstGeom>
        </p:spPr>
        <p:txBody>
          <a:bodyPr lIns="0" tIns="0" rIns="0" bIns="0"/>
          <a:lstStyle>
            <a:lvl1pPr marL="0" indent="0">
              <a:lnSpc>
                <a:spcPct val="100000"/>
              </a:lnSpc>
              <a:spcBef>
                <a:spcPts val="0"/>
              </a:spcBef>
              <a:buFontTx/>
              <a:buNone/>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091403" y="4795490"/>
            <a:ext cx="3455987" cy="1300162"/>
          </a:xfrm>
          <a:prstGeom prst="rect">
            <a:avLst/>
          </a:prstGeom>
        </p:spPr>
        <p:txBody>
          <a:bodyPr lIns="0" tIns="0" rIns="0" bIns="0"/>
          <a:lstStyle>
            <a:lvl1pPr marL="0" indent="0">
              <a:lnSpc>
                <a:spcPct val="100000"/>
              </a:lnSpc>
              <a:spcBef>
                <a:spcPts val="0"/>
              </a:spcBef>
              <a:buFontTx/>
              <a:buNone/>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52390" y="2572990"/>
            <a:ext cx="1616075"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638548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8C1A5CF-9B28-A249-9FD9-C933F90D4E5E}"/>
              </a:ext>
            </a:extLst>
          </p:cNvPr>
          <p:cNvGrpSpPr/>
          <p:nvPr userDrawn="1"/>
        </p:nvGrpSpPr>
        <p:grpSpPr>
          <a:xfrm>
            <a:off x="833397" y="2287106"/>
            <a:ext cx="2256656" cy="2047521"/>
            <a:chOff x="561874" y="2262053"/>
            <a:chExt cx="576219" cy="2047521"/>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8579" y="365125"/>
            <a:ext cx="8242276" cy="1325563"/>
          </a:xfrm>
          <a:prstGeom prst="rect">
            <a:avLst/>
          </a:prstGeom>
        </p:spPr>
        <p:txBody>
          <a:bodyPr lIns="0" tIns="0" rIns="0" bIns="0" anchor="ctr"/>
          <a:lstStyle>
            <a:lvl1pPr>
              <a:defRPr sz="3600" b="1" i="0">
                <a:latin typeface="+mj-lt"/>
                <a:ea typeface="Source Serif Pro" panose="02040603050405020204" pitchFamily="18" charset="0"/>
              </a:defRPr>
            </a:lvl1pPr>
          </a:lstStyle>
          <a:p>
            <a:r>
              <a:rPr lang="en-US" dirty="0"/>
              <a:t>Table with 8 points</a:t>
            </a:r>
          </a:p>
        </p:txBody>
      </p:sp>
      <p:grpSp>
        <p:nvGrpSpPr>
          <p:cNvPr id="38" name="Group 37">
            <a:extLst>
              <a:ext uri="{FF2B5EF4-FFF2-40B4-BE49-F238E27FC236}">
                <a16:creationId xmlns:a16="http://schemas.microsoft.com/office/drawing/2014/main" id="{EB95DD42-D0C1-434C-8CE9-92DDA7C86B10}"/>
              </a:ext>
            </a:extLst>
          </p:cNvPr>
          <p:cNvGrpSpPr/>
          <p:nvPr userDrawn="1"/>
        </p:nvGrpSpPr>
        <p:grpSpPr>
          <a:xfrm>
            <a:off x="3636754" y="2287106"/>
            <a:ext cx="2277578" cy="2047521"/>
            <a:chOff x="561874" y="2262053"/>
            <a:chExt cx="576219" cy="2047521"/>
          </a:xfrm>
        </p:grpSpPr>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1" name="Group 40">
            <a:extLst>
              <a:ext uri="{FF2B5EF4-FFF2-40B4-BE49-F238E27FC236}">
                <a16:creationId xmlns:a16="http://schemas.microsoft.com/office/drawing/2014/main" id="{5760F04F-5DB9-3E4F-BA78-F6407195F565}"/>
              </a:ext>
            </a:extLst>
          </p:cNvPr>
          <p:cNvGrpSpPr/>
          <p:nvPr userDrawn="1"/>
        </p:nvGrpSpPr>
        <p:grpSpPr>
          <a:xfrm>
            <a:off x="6404017" y="2287106"/>
            <a:ext cx="2265547" cy="2047521"/>
            <a:chOff x="561874" y="2262053"/>
            <a:chExt cx="576219" cy="2047521"/>
          </a:xfrm>
        </p:grpSpPr>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4" name="Group 43">
            <a:extLst>
              <a:ext uri="{FF2B5EF4-FFF2-40B4-BE49-F238E27FC236}">
                <a16:creationId xmlns:a16="http://schemas.microsoft.com/office/drawing/2014/main" id="{3EC92957-FF66-3548-9251-5728340A3225}"/>
              </a:ext>
            </a:extLst>
          </p:cNvPr>
          <p:cNvGrpSpPr/>
          <p:nvPr userDrawn="1"/>
        </p:nvGrpSpPr>
        <p:grpSpPr>
          <a:xfrm>
            <a:off x="9159249" y="2287106"/>
            <a:ext cx="2265547" cy="2047521"/>
            <a:chOff x="561874" y="2262053"/>
            <a:chExt cx="576219" cy="2047521"/>
          </a:xfrm>
        </p:grpSpPr>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854178" y="2327098"/>
            <a:ext cx="2340693" cy="484703"/>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663909" y="2327098"/>
            <a:ext cx="234069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8" y="2327098"/>
            <a:ext cx="235457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61421" y="2327098"/>
            <a:ext cx="2368193"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833397" y="4394253"/>
            <a:ext cx="2361332"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663909" y="4394253"/>
            <a:ext cx="2340550"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61421" y="4394253"/>
            <a:ext cx="2368193"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833540" y="2883525"/>
            <a:ext cx="2361331" cy="1315031"/>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664053" y="2884105"/>
            <a:ext cx="2342509" cy="1325563"/>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61565" y="2882447"/>
            <a:ext cx="2356987" cy="1295471"/>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833540" y="4832978"/>
            <a:ext cx="2361189" cy="1423987"/>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664054" y="4833986"/>
            <a:ext cx="2340550" cy="1443618"/>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61565" y="4832979"/>
            <a:ext cx="2368049" cy="1444625"/>
          </a:xfrm>
          <a:prstGeom prst="rect">
            <a:avLst/>
          </a:prstGeom>
        </p:spPr>
        <p:txBody>
          <a:bodyPr lIns="0" tIns="0" rIns="0" bIns="0"/>
          <a:lstStyle>
            <a:lvl1pPr marL="0" indent="0">
              <a:lnSpc>
                <a:spcPct val="100000"/>
              </a:lnSpc>
              <a:spcBef>
                <a:spcPts val="0"/>
              </a:spcBef>
              <a:buFontTx/>
              <a:buNone/>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913940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548453" y="409392"/>
            <a:ext cx="8186032" cy="691284"/>
          </a:xfrm>
          <a:prstGeom prst="rect">
            <a:avLst/>
          </a:prstGeom>
        </p:spPr>
        <p:txBody>
          <a:bodyPr lIns="0" tIns="0" rIns="0" bIns="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Project Plan</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2947716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353012" y="250825"/>
            <a:ext cx="8239699" cy="664943"/>
          </a:xfrm>
          <a:prstGeom prst="rect">
            <a:avLst/>
          </a:prstGeom>
        </p:spPr>
        <p:txBody>
          <a:bodyPr lIns="0" tIns="0" rIns="0" bIns="0"/>
          <a:lstStyle>
            <a:lvl1pPr>
              <a:defRPr sz="3600" b="1" i="0">
                <a:latin typeface="Source Serif Pro" panose="02040603050405020204" pitchFamily="18" charset="0"/>
                <a:ea typeface="Source Serif Pro" panose="02040603050405020204" pitchFamily="18" charset="0"/>
              </a:defRPr>
            </a:lvl1pPr>
          </a:lstStyle>
          <a:p>
            <a:r>
              <a:rPr lang="en-US" dirty="0">
                <a:solidFill>
                  <a:srgbClr val="F76466"/>
                </a:solidFill>
                <a:latin typeface="Source Serif Pro Black" panose="02040603050405020204" pitchFamily="18" charset="0"/>
                <a:ea typeface="Source Serif Pro Black" panose="02040603050405020204" pitchFamily="18" charset="0"/>
                <a:cs typeface="Arial Black" panose="020B0604020202020204" pitchFamily="34" charset="0"/>
              </a:rPr>
              <a:t>2 Month </a:t>
            </a:r>
            <a:r>
              <a:rPr lang="en-US" dirty="0">
                <a:latin typeface="Source Serif Pro Black" panose="02040603050405020204" pitchFamily="18" charset="0"/>
                <a:ea typeface="Source Serif Pro Black" panose="02040603050405020204" pitchFamily="18" charset="0"/>
                <a:cs typeface="Arial Black" panose="020B0604020202020204" pitchFamily="34" charset="0"/>
              </a:rPr>
              <a:t>2021 </a:t>
            </a:r>
            <a:r>
              <a:rPr lang="en-US" b="0" dirty="0">
                <a:latin typeface="Arial" panose="020B0604020202020204" pitchFamily="34" charset="0"/>
                <a:ea typeface="Source Serif Pro Black" panose="02040603050405020204" pitchFamily="18" charset="0"/>
              </a:rPr>
              <a:t>Project </a:t>
            </a:r>
            <a:r>
              <a:rPr lang="en-US" b="0" dirty="0">
                <a:latin typeface="Arial" panose="020B0604020202020204" pitchFamily="34" charset="0"/>
              </a:rPr>
              <a:t>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3369826979"/>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B4A5D"/>
                          </a:solidFill>
                          <a:effectLst/>
                          <a:uLnTx/>
                          <a:uFillTx/>
                          <a:latin typeface="Arial" panose="020B0604020202020204"/>
                          <a:ea typeface="+mn-ea"/>
                          <a:cs typeface="+mn-cs"/>
                        </a:rPr>
                        <a:t>Text</a:t>
                      </a:r>
                      <a:endParaRPr kumimoji="0" lang="en-US" sz="1200" b="0" i="0" u="none" strike="noStrike" kern="1200" cap="none" spc="0" normalizeH="0" baseline="0" noProof="0" dirty="0">
                        <a:ln>
                          <a:noFill/>
                        </a:ln>
                        <a:solidFill>
                          <a:srgbClr val="0B4A5D"/>
                        </a:solidFill>
                        <a:effectLst/>
                        <a:uLnTx/>
                        <a:uFillTx/>
                        <a:latin typeface="Arial" panose="020B0604020202020204"/>
                        <a:ea typeface="+mn-ea"/>
                        <a:cs typeface="+mn-cs"/>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Text</a:t>
                      </a:r>
                    </a:p>
                  </a:txBody>
                  <a:tcPr anchor="ctr">
                    <a:solidFill>
                      <a:schemeClr val="accent2"/>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4A5D"/>
                          </a:solidFill>
                          <a:effectLst/>
                          <a:uLnTx/>
                          <a:uFillTx/>
                          <a:latin typeface="Arial" panose="020B0604020202020204"/>
                          <a:ea typeface="+mn-ea"/>
                          <a:cs typeface="+mn-cs"/>
                        </a:rPr>
                        <a:t>Text</a:t>
                      </a:r>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0B4A5D"/>
                          </a:solidFill>
                        </a:rPr>
                        <a:t>Text</a:t>
                      </a: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B4A5D"/>
                          </a:solidFill>
                          <a:effectLst/>
                          <a:uLnTx/>
                          <a:uFillTx/>
                          <a:latin typeface="Arial" panose="020B0604020202020204"/>
                          <a:ea typeface="+mn-ea"/>
                          <a:cs typeface="+mn-cs"/>
                        </a:rPr>
                        <a:t>Text</a:t>
                      </a:r>
                      <a:endParaRPr kumimoji="0" lang="en-US" sz="1200" b="0" i="0" u="none" strike="noStrike" kern="1200" cap="none" spc="0" normalizeH="0" baseline="0" noProof="0" dirty="0">
                        <a:ln>
                          <a:noFill/>
                        </a:ln>
                        <a:solidFill>
                          <a:srgbClr val="0B4A5D"/>
                        </a:solidFill>
                        <a:effectLst/>
                        <a:uLnTx/>
                        <a:uFillTx/>
                        <a:latin typeface="Arial" panose="020B0604020202020204"/>
                        <a:ea typeface="+mn-ea"/>
                        <a:cs typeface="+mn-cs"/>
                      </a:endParaRP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algn="ctr"/>
                      <a:r>
                        <a:rPr lang="en-US" sz="1200" b="0" dirty="0">
                          <a:solidFill>
                            <a:srgbClr val="0B4A5D"/>
                          </a:solidFill>
                        </a:rPr>
                        <a:t>Text</a:t>
                      </a:r>
                      <a:endParaRPr lang="en-US" sz="1200" b="0" dirty="0"/>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4A5D"/>
                          </a:solidFill>
                          <a:effectLst/>
                          <a:uLnTx/>
                          <a:uFillTx/>
                          <a:latin typeface="Arial" panose="020B0604020202020204"/>
                          <a:ea typeface="+mn-ea"/>
                          <a:cs typeface="+mn-cs"/>
                        </a:rPr>
                        <a:t>Text</a:t>
                      </a:r>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endParaRPr lang="en-US" sz="1200" dirty="0"/>
                    </a:p>
                  </a:txBody>
                  <a:tcPr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0B4A5D"/>
                          </a:solidFill>
                        </a:rPr>
                        <a:t>Text</a:t>
                      </a: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accent5">
                        <a:lumMod val="90000"/>
                      </a:schemeClr>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151371" y="581895"/>
            <a:ext cx="397855" cy="5499590"/>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6FF04C61-799E-AB46-A8CF-5B7ACD58FA2F}"/>
              </a:ext>
            </a:extLst>
          </p:cNvPr>
          <p:cNvSpPr/>
          <p:nvPr userDrawn="1"/>
        </p:nvSpPr>
        <p:spPr>
          <a:xfrm>
            <a:off x="11662055" y="595707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F00EA2F-0500-CB44-A467-55B0FE343CE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807187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8005944" y="6298823"/>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5794769" y="6317494"/>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8792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534989" y="681038"/>
            <a:ext cx="3941762"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4256939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353012" y="250825"/>
            <a:ext cx="8239699" cy="664943"/>
          </a:xfrm>
          <a:prstGeom prst="rect">
            <a:avLst/>
          </a:prstGeom>
        </p:spPr>
        <p:txBody>
          <a:bodyPr lIns="0" tIns="0" rIns="0" bIns="0"/>
          <a:lstStyle>
            <a:lvl1pPr>
              <a:defRPr sz="3600" b="1" i="0">
                <a:latin typeface="Arial" panose="020B0604020202020204" pitchFamily="34" charset="0"/>
                <a:cs typeface="Arial" panose="020B0604020202020204" pitchFamily="34" charset="0"/>
              </a:defRPr>
            </a:lvl1pPr>
          </a:lstStyle>
          <a:p>
            <a:r>
              <a:rPr lang="en-US" dirty="0">
                <a:solidFill>
                  <a:srgbClr val="F76466"/>
                </a:solidFill>
                <a:latin typeface="Source Serif Pro Black" panose="02040603050405020204" pitchFamily="18" charset="0"/>
                <a:ea typeface="Source Serif Pro Black" panose="02040603050405020204" pitchFamily="18" charset="0"/>
                <a:cs typeface="Arial Black" panose="020B0604020202020204" pitchFamily="34" charset="0"/>
              </a:rPr>
              <a:t>6 Month </a:t>
            </a:r>
            <a:r>
              <a:rPr lang="en-US" dirty="0">
                <a:latin typeface="Source Serif Pro Black" panose="02040603050405020204" pitchFamily="18" charset="0"/>
                <a:ea typeface="Source Serif Pro Black" panose="02040603050405020204" pitchFamily="18" charset="0"/>
                <a:cs typeface="Arial Black" panose="020B0604020202020204" pitchFamily="34" charset="0"/>
              </a:rPr>
              <a:t>2021 </a:t>
            </a:r>
            <a:r>
              <a:rPr lang="en-US" b="0" dirty="0">
                <a:latin typeface="Arial" panose="020B0604020202020204" pitchFamily="34" charset="0"/>
                <a:ea typeface="Source Serif Pro Black" panose="02040603050405020204" pitchFamily="18" charset="0"/>
              </a:rPr>
              <a:t>Project </a:t>
            </a:r>
            <a:r>
              <a:rPr lang="en-US" b="0" dirty="0">
                <a:latin typeface="Arial" panose="020B0604020202020204" pitchFamily="34" charset="0"/>
              </a:rPr>
              <a:t>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645596696"/>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575187">
                  <a:extLst>
                    <a:ext uri="{9D8B030D-6E8A-4147-A177-3AD203B41FA5}">
                      <a16:colId xmlns:a16="http://schemas.microsoft.com/office/drawing/2014/main" val="1908423612"/>
                    </a:ext>
                  </a:extLst>
                </a:gridCol>
                <a:gridCol w="1858297">
                  <a:extLst>
                    <a:ext uri="{9D8B030D-6E8A-4147-A177-3AD203B41FA5}">
                      <a16:colId xmlns:a16="http://schemas.microsoft.com/office/drawing/2014/main" val="2058491919"/>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hMerge="1">
                  <a:txBody>
                    <a:bodyPr/>
                    <a:lstStyle/>
                    <a:p>
                      <a:endParaRPr lang="en-US"/>
                    </a:p>
                  </a:txBody>
                  <a:tcP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1" dirty="0">
                          <a:solidFill>
                            <a:schemeClr val="bg1"/>
                          </a:solidFill>
                        </a:rPr>
                        <a:t>Text here</a:t>
                      </a:r>
                    </a:p>
                  </a:txBody>
                  <a:tcPr anchor="ctr">
                    <a:solidFill>
                      <a:srgbClr val="04A299"/>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r>
                        <a:rPr lang="en-US" sz="1200" dirty="0">
                          <a:solidFill>
                            <a:schemeClr val="tx1"/>
                          </a:solidFill>
                        </a:rPr>
                        <a:t>Text</a:t>
                      </a:r>
                    </a:p>
                  </a:txBody>
                  <a:tcPr anchor="ctr">
                    <a:solidFill>
                      <a:srgbClr val="0ED882"/>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b="1" dirty="0">
                        <a:solidFill>
                          <a:srgbClr val="0B4A5D"/>
                        </a:solidFill>
                      </a:endParaRPr>
                    </a:p>
                  </a:txBody>
                  <a:tcPr anchor="ctr">
                    <a:solidFill>
                      <a:schemeClr val="accent5"/>
                    </a:solidFill>
                  </a:tcPr>
                </a:tc>
                <a:tc>
                  <a:txBody>
                    <a:bodyPr/>
                    <a:lstStyle/>
                    <a:p>
                      <a:pPr algn="ctr"/>
                      <a:endParaRPr lang="en-US" sz="1200" b="1" dirty="0">
                        <a:solidFill>
                          <a:schemeClr val="bg1"/>
                        </a:solidFill>
                      </a:endParaRPr>
                    </a:p>
                  </a:txBody>
                  <a:tcPr anchor="ctr">
                    <a:solidFill>
                      <a:schemeClr val="accent5"/>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4A5D"/>
                          </a:solidFill>
                        </a:rPr>
                        <a:t>Text here</a:t>
                      </a:r>
                    </a:p>
                  </a:txBody>
                  <a:tcPr anchor="ctr">
                    <a:solidFill>
                      <a:schemeClr val="accent5"/>
                    </a:solidFill>
                  </a:tcPr>
                </a:tc>
                <a:tc gridSpan="2">
                  <a:txBody>
                    <a:bodyPr/>
                    <a:lstStyle/>
                    <a:p>
                      <a:pPr algn="ctr"/>
                      <a:endParaRPr lang="en-US" sz="1200" dirty="0">
                        <a:solidFill>
                          <a:schemeClr val="tx1"/>
                        </a:solidFill>
                      </a:endParaRPr>
                    </a:p>
                  </a:txBody>
                  <a:tcPr anchor="ctr">
                    <a:solidFill>
                      <a:schemeClr val="accent5">
                        <a:lumMod val="90000"/>
                      </a:schemeClr>
                    </a:solidFill>
                  </a:tcPr>
                </a:tc>
                <a:tc hMerge="1">
                  <a:txBody>
                    <a:bodyPr/>
                    <a:lstStyle/>
                    <a:p>
                      <a:endParaRPr lang="en-US"/>
                    </a:p>
                  </a:txBody>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Text here</a:t>
                      </a:r>
                    </a:p>
                  </a:txBody>
                  <a:tcPr anchor="ctr">
                    <a:solidFill>
                      <a:srgbClr val="04A299"/>
                    </a:solidFill>
                  </a:tcPr>
                </a:tc>
                <a:tc gridSpan="2">
                  <a:txBody>
                    <a:bodyPr/>
                    <a:lstStyle/>
                    <a:p>
                      <a:pPr algn="ctr"/>
                      <a:endParaRPr lang="en-US" sz="1200" dirty="0">
                        <a:solidFill>
                          <a:schemeClr val="tx1"/>
                        </a:solidFill>
                      </a:endParaRPr>
                    </a:p>
                  </a:txBody>
                  <a:tcPr anchor="ctr"/>
                </a:tc>
                <a:tc hMerge="1">
                  <a:txBody>
                    <a:bodyPr/>
                    <a:lstStyle/>
                    <a:p>
                      <a:endParaRPr lang="en-US"/>
                    </a:p>
                  </a:txBody>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b="1" dirty="0">
                        <a:solidFill>
                          <a:srgbClr val="0B4A5D"/>
                        </a:solidFill>
                      </a:endParaRPr>
                    </a:p>
                  </a:txBody>
                  <a:tcPr anchor="ctr">
                    <a:solidFill>
                      <a:schemeClr val="accent5"/>
                    </a:solidFill>
                  </a:tcPr>
                </a:tc>
                <a:tc>
                  <a:txBody>
                    <a:bodyPr/>
                    <a:lstStyle/>
                    <a:p>
                      <a:pPr algn="ctr"/>
                      <a:endParaRPr lang="en-US" sz="1200" b="1" dirty="0">
                        <a:solidFill>
                          <a:schemeClr val="bg1"/>
                        </a:solidFill>
                      </a:endParaRPr>
                    </a:p>
                  </a:txBody>
                  <a:tcPr anchor="ctr">
                    <a:solidFill>
                      <a:schemeClr val="accent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4A5D"/>
                          </a:solidFill>
                        </a:rPr>
                        <a:t>Text here</a:t>
                      </a:r>
                    </a:p>
                  </a:txBody>
                  <a:tcPr anchor="ctr">
                    <a:solidFill>
                      <a:schemeClr val="accent5"/>
                    </a:solidFill>
                  </a:tcPr>
                </a:tc>
                <a:tc gridSpan="2">
                  <a:txBody>
                    <a:bodyPr/>
                    <a:lstStyle/>
                    <a:p>
                      <a:pPr algn="ctr"/>
                      <a:endParaRPr lang="en-US" sz="1200" dirty="0">
                        <a:solidFill>
                          <a:schemeClr val="tx1"/>
                        </a:solidFill>
                      </a:endParaRPr>
                    </a:p>
                  </a:txBody>
                  <a:tcPr anchor="ctr"/>
                </a:tc>
                <a:tc hMerge="1">
                  <a:txBody>
                    <a:bodyPr/>
                    <a:lstStyle/>
                    <a:p>
                      <a:endParaRPr lang="en-US"/>
                    </a:p>
                  </a:txBody>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tc>
                <a:tc>
                  <a:txBody>
                    <a:bodyPr/>
                    <a:lstStyle/>
                    <a:p>
                      <a:pPr algn="ctr"/>
                      <a:endParaRPr lang="en-US" sz="1200" dirty="0">
                        <a:solidFill>
                          <a:schemeClr val="tx1"/>
                        </a:solidFill>
                      </a:endParaRPr>
                    </a:p>
                  </a:txBody>
                  <a:tcPr anchor="ct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Text here</a:t>
                      </a:r>
                    </a:p>
                  </a:txBody>
                  <a:tcPr anchor="ctr">
                    <a:solidFill>
                      <a:srgbClr val="04A299"/>
                    </a:solidFill>
                  </a:tcPr>
                </a:tc>
                <a:tc gridSpan="2">
                  <a:txBody>
                    <a:bodyPr/>
                    <a:lstStyle/>
                    <a:p>
                      <a:pPr algn="ctr"/>
                      <a:endParaRPr lang="en-US" sz="1200">
                        <a:solidFill>
                          <a:schemeClr val="tx1"/>
                        </a:solidFill>
                      </a:endParaRPr>
                    </a:p>
                  </a:txBody>
                  <a:tcPr anchor="ctr"/>
                </a:tc>
                <a:tc hMerge="1">
                  <a:txBody>
                    <a:bodyPr/>
                    <a:lstStyle/>
                    <a:p>
                      <a:endParaRPr lang="en-US"/>
                    </a:p>
                  </a:txBody>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b="1" dirty="0">
                        <a:solidFill>
                          <a:srgbClr val="0B4A5D"/>
                        </a:solidFill>
                      </a:endParaRPr>
                    </a:p>
                  </a:txBody>
                  <a:tcPr anchor="ctr">
                    <a:solidFill>
                      <a:schemeClr val="accent5"/>
                    </a:solidFill>
                  </a:tcPr>
                </a:tc>
                <a:tc>
                  <a:txBody>
                    <a:bodyPr/>
                    <a:lstStyle/>
                    <a:p>
                      <a:pPr algn="ctr"/>
                      <a:endParaRPr lang="en-US" sz="1200" b="1" dirty="0">
                        <a:solidFill>
                          <a:schemeClr val="bg1"/>
                        </a:solidFill>
                      </a:endParaRPr>
                    </a:p>
                  </a:txBody>
                  <a:tcPr anchor="ctr">
                    <a:solidFill>
                      <a:schemeClr val="accent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4613734" y="1028887"/>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1B3D954C-72F8-BD41-AF16-0546D9CF401B}"/>
              </a:ext>
            </a:extLst>
          </p:cNvPr>
          <p:cNvSpPr/>
          <p:nvPr userDrawn="1"/>
        </p:nvSpPr>
        <p:spPr>
          <a:xfrm>
            <a:off x="11662055" y="595707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8FC9E3-9816-B140-910D-27B38BC78110}"/>
              </a:ext>
            </a:extLst>
          </p:cNvPr>
          <p:cNvSpPr/>
          <p:nvPr userDrawn="1"/>
        </p:nvSpPr>
        <p:spPr>
          <a:xfrm>
            <a:off x="3919205"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4537123"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4448635" y="6275482"/>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3536700"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62763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3666307310"/>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dirty="0">
                        <a:solidFill>
                          <a:schemeClr val="tx1"/>
                        </a:solidFill>
                      </a:endParaRPr>
                    </a:p>
                  </a:txBody>
                  <a:tcPr anchor="ctr">
                    <a:solidFill>
                      <a:srgbClr val="0ED882"/>
                    </a:solidFill>
                  </a:tcPr>
                </a:tc>
                <a:tc>
                  <a:txBody>
                    <a:bodyPr/>
                    <a:lstStyle/>
                    <a:p>
                      <a:pPr algn="ctr"/>
                      <a:endParaRPr lang="en-US" sz="1200" dirty="0">
                        <a:solidFill>
                          <a:schemeClr val="tx1"/>
                        </a:solidFill>
                      </a:endParaRPr>
                    </a:p>
                  </a:txBody>
                  <a:tcPr anchor="ctr">
                    <a:solidFill>
                      <a:schemeClr val="bg2">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b="1" dirty="0">
                        <a:solidFill>
                          <a:srgbClr val="0B4A5D"/>
                        </a:solidFill>
                      </a:endParaRPr>
                    </a:p>
                  </a:txBody>
                  <a:tcPr anchor="ctr">
                    <a:solidFill>
                      <a:srgbClr val="04A299"/>
                    </a:solidFill>
                  </a:tcPr>
                </a:tc>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accent6"/>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accent5">
                        <a:lumMod val="90000"/>
                      </a:schemeClr>
                    </a:solidFill>
                  </a:tcPr>
                </a:tc>
                <a:tc>
                  <a:txBody>
                    <a:bodyPr/>
                    <a:lstStyle/>
                    <a:p>
                      <a:pPr algn="ctr"/>
                      <a:endParaRPr lang="en-US" sz="1200" dirty="0">
                        <a:solidFill>
                          <a:schemeClr val="tx1"/>
                        </a:solidFill>
                      </a:endParaRPr>
                    </a:p>
                  </a:txBody>
                  <a:tcPr anchor="ctr">
                    <a:solidFill>
                      <a:schemeClr val="bg2">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accent6"/>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dirty="0">
                        <a:solidFill>
                          <a:schemeClr val="tx1"/>
                        </a:solidFill>
                      </a:endParaRPr>
                    </a:p>
                  </a:txBody>
                  <a:tcPr anchor="ctr"/>
                </a:tc>
                <a:tc>
                  <a:txBody>
                    <a:bodyPr/>
                    <a:lstStyle/>
                    <a:p>
                      <a:pPr algn="ctr"/>
                      <a:endParaRPr lang="en-US" sz="1200" dirty="0">
                        <a:solidFill>
                          <a:schemeClr val="tx1"/>
                        </a:solidFill>
                      </a:endParaRPr>
                    </a:p>
                  </a:txBody>
                  <a:tcPr anchor="ctr"/>
                </a:tc>
                <a:tc>
                  <a:txBody>
                    <a:bodyPr/>
                    <a:lstStyle/>
                    <a:p>
                      <a:pPr algn="ctr"/>
                      <a:endParaRPr lang="en-US" sz="1200">
                        <a:solidFill>
                          <a:schemeClr val="tx1"/>
                        </a:solidFill>
                      </a:endParaRPr>
                    </a:p>
                  </a:txBody>
                  <a:tcPr anchor="ct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bg2">
                        <a:lumMod val="90000"/>
                      </a:schemeClr>
                    </a:solidFill>
                  </a:tcPr>
                </a:tc>
                <a:tc>
                  <a:txBody>
                    <a:bodyPr/>
                    <a:lstStyle/>
                    <a:p>
                      <a:pPr algn="ctr"/>
                      <a:endParaRPr lang="en-US" sz="1200" dirty="0">
                        <a:solidFill>
                          <a:schemeClr val="tx1"/>
                        </a:solidFill>
                      </a:endParaRPr>
                    </a:p>
                  </a:txBody>
                  <a:tcPr anchor="ctr">
                    <a:solidFill>
                      <a:schemeClr val="bg1">
                        <a:lumMod val="90000"/>
                      </a:schemeClr>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a:solidFill>
                          <a:schemeClr val="tx1"/>
                        </a:solidFill>
                      </a:endParaRPr>
                    </a:p>
                  </a:txBody>
                  <a:tcPr anchor="ctr"/>
                </a:tc>
                <a:tc>
                  <a:txBody>
                    <a:bodyPr/>
                    <a:lstStyle/>
                    <a:p>
                      <a:pPr algn="ctr"/>
                      <a:endParaRPr lang="en-US" sz="1200">
                        <a:solidFill>
                          <a:schemeClr val="tx1"/>
                        </a:solidFill>
                      </a:endParaRPr>
                    </a:p>
                  </a:txBody>
                  <a:tcPr anchor="ctr"/>
                </a:tc>
                <a:tc>
                  <a:txBody>
                    <a:bodyPr/>
                    <a:lstStyle/>
                    <a:p>
                      <a:pPr algn="ctr"/>
                      <a:endParaRPr lang="en-US" sz="1200" dirty="0">
                        <a:solidFill>
                          <a:schemeClr val="tx1"/>
                        </a:solidFill>
                      </a:endParaRPr>
                    </a:p>
                  </a:txBody>
                  <a:tcPr anchor="ctr"/>
                </a:tc>
                <a:tc>
                  <a:txBody>
                    <a:bodyPr/>
                    <a:lstStyle/>
                    <a:p>
                      <a:pPr algn="ctr"/>
                      <a:endParaRPr lang="en-US" sz="1200" dirty="0">
                        <a:solidFill>
                          <a:schemeClr val="tx1"/>
                        </a:solidFill>
                      </a:endParaRPr>
                    </a:p>
                  </a:txBody>
                  <a:tcPr anchor="ctr"/>
                </a:tc>
                <a:tc>
                  <a:txBody>
                    <a:bodyPr/>
                    <a:lstStyle/>
                    <a:p>
                      <a:pPr algn="ctr"/>
                      <a:endParaRPr lang="en-US" sz="1200" dirty="0">
                        <a:solidFill>
                          <a:schemeClr val="tx1"/>
                        </a:solidFill>
                      </a:endParaRPr>
                    </a:p>
                  </a:txBody>
                  <a:tcPr anchor="ct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2703155" y="974868"/>
            <a:ext cx="397855" cy="5052598"/>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4211AE4F-662B-C34F-9FE8-708E9DA43FCB}"/>
              </a:ext>
            </a:extLst>
          </p:cNvPr>
          <p:cNvSpPr/>
          <p:nvPr userDrawn="1"/>
        </p:nvSpPr>
        <p:spPr>
          <a:xfrm>
            <a:off x="2624613"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71841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023AB75-AE70-0840-904A-55746D0A8FBA}"/>
              </a:ext>
            </a:extLst>
          </p:cNvPr>
          <p:cNvSpPr/>
          <p:nvPr userDrawn="1"/>
        </p:nvSpPr>
        <p:spPr>
          <a:xfrm>
            <a:off x="4544327"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353012" y="250825"/>
            <a:ext cx="8239699" cy="664943"/>
          </a:xfrm>
          <a:prstGeom prst="rect">
            <a:avLst/>
          </a:prstGeom>
        </p:spPr>
        <p:txBody>
          <a:bodyPr lIns="0" tIns="0" rIns="0" bIns="0"/>
          <a:lstStyle>
            <a:lvl1pPr>
              <a:defRPr sz="3600"/>
            </a:lvl1pPr>
          </a:lstStyle>
          <a:p>
            <a:r>
              <a:rPr lang="en-US" dirty="0">
                <a:solidFill>
                  <a:srgbClr val="F76466"/>
                </a:solidFill>
                <a:latin typeface="Source Serif Pro Black" panose="02040603050405020204" pitchFamily="18" charset="0"/>
                <a:ea typeface="Source Serif Pro Black" panose="02040603050405020204" pitchFamily="18" charset="0"/>
                <a:cs typeface="Arial Black" panose="020B0604020202020204" pitchFamily="34" charset="0"/>
              </a:rPr>
              <a:t>12 Month </a:t>
            </a:r>
            <a:r>
              <a:rPr lang="en-US" dirty="0">
                <a:latin typeface="Source Serif Pro Black" panose="02040603050405020204" pitchFamily="18" charset="0"/>
                <a:ea typeface="Source Serif Pro Black" panose="02040603050405020204" pitchFamily="18" charset="0"/>
                <a:cs typeface="Arial Black" panose="020B0604020202020204" pitchFamily="34" charset="0"/>
              </a:rPr>
              <a:t>2021 </a:t>
            </a:r>
            <a:r>
              <a:rPr lang="en-US" b="0" dirty="0">
                <a:latin typeface="Arial" panose="020B0604020202020204" pitchFamily="34" charset="0"/>
                <a:ea typeface="Source Serif Pro Black" panose="02040603050405020204" pitchFamily="18" charset="0"/>
              </a:rPr>
              <a:t>Project </a:t>
            </a:r>
            <a:r>
              <a:rPr lang="en-US" b="0" dirty="0">
                <a:latin typeface="Arial" panose="020B0604020202020204" pitchFamily="34" charset="0"/>
              </a:rPr>
              <a:t>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2542067" y="6283921"/>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3536700"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9799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3741656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2940548E-286C-8046-BFE8-FF8DDF28F083}"/>
              </a:ext>
            </a:extLst>
          </p:cNvPr>
          <p:cNvSpPr>
            <a:spLocks noGrp="1"/>
          </p:cNvSpPr>
          <p:nvPr>
            <p:ph type="body" sz="quarter" idx="10" hasCustomPrompt="1"/>
          </p:nvPr>
        </p:nvSpPr>
        <p:spPr>
          <a:xfrm>
            <a:off x="3583675" y="4054569"/>
            <a:ext cx="3081130" cy="298450"/>
          </a:xfrm>
          <a:prstGeom prst="rect">
            <a:avLst/>
          </a:prstGeom>
        </p:spPr>
        <p:txBody>
          <a:bodyPr/>
          <a:lstStyle>
            <a:lvl1pPr marL="0" indent="0" algn="r">
              <a:buFontTx/>
              <a:buNone/>
              <a:defRPr sz="1600" b="0" i="0">
                <a:latin typeface="Arial" panose="020B0604020202020204" pitchFamily="34" charset="0"/>
                <a:cs typeface="Arial" panose="020B0604020202020204" pitchFamily="34" charset="0"/>
              </a:defRPr>
            </a:lvl1pPr>
            <a:lvl2pPr marL="0" indent="0">
              <a:buFontTx/>
              <a:buNone/>
              <a:defRPr sz="1800" b="0" i="0">
                <a:latin typeface="Arial" panose="020B0604020202020204" pitchFamily="34" charset="0"/>
                <a:cs typeface="Arial" panose="020B0604020202020204" pitchFamily="34" charset="0"/>
              </a:defRPr>
            </a:lvl2pPr>
            <a:lvl3pPr marL="0" indent="0">
              <a:buFontTx/>
              <a:buNone/>
              <a:defRPr sz="1800" b="0" i="0">
                <a:latin typeface="Arial" panose="020B0604020202020204" pitchFamily="34" charset="0"/>
                <a:cs typeface="Arial" panose="020B0604020202020204" pitchFamily="34" charset="0"/>
              </a:defRPr>
            </a:lvl3pPr>
            <a:lvl4pPr marL="0" indent="0">
              <a:buFontTx/>
              <a:buNone/>
              <a:defRPr sz="1800" b="0" i="0">
                <a:latin typeface="Arial" panose="020B0604020202020204" pitchFamily="34" charset="0"/>
                <a:cs typeface="Arial" panose="020B0604020202020204" pitchFamily="34" charset="0"/>
              </a:defRPr>
            </a:lvl4pPr>
            <a:lvl5pPr marL="0" indent="0">
              <a:buFontTx/>
              <a:buNone/>
              <a:defRPr sz="1800" b="0" i="0">
                <a:latin typeface="Arial" panose="020B0604020202020204" pitchFamily="34" charset="0"/>
                <a:cs typeface="Arial" panose="020B0604020202020204" pitchFamily="34" charset="0"/>
              </a:defRPr>
            </a:lvl5pPr>
          </a:lstStyle>
          <a:p>
            <a:pPr lvl="0"/>
            <a:r>
              <a:rPr lang="en-US" dirty="0"/>
              <a:t>URL Here</a:t>
            </a: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3497846" y="3606151"/>
            <a:ext cx="3166959" cy="425860"/>
          </a:xfrm>
          <a:prstGeom prst="rect">
            <a:avLst/>
          </a:prstGeom>
        </p:spPr>
        <p:txBody>
          <a:bodyPr/>
          <a:lstStyle>
            <a:lvl1pP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6664805" y="3597036"/>
            <a:ext cx="2919412" cy="434975"/>
          </a:xfrm>
          <a:prstGeom prst="rect">
            <a:avLst/>
          </a:prstGeom>
        </p:spPr>
        <p:txBody>
          <a:bodyPr/>
          <a:lstStyle>
            <a:lvl1pP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Tree>
    <p:extLst>
      <p:ext uri="{BB962C8B-B14F-4D97-AF65-F5344CB8AC3E}">
        <p14:creationId xmlns:p14="http://schemas.microsoft.com/office/powerpoint/2010/main" val="2796987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0400" y="2978682"/>
            <a:ext cx="2326640" cy="900635"/>
          </a:xfrm>
          <a:prstGeom prst="rect">
            <a:avLst/>
          </a:prstGeom>
        </p:spPr>
      </p:pic>
    </p:spTree>
    <p:extLst>
      <p:ext uri="{BB962C8B-B14F-4D97-AF65-F5344CB8AC3E}">
        <p14:creationId xmlns:p14="http://schemas.microsoft.com/office/powerpoint/2010/main" val="299160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ogo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4E46F-1AB6-D347-B43D-79564D9A5511}"/>
              </a:ext>
            </a:extLst>
          </p:cNvPr>
          <p:cNvSpPr/>
          <p:nvPr/>
        </p:nvSpPr>
        <p:spPr>
          <a:xfrm>
            <a:off x="0" y="0"/>
            <a:ext cx="12191998" cy="6858000"/>
          </a:xfrm>
          <a:prstGeom prst="rect">
            <a:avLst/>
          </a:prstGeom>
          <a:solidFill>
            <a:srgbClr val="161616"/>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VN" sz="1588" b="1" i="0" u="none" strike="noStrike" kern="1200" cap="none" spc="0" baseline="0">
                <a:solidFill>
                  <a:srgbClr val="161616"/>
                </a:solidFill>
                <a:uFillTx/>
                <a:latin typeface="Arial" pitchFamily="34"/>
              </a:rPr>
              <a:t>z</a:t>
            </a:r>
          </a:p>
        </p:txBody>
      </p:sp>
      <p:pic>
        <p:nvPicPr>
          <p:cNvPr id="4" name="Picture 3" descr="Logo, company name&#10;&#10;Description automatically generated">
            <a:extLst>
              <a:ext uri="{FF2B5EF4-FFF2-40B4-BE49-F238E27FC236}">
                <a16:creationId xmlns:a16="http://schemas.microsoft.com/office/drawing/2014/main" id="{09AD6ECB-969E-A74C-B3BB-56F63921A3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8190" y="2801620"/>
            <a:ext cx="2330450" cy="870475"/>
          </a:xfrm>
          <a:prstGeom prst="rect">
            <a:avLst/>
          </a:prstGeom>
        </p:spPr>
      </p:pic>
    </p:spTree>
    <p:extLst>
      <p:ext uri="{BB962C8B-B14F-4D97-AF65-F5344CB8AC3E}">
        <p14:creationId xmlns:p14="http://schemas.microsoft.com/office/powerpoint/2010/main" val="1189213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486205" y="388093"/>
            <a:ext cx="11219593" cy="1393388"/>
          </a:xfrm>
          <a:prstGeom prst="rect">
            <a:avLst/>
          </a:prstGeom>
        </p:spPr>
      </p:pic>
      <p:sp>
        <p:nvSpPr>
          <p:cNvPr id="2" name="Title 1"/>
          <p:cNvSpPr>
            <a:spLocks noGrp="1"/>
          </p:cNvSpPr>
          <p:nvPr>
            <p:ph type="title"/>
          </p:nvPr>
        </p:nvSpPr>
        <p:spPr>
          <a:xfrm>
            <a:off x="837463" y="531075"/>
            <a:ext cx="10529559" cy="1250406"/>
          </a:xfrm>
          <a:prstGeom prst="rect">
            <a:avLst/>
          </a:prstGeom>
        </p:spPr>
        <p:txBody>
          <a:bodyPr>
            <a:normAutofit/>
          </a:bodyPr>
          <a:lstStyle>
            <a:lvl1pPr>
              <a:defRPr sz="2647">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011953" y="2226427"/>
            <a:ext cx="9693844" cy="3727729"/>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0919012" y="6356363"/>
            <a:ext cx="1272997" cy="501649"/>
          </a:xfrm>
          <a:prstGeom prst="rect">
            <a:avLst/>
          </a:prstGeom>
        </p:spPr>
        <p:txBody>
          <a:bodyPr vert="horz" lIns="100584" tIns="50292" rIns="100584" bIns="50292" rtlCol="0" anchor="ctr"/>
          <a:lstStyle>
            <a:lvl1pPr algn="ctr">
              <a:defRPr sz="1324"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58764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21355" y="388093"/>
            <a:ext cx="11341803" cy="1123424"/>
          </a:xfrm>
          <a:prstGeom prst="rect">
            <a:avLst/>
          </a:prstGeom>
        </p:spPr>
      </p:pic>
      <p:sp>
        <p:nvSpPr>
          <p:cNvPr id="2" name="Title 1"/>
          <p:cNvSpPr>
            <a:spLocks noGrp="1"/>
          </p:cNvSpPr>
          <p:nvPr>
            <p:ph type="title" hasCustomPrompt="1"/>
          </p:nvPr>
        </p:nvSpPr>
        <p:spPr>
          <a:xfrm>
            <a:off x="868102" y="388095"/>
            <a:ext cx="10498919" cy="980443"/>
          </a:xfrm>
          <a:prstGeom prst="rect">
            <a:avLst/>
          </a:prstGeom>
        </p:spPr>
        <p:txBody>
          <a:bodyPr anchor="ctr">
            <a:normAutofit/>
          </a:bodyPr>
          <a:lstStyle>
            <a:lvl1pPr algn="ctr">
              <a:lnSpc>
                <a:spcPts val="3654"/>
              </a:lnSpc>
              <a:defRPr sz="1985"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2080617" y="1909823"/>
            <a:ext cx="9586375" cy="4003298"/>
          </a:xfrm>
          <a:prstGeom prst="rect">
            <a:avLst/>
          </a:prstGeom>
        </p:spPr>
        <p:txBody>
          <a:bodyPr>
            <a:normAutofit/>
          </a:bodyPr>
          <a:lstStyle>
            <a:lvl1pPr marL="0" indent="0" algn="l" defTabSz="57138" fontAlgn="t">
              <a:lnSpc>
                <a:spcPct val="100000"/>
              </a:lnSpc>
              <a:buClr>
                <a:srgbClr val="FFA900"/>
              </a:buClr>
              <a:buFontTx/>
              <a:buNone/>
              <a:defRPr sz="1455" b="0" i="0">
                <a:solidFill>
                  <a:schemeClr val="tx1"/>
                </a:solidFill>
                <a:latin typeface="Helvetica" pitchFamily="2" charset="0"/>
                <a:cs typeface="Arial" panose="020B0604020202020204" pitchFamily="34" charset="0"/>
              </a:defRPr>
            </a:lvl1pPr>
            <a:lvl2pPr marL="457100" indent="0">
              <a:buNone/>
              <a:defRPr sz="2000">
                <a:solidFill>
                  <a:schemeClr val="tx1">
                    <a:tint val="75000"/>
                  </a:schemeClr>
                </a:solidFill>
              </a:defRPr>
            </a:lvl2pPr>
            <a:lvl3pPr marL="914199" indent="0">
              <a:buNone/>
              <a:defRPr sz="1800">
                <a:solidFill>
                  <a:schemeClr val="tx1">
                    <a:tint val="75000"/>
                  </a:schemeClr>
                </a:solidFill>
              </a:defRPr>
            </a:lvl3pPr>
            <a:lvl4pPr marL="1371299" indent="0">
              <a:buNone/>
              <a:defRPr sz="1600">
                <a:solidFill>
                  <a:schemeClr val="tx1">
                    <a:tint val="75000"/>
                  </a:schemeClr>
                </a:solidFill>
              </a:defRPr>
            </a:lvl4pPr>
            <a:lvl5pPr marL="1828400" indent="0">
              <a:buNone/>
              <a:defRPr sz="1600">
                <a:solidFill>
                  <a:schemeClr val="tx1">
                    <a:tint val="75000"/>
                  </a:schemeClr>
                </a:solidFill>
              </a:defRPr>
            </a:lvl5pPr>
            <a:lvl6pPr marL="2285499" indent="0">
              <a:buNone/>
              <a:defRPr sz="1600">
                <a:solidFill>
                  <a:schemeClr val="tx1">
                    <a:tint val="75000"/>
                  </a:schemeClr>
                </a:solidFill>
              </a:defRPr>
            </a:lvl6pPr>
            <a:lvl7pPr marL="2742599" indent="0">
              <a:buNone/>
              <a:defRPr sz="1600">
                <a:solidFill>
                  <a:schemeClr val="tx1">
                    <a:tint val="75000"/>
                  </a:schemeClr>
                </a:solidFill>
              </a:defRPr>
            </a:lvl7pPr>
            <a:lvl8pPr marL="3199699" indent="0">
              <a:buNone/>
              <a:defRPr sz="1600">
                <a:solidFill>
                  <a:schemeClr val="tx1">
                    <a:tint val="75000"/>
                  </a:schemeClr>
                </a:solidFill>
              </a:defRPr>
            </a:lvl8pPr>
            <a:lvl9pPr marL="3656800" indent="0">
              <a:buNone/>
              <a:defRPr sz="1600">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0919012" y="6356363"/>
            <a:ext cx="1272997" cy="501649"/>
          </a:xfrm>
          <a:prstGeom prst="rect">
            <a:avLst/>
          </a:prstGeom>
        </p:spPr>
        <p:txBody>
          <a:bodyPr vert="horz" lIns="100584" tIns="50292" rIns="100584" bIns="50292" rtlCol="0" anchor="ctr"/>
          <a:lstStyle>
            <a:lvl1pPr algn="ctr">
              <a:defRPr sz="1324"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825072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A8A88E8E-2B53-A443-A0ED-DD699EAE7EEE}"/>
              </a:ext>
            </a:extLst>
          </p:cNvPr>
          <p:cNvPicPr>
            <a:picLocks noChangeAspect="1"/>
          </p:cNvPicPr>
          <p:nvPr userDrawn="1"/>
        </p:nvPicPr>
        <p:blipFill>
          <a:blip r:embed="rId2"/>
          <a:srcRect/>
          <a:stretch/>
        </p:blipFill>
        <p:spPr>
          <a:xfrm>
            <a:off x="5387" y="-11576"/>
            <a:ext cx="12181225" cy="6869575"/>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2C2C2C"/>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272C9529-343B-664B-B3F0-3A30417229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1758218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711220" y="219247"/>
            <a:ext cx="10403816" cy="914958"/>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3" name="Picture 1">
            <a:extLst>
              <a:ext uri="{FF2B5EF4-FFF2-40B4-BE49-F238E27FC236}">
                <a16:creationId xmlns:a16="http://schemas.microsoft.com/office/drawing/2014/main" id="{BA750F42-BA37-8146-8B43-8480E9A928FF}"/>
              </a:ext>
            </a:extLst>
          </p:cNvPr>
          <p:cNvPicPr>
            <a:picLocks noChangeAspect="1"/>
          </p:cNvPicPr>
          <p:nvPr userDrawn="1"/>
        </p:nvPicPr>
        <p:blipFill>
          <a:blip r:embed="rId3"/>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420743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534989" y="681038"/>
            <a:ext cx="3941762" cy="263842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71515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2224107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9290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6765512-7F33-4098-B9AC-C7D0F1D282EA}" type="datetimeFigureOut">
              <a:rPr lang="en-US" smtClean="0"/>
              <a:t>4/12/2022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12824564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F12DFEF-D9BC-4689-BC82-7A068544B1F0}" type="datetimeFigureOut">
              <a:rPr lang="en-US" smtClean="0"/>
              <a:t>4/12/2022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8817875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7144E91-D4A4-4DD2-9749-448D93BA65DF}" type="datetimeFigureOut">
              <a:rPr lang="en-US" smtClean="0"/>
              <a:t>4/12/2022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9469336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ABDAFD4D-7095-4125-8837-160183E787D2}" type="datetimeFigureOut">
              <a:rPr lang="en-US" smtClean="0"/>
              <a:t>4/12/2022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258800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AA53C04-4CD3-4270-9BA8-0CE056563C7C}" type="datetimeFigureOut">
              <a:rPr lang="en-US" smtClean="0"/>
              <a:t>4/12/2022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6152750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3C210102-B43C-40E1-BF17-91A63D94B6C8}" type="datetimeFigureOut">
              <a:rPr lang="en-US" smtClean="0"/>
              <a:t>4/12/2022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0108057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3A7B4520-5D6E-429F-90F2-550C41979291}" type="datetimeFigureOut">
              <a:rPr lang="en-US" smtClean="0"/>
              <a:t>4/12/2022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08992555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B07B788-2CF4-4502-A4AF-A5F1FCFFA364}" type="datetimeFigureOut">
              <a:rPr lang="en-US" smtClean="0"/>
              <a:t>4/12/2022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5762018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638167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E623963-C0DA-4E50-9BC5-B089784DB6B4}" type="datetimeFigureOut">
              <a:rPr lang="en-US" smtClean="0"/>
              <a:t>4/12/2022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11115865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7F2EF2B-E3CA-4884-8B7C-AA6358B8B40E}" type="datetimeFigureOut">
              <a:rPr lang="en-US" smtClean="0"/>
              <a:t>4/12/2022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0198469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AF14F74-390B-47A8-AF91-7357FF00E3EC}" type="datetimeFigureOut">
              <a:rPr lang="en-US" smtClean="0"/>
              <a:t>4/12/2022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79182938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3D5E5EC-D4B5-4FE5-9681-E8C4490EEF3D}" type="datetimeFigureOut">
              <a:rPr lang="en-US" smtClean="0"/>
              <a:t>4/12/2022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1141301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416D0827-2345-6C46-BDE3-9814C574BC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8F1D2E75-167B-6A45-BE9A-4084D418F22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155227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41363" y="298902"/>
            <a:ext cx="9591675" cy="1012373"/>
          </a:xfrm>
          <a:prstGeom prst="rect">
            <a:avLst/>
          </a:prstGeom>
        </p:spPr>
        <p:txBody>
          <a:bodyPr anchor="ctr"/>
          <a:lstStyle>
            <a:lvl1pPr marL="0" indent="0">
              <a:buFontTx/>
              <a:buNone/>
              <a:defRPr sz="40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960563" y="1900238"/>
            <a:ext cx="8372475" cy="669925"/>
          </a:xfrm>
          <a:prstGeom prst="rect">
            <a:avLst/>
          </a:prstGeom>
        </p:spPr>
        <p:txBody>
          <a:bodyPr/>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11" name="Text Placeholder 10">
            <a:extLst>
              <a:ext uri="{FF2B5EF4-FFF2-40B4-BE49-F238E27FC236}">
                <a16:creationId xmlns:a16="http://schemas.microsoft.com/office/drawing/2014/main" id="{0B5E434A-2439-FB4D-9893-2E74EB8DCA6B}"/>
              </a:ext>
            </a:extLst>
          </p:cNvPr>
          <p:cNvSpPr>
            <a:spLocks noGrp="1"/>
          </p:cNvSpPr>
          <p:nvPr>
            <p:ph type="body" sz="quarter" idx="12" hasCustomPrompt="1"/>
          </p:nvPr>
        </p:nvSpPr>
        <p:spPr>
          <a:xfrm>
            <a:off x="1960563" y="2713038"/>
            <a:ext cx="8372475" cy="3757210"/>
          </a:xfrm>
          <a:prstGeom prst="rect">
            <a:avLst/>
          </a:prstGeom>
        </p:spPr>
        <p:txBody>
          <a:bodyPr/>
          <a:lstStyle>
            <a:lvl1pPr marL="0" marR="0" indent="0" algn="l" defTabSz="914400" rtl="0" eaLnBrk="1" fontAlgn="auto" latinLnBrk="0" hangingPunct="1">
              <a:lnSpc>
                <a:spcPct val="100000"/>
              </a:lnSpc>
              <a:spcBef>
                <a:spcPts val="0"/>
              </a:spcBef>
              <a:spcAft>
                <a:spcPts val="1200"/>
              </a:spcAft>
              <a:buClrTx/>
              <a:buSzTx/>
              <a:buFontTx/>
              <a:buNone/>
              <a:tabLst/>
              <a:defRPr sz="1600"/>
            </a:lvl1pPr>
            <a:lvl2pPr marL="0" indent="0">
              <a:spcBef>
                <a:spcPts val="0"/>
              </a:spcBef>
              <a:spcAft>
                <a:spcPts val="900"/>
              </a:spcAft>
              <a:buFontTx/>
              <a:buNone/>
              <a:defRPr sz="1600"/>
            </a:lvl2pPr>
            <a:lvl3pPr marL="0" indent="0">
              <a:spcBef>
                <a:spcPts val="0"/>
              </a:spcBef>
              <a:spcAft>
                <a:spcPts val="900"/>
              </a:spcAft>
              <a:buFontTx/>
              <a:buNone/>
              <a:defRPr sz="1600"/>
            </a:lvl3pPr>
            <a:lvl4pPr marL="0" indent="0">
              <a:spcBef>
                <a:spcPts val="0"/>
              </a:spcBef>
              <a:spcAft>
                <a:spcPts val="900"/>
              </a:spcAft>
              <a:buFontTx/>
              <a:buNone/>
              <a:defRPr sz="1600"/>
            </a:lvl4pPr>
            <a:lvl5pPr marL="0" indent="0">
              <a:spcBef>
                <a:spcPts val="0"/>
              </a:spcBef>
              <a:spcAft>
                <a:spcPts val="900"/>
              </a:spcAft>
              <a:buFontTx/>
              <a:buNone/>
              <a:defRPr sz="1600"/>
            </a:lvl5pPr>
          </a:lstStyle>
          <a:p>
            <a:pPr lvl="0"/>
            <a:r>
              <a:rPr lang="en-US" dirty="0"/>
              <a:t>Body text</a:t>
            </a:r>
            <a:br>
              <a:rPr lang="en-US" dirty="0"/>
            </a:br>
            <a:r>
              <a:rPr lang="en-US" dirty="0"/>
              <a:t>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 </a:t>
            </a:r>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 </a:t>
            </a:r>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a:t>
            </a:r>
          </a:p>
          <a:p>
            <a:pPr marL="0" marR="0" lvl="0" indent="0" algn="l" defTabSz="914400" rtl="0" eaLnBrk="1" fontAlgn="auto" latinLnBrk="0" hangingPunct="1">
              <a:lnSpc>
                <a:spcPct val="90000"/>
              </a:lnSpc>
              <a:spcBef>
                <a:spcPts val="0"/>
              </a:spcBef>
              <a:spcAft>
                <a:spcPts val="900"/>
              </a:spcAft>
              <a:buClrTx/>
              <a:buSzTx/>
              <a:buFontTx/>
              <a:buNone/>
              <a:tabLst/>
              <a:defRPr/>
            </a:pP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 </a:t>
            </a:r>
            <a:r>
              <a:rPr lang="en-US" dirty="0" err="1"/>
              <a:t>Aliciatur</a:t>
            </a:r>
            <a:r>
              <a:rPr lang="en-US" dirty="0"/>
              <a:t>? </a:t>
            </a:r>
          </a:p>
        </p:txBody>
      </p:sp>
      <p:pic>
        <p:nvPicPr>
          <p:cNvPr id="2" name="Picture 1">
            <a:extLst>
              <a:ext uri="{FF2B5EF4-FFF2-40B4-BE49-F238E27FC236}">
                <a16:creationId xmlns:a16="http://schemas.microsoft.com/office/drawing/2014/main" id="{DCBC8595-DCA2-E44E-B52A-6BE96B33AEBC}"/>
              </a:ext>
            </a:extLst>
          </p:cNvPr>
          <p:cNvPicPr>
            <a:picLocks noChangeAspect="1"/>
          </p:cNvPicPr>
          <p:nvPr userDrawn="1"/>
        </p:nvPicPr>
        <p:blipFill>
          <a:blip r:embed="rId3"/>
          <a:stretch>
            <a:fillRect/>
          </a:stretch>
        </p:blipFill>
        <p:spPr>
          <a:xfrm>
            <a:off x="-5043" y="343173"/>
            <a:ext cx="444500" cy="889000"/>
          </a:xfrm>
          <a:prstGeom prst="rect">
            <a:avLst/>
          </a:prstGeom>
        </p:spPr>
      </p:pic>
    </p:spTree>
    <p:extLst>
      <p:ext uri="{BB962C8B-B14F-4D97-AF65-F5344CB8AC3E}">
        <p14:creationId xmlns:p14="http://schemas.microsoft.com/office/powerpoint/2010/main" val="350801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650875" y="298450"/>
            <a:ext cx="9569450" cy="1008063"/>
          </a:xfrm>
          <a:prstGeom prst="rect">
            <a:avLst/>
          </a:prstGeom>
        </p:spPr>
        <p:txBody>
          <a:bodyPr anchor="ctr"/>
          <a:lstStyle>
            <a:lvl1pPr marL="0" indent="0">
              <a:spcBef>
                <a:spcPts val="0"/>
              </a:spcBef>
              <a:buFontTx/>
              <a:buNone/>
              <a:defRPr sz="40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650875" y="2509520"/>
            <a:ext cx="3352800" cy="2946718"/>
          </a:xfrm>
          <a:prstGeom prst="rect">
            <a:avLst/>
          </a:prstGeom>
        </p:spPr>
        <p:txBody>
          <a:bodyPr/>
          <a:lstStyle>
            <a:lvl1pPr marL="0" indent="0">
              <a:buFontTx/>
              <a:buNone/>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5" y="2509838"/>
            <a:ext cx="5689600" cy="568325"/>
          </a:xfrm>
          <a:prstGeom prst="rect">
            <a:avLst/>
          </a:prstGeom>
        </p:spPr>
        <p:txBody>
          <a:bodyPr/>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11" name="Text Placeholder 10">
            <a:extLst>
              <a:ext uri="{FF2B5EF4-FFF2-40B4-BE49-F238E27FC236}">
                <a16:creationId xmlns:a16="http://schemas.microsoft.com/office/drawing/2014/main" id="{81DE131C-2C50-6743-93AF-0523D1E8287B}"/>
              </a:ext>
            </a:extLst>
          </p:cNvPr>
          <p:cNvSpPr>
            <a:spLocks noGrp="1"/>
          </p:cNvSpPr>
          <p:nvPr>
            <p:ph type="body" sz="quarter" idx="13" hasCustomPrompt="1"/>
          </p:nvPr>
        </p:nvSpPr>
        <p:spPr>
          <a:xfrm>
            <a:off x="4530725" y="3200400"/>
            <a:ext cx="5689600" cy="2814638"/>
          </a:xfrm>
          <a:prstGeom prst="rect">
            <a:avLst/>
          </a:prstGeom>
        </p:spPr>
        <p:txBody>
          <a:bodyPr/>
          <a:lstStyle>
            <a:lvl1pPr marL="0" indent="0">
              <a:lnSpc>
                <a:spcPct val="100000"/>
              </a:lnSpc>
              <a:spcBef>
                <a:spcPts val="0"/>
              </a:spcBef>
              <a:spcAft>
                <a:spcPts val="1200"/>
              </a:spcAft>
              <a:buFontTx/>
              <a:buNone/>
              <a:defRPr sz="1600"/>
            </a:lvl1pPr>
            <a:lvl2pPr marL="0" indent="0">
              <a:lnSpc>
                <a:spcPct val="100000"/>
              </a:lnSpc>
              <a:spcBef>
                <a:spcPts val="0"/>
              </a:spcBef>
              <a:spcAft>
                <a:spcPts val="600"/>
              </a:spcAft>
              <a:buFontTx/>
              <a:buNone/>
              <a:defRPr sz="1600"/>
            </a:lvl2pPr>
            <a:lvl3pPr marL="0" indent="0">
              <a:lnSpc>
                <a:spcPct val="100000"/>
              </a:lnSpc>
              <a:spcBef>
                <a:spcPts val="0"/>
              </a:spcBef>
              <a:spcAft>
                <a:spcPts val="600"/>
              </a:spcAft>
              <a:buFontTx/>
              <a:buNone/>
              <a:defRPr sz="1600"/>
            </a:lvl3pPr>
            <a:lvl4pPr marL="0" indent="0">
              <a:lnSpc>
                <a:spcPct val="100000"/>
              </a:lnSpc>
              <a:spcBef>
                <a:spcPts val="0"/>
              </a:spcBef>
              <a:spcAft>
                <a:spcPts val="600"/>
              </a:spcAft>
              <a:buFontTx/>
              <a:buNone/>
              <a:defRPr sz="1600"/>
            </a:lvl4pPr>
            <a:lvl5pPr marL="0" indent="0">
              <a:lnSpc>
                <a:spcPct val="100000"/>
              </a:lnSpc>
              <a:spcBef>
                <a:spcPts val="0"/>
              </a:spcBef>
              <a:spcAft>
                <a:spcPts val="600"/>
              </a:spcAft>
              <a:buFontTx/>
              <a:buNone/>
              <a:defRPr sz="1600"/>
            </a:lvl5pPr>
          </a:lstStyle>
          <a:p>
            <a:pPr lvl="0"/>
            <a:r>
              <a:rPr lang="en-US" dirty="0"/>
              <a:t>Body text</a:t>
            </a:r>
          </a:p>
          <a:p>
            <a:pPr lvl="0"/>
            <a:r>
              <a:rPr lang="en-US" dirty="0"/>
              <a:t>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 </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 </a:t>
            </a:r>
            <a:r>
              <a:rPr lang="en-US" dirty="0" err="1"/>
              <a:t>andaeprorrum</a:t>
            </a:r>
            <a:r>
              <a:rPr lang="en-US" dirty="0"/>
              <a:t> rem </a:t>
            </a:r>
            <a:r>
              <a:rPr lang="en-US" dirty="0" err="1"/>
              <a:t>consend</a:t>
            </a:r>
            <a:r>
              <a:rPr lang="en-US" dirty="0"/>
              <a:t> </a:t>
            </a:r>
            <a:r>
              <a:rPr lang="en-US" dirty="0" err="1"/>
              <a:t>erovitatque</a:t>
            </a:r>
            <a:r>
              <a:rPr lang="en-US" dirty="0"/>
              <a:t> </a:t>
            </a:r>
            <a:r>
              <a:rPr lang="en-US" dirty="0" err="1"/>
              <a:t>nisciis</a:t>
            </a:r>
            <a:r>
              <a:rPr lang="en-US" dirty="0"/>
              <a:t> </a:t>
            </a:r>
            <a:r>
              <a:rPr lang="en-US" dirty="0" err="1"/>
              <a:t>incilis</a:t>
            </a:r>
            <a:r>
              <a:rPr lang="en-US" dirty="0"/>
              <a:t> et </a:t>
            </a:r>
            <a:r>
              <a:rPr lang="en-US" dirty="0" err="1"/>
              <a:t>est</a:t>
            </a:r>
            <a:r>
              <a:rPr lang="en-US" dirty="0"/>
              <a:t>, </a:t>
            </a:r>
            <a:r>
              <a:rPr lang="en-US" dirty="0" err="1"/>
              <a:t>consequ</a:t>
            </a:r>
            <a:r>
              <a:rPr lang="en-US" dirty="0"/>
              <a:t> </a:t>
            </a:r>
            <a:r>
              <a:rPr lang="en-US" dirty="0" err="1"/>
              <a:t>atiuscipis</a:t>
            </a:r>
            <a:r>
              <a:rPr lang="en-US" dirty="0"/>
              <a:t> </a:t>
            </a:r>
            <a:r>
              <a:rPr lang="en-US" dirty="0" err="1"/>
              <a:t>mincit</a:t>
            </a:r>
            <a:r>
              <a:rPr lang="en-US" dirty="0"/>
              <a:t>, </a:t>
            </a:r>
            <a:r>
              <a:rPr lang="en-US" dirty="0" err="1"/>
              <a:t>quatus</a:t>
            </a:r>
            <a:r>
              <a:rPr lang="en-US" dirty="0"/>
              <a:t> </a:t>
            </a:r>
            <a:r>
              <a:rPr lang="en-US" dirty="0" err="1"/>
              <a:t>voluptatem</a:t>
            </a:r>
            <a:r>
              <a:rPr lang="en-US" dirty="0"/>
              <a:t> </a:t>
            </a:r>
            <a:r>
              <a:rPr lang="en-US" dirty="0" err="1"/>
              <a:t>conetur</a:t>
            </a:r>
            <a:r>
              <a:rPr lang="en-US" dirty="0"/>
              <a:t>.</a:t>
            </a:r>
          </a:p>
        </p:txBody>
      </p:sp>
      <p:pic>
        <p:nvPicPr>
          <p:cNvPr id="2" name="Picture 1">
            <a:extLst>
              <a:ext uri="{FF2B5EF4-FFF2-40B4-BE49-F238E27FC236}">
                <a16:creationId xmlns:a16="http://schemas.microsoft.com/office/drawing/2014/main" id="{1CE4BC36-C908-3E4B-988C-BA6DE777F139}"/>
              </a:ext>
            </a:extLst>
          </p:cNvPr>
          <p:cNvPicPr>
            <a:picLocks noChangeAspect="1"/>
          </p:cNvPicPr>
          <p:nvPr userDrawn="1"/>
        </p:nvPicPr>
        <p:blipFill>
          <a:blip r:embed="rId3"/>
          <a:stretch>
            <a:fillRect/>
          </a:stretch>
        </p:blipFill>
        <p:spPr>
          <a:xfrm>
            <a:off x="0" y="357188"/>
            <a:ext cx="444500" cy="889000"/>
          </a:xfrm>
          <a:prstGeom prst="rect">
            <a:avLst/>
          </a:prstGeom>
        </p:spPr>
      </p:pic>
    </p:spTree>
    <p:extLst>
      <p:ext uri="{BB962C8B-B14F-4D97-AF65-F5344CB8AC3E}">
        <p14:creationId xmlns:p14="http://schemas.microsoft.com/office/powerpoint/2010/main" val="244319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917729" y="1"/>
            <a:ext cx="8780454" cy="1808479"/>
          </a:xfrm>
          <a:prstGeom prst="rect">
            <a:avLst/>
          </a:prstGeom>
        </p:spPr>
        <p:txBody>
          <a:bodyPr lIns="0" tIns="0" rIns="0" bIns="0" anchor="ctr"/>
          <a:lstStyle>
            <a:lvl1pPr marL="0" indent="0">
              <a:lnSpc>
                <a:spcPct val="90000"/>
              </a:lnSpc>
              <a:spcBef>
                <a:spcPts val="0"/>
              </a:spcBef>
              <a:buFontTx/>
              <a:buNone/>
              <a:defRPr sz="40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857460" y="2139950"/>
            <a:ext cx="3492290" cy="3678238"/>
          </a:xfrm>
          <a:prstGeom prst="rect">
            <a:avLst/>
          </a:prstGeom>
        </p:spPr>
        <p:txBody>
          <a:bodyPr lIns="0" tIns="0" rIns="0" bIns="0"/>
          <a:lstStyle>
            <a:lvl1pPr marL="0" indent="0">
              <a:lnSpc>
                <a:spcPct val="100000"/>
              </a:lnSpc>
              <a:spcBef>
                <a:spcPts val="0"/>
              </a:spcBef>
              <a:spcAft>
                <a:spcPts val="600"/>
              </a:spcAft>
              <a:buFontTx/>
              <a:buNone/>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0" name="Picture 9">
            <a:extLst>
              <a:ext uri="{FF2B5EF4-FFF2-40B4-BE49-F238E27FC236}">
                <a16:creationId xmlns:a16="http://schemas.microsoft.com/office/drawing/2014/main" id="{73009758-51DF-7F45-830A-CD28EEA77C7D}"/>
              </a:ext>
            </a:extLst>
          </p:cNvPr>
          <p:cNvPicPr>
            <a:picLocks noChangeAspect="1"/>
          </p:cNvPicPr>
          <p:nvPr userDrawn="1"/>
        </p:nvPicPr>
        <p:blipFill>
          <a:blip r:embed="rId3"/>
          <a:stretch>
            <a:fillRect/>
          </a:stretch>
        </p:blipFill>
        <p:spPr>
          <a:xfrm>
            <a:off x="0" y="357188"/>
            <a:ext cx="444500" cy="889000"/>
          </a:xfrm>
          <a:prstGeom prst="rect">
            <a:avLst/>
          </a:prstGeom>
        </p:spPr>
      </p:pic>
    </p:spTree>
    <p:extLst>
      <p:ext uri="{BB962C8B-B14F-4D97-AF65-F5344CB8AC3E}">
        <p14:creationId xmlns:p14="http://schemas.microsoft.com/office/powerpoint/2010/main" val="42471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sp>
        <p:nvSpPr>
          <p:cNvPr id="13" name="Content Placeholder 2">
            <a:extLst>
              <a:ext uri="{FF2B5EF4-FFF2-40B4-BE49-F238E27FC236}">
                <a16:creationId xmlns:a16="http://schemas.microsoft.com/office/drawing/2014/main" id="{E8BF4931-DF4D-164D-A0A3-61D1CF39EBAF}"/>
              </a:ext>
            </a:extLst>
          </p:cNvPr>
          <p:cNvSpPr>
            <a:spLocks noGrp="1"/>
          </p:cNvSpPr>
          <p:nvPr>
            <p:ph idx="10" hasCustomPrompt="1"/>
          </p:nvPr>
        </p:nvSpPr>
        <p:spPr>
          <a:xfrm>
            <a:off x="4813300" y="2997199"/>
            <a:ext cx="6540500" cy="3179763"/>
          </a:xfrm>
          <a:prstGeom prst="rect">
            <a:avLst/>
          </a:prstGeom>
        </p:spPr>
        <p:txBody>
          <a:bodyPr lIns="0" tIns="0" rIns="0" bIns="0"/>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Body text</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917729" y="1"/>
            <a:ext cx="9528598" cy="1778000"/>
          </a:xfrm>
          <a:prstGeom prst="rect">
            <a:avLst/>
          </a:prstGeom>
        </p:spPr>
        <p:txBody>
          <a:bodyPr lIns="0" tIns="0" rIns="0" bIns="0"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2" name="Picture 11">
            <a:extLst>
              <a:ext uri="{FF2B5EF4-FFF2-40B4-BE49-F238E27FC236}">
                <a16:creationId xmlns:a16="http://schemas.microsoft.com/office/drawing/2014/main" id="{D50A4FF9-BF88-9144-ACB4-9D6B388CBBFD}"/>
              </a:ext>
            </a:extLst>
          </p:cNvPr>
          <p:cNvPicPr>
            <a:picLocks noChangeAspect="1"/>
          </p:cNvPicPr>
          <p:nvPr userDrawn="1"/>
        </p:nvPicPr>
        <p:blipFill>
          <a:blip r:embed="rId3"/>
          <a:stretch>
            <a:fillRect/>
          </a:stretch>
        </p:blipFill>
        <p:spPr>
          <a:xfrm>
            <a:off x="0" y="357188"/>
            <a:ext cx="444500" cy="889000"/>
          </a:xfrm>
          <a:prstGeom prst="rect">
            <a:avLst/>
          </a:prstGeom>
        </p:spPr>
      </p:pic>
    </p:spTree>
    <p:extLst>
      <p:ext uri="{BB962C8B-B14F-4D97-AF65-F5344CB8AC3E}">
        <p14:creationId xmlns:p14="http://schemas.microsoft.com/office/powerpoint/2010/main" val="21323497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404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7" r:id="rId26"/>
    <p:sldLayoutId id="2147483688" r:id="rId27"/>
    <p:sldLayoutId id="2147483689" r:id="rId28"/>
    <p:sldLayoutId id="2147483690" r:id="rId29"/>
    <p:sldLayoutId id="2147483695" r:id="rId30"/>
    <p:sldLayoutId id="2147483696" r:id="rId31"/>
    <p:sldLayoutId id="2147483697"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extLst>
      <p:ext uri="{BB962C8B-B14F-4D97-AF65-F5344CB8AC3E}">
        <p14:creationId xmlns:p14="http://schemas.microsoft.com/office/powerpoint/2010/main" val="27543649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hyperlink" Target="https://portal.shiptacenter.org/Login.aspx?ReturnUrl=%2fPortal%2fContent%2fSTARS.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portal.shiptacenter.org/Portal/Events/Event-Detail.aspx?EventGUID=96b0bd47-4fc1-457a-a893-3c72a33071c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hyperlink" Target="https://acl.gov/news-and-events/announcements/acl-fact-sheet-preparing-medicaid-changes-when-public-health" TargetMode="External"/><Relationship Id="rId5" Type="http://schemas.openxmlformats.org/officeDocument/2006/relationships/hyperlink" Target="https://www.cms.gov/newsroom/fact-sheets/medicare-covers-over-counter-covid-19-tests" TargetMode="External"/><Relationship Id="rId4" Type="http://schemas.openxmlformats.org/officeDocument/2006/relationships/hyperlink" Target="https://secure.ssa.gov/apps10/reference.nsf/links/04012022122513P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nn.kayrish@ncoa.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mailto:brandy.bauer@nco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1.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medicaid.gov/federal-policy-guidance/downloads/sho20003.pdf" TargetMode="External"/><Relationship Id="rId4" Type="http://schemas.openxmlformats.org/officeDocument/2006/relationships/hyperlink" Target="https://www.cms.gov/files/document/chapter-2-data-exchange-processes.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mailto:nnadine.walter@okdhs.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joseph.tschanz@state.nm.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D88230-6587-439D-A19A-21A7A788CD60}"/>
              </a:ext>
            </a:extLst>
          </p:cNvPr>
          <p:cNvSpPr>
            <a:spLocks noGrp="1"/>
          </p:cNvSpPr>
          <p:nvPr>
            <p:ph type="body" sz="quarter" idx="10"/>
          </p:nvPr>
        </p:nvSpPr>
        <p:spPr/>
        <p:txBody>
          <a:bodyPr/>
          <a:lstStyle/>
          <a:p>
            <a:r>
              <a:rPr lang="en-US" dirty="0"/>
              <a:t>April 2022 MIPPA TA Call</a:t>
            </a:r>
          </a:p>
        </p:txBody>
      </p:sp>
      <p:sp>
        <p:nvSpPr>
          <p:cNvPr id="6" name="Text Placeholder 5">
            <a:extLst>
              <a:ext uri="{FF2B5EF4-FFF2-40B4-BE49-F238E27FC236}">
                <a16:creationId xmlns:a16="http://schemas.microsoft.com/office/drawing/2014/main" id="{CCF49354-CB7F-47FC-BF9E-5AB4D72AA20B}"/>
              </a:ext>
            </a:extLst>
          </p:cNvPr>
          <p:cNvSpPr>
            <a:spLocks noGrp="1"/>
          </p:cNvSpPr>
          <p:nvPr>
            <p:ph type="body" sz="quarter" idx="13"/>
          </p:nvPr>
        </p:nvSpPr>
        <p:spPr>
          <a:xfrm>
            <a:off x="534850" y="5365650"/>
            <a:ext cx="5463614" cy="971549"/>
          </a:xfrm>
        </p:spPr>
        <p:txBody>
          <a:bodyPr/>
          <a:lstStyle/>
          <a:p>
            <a:endParaRPr lang="en-US" dirty="0"/>
          </a:p>
          <a:p>
            <a:r>
              <a:rPr lang="en-US" sz="2000" dirty="0"/>
              <a:t>April 14, 2022</a:t>
            </a:r>
          </a:p>
        </p:txBody>
      </p:sp>
      <p:sp>
        <p:nvSpPr>
          <p:cNvPr id="8" name="Text Placeholder 7">
            <a:extLst>
              <a:ext uri="{FF2B5EF4-FFF2-40B4-BE49-F238E27FC236}">
                <a16:creationId xmlns:a16="http://schemas.microsoft.com/office/drawing/2014/main" id="{9B5A9EB2-5128-47A2-9D43-1D29F0989401}"/>
              </a:ext>
            </a:extLst>
          </p:cNvPr>
          <p:cNvSpPr>
            <a:spLocks noGrp="1"/>
          </p:cNvSpPr>
          <p:nvPr>
            <p:ph type="body" sz="quarter" idx="11"/>
          </p:nvPr>
        </p:nvSpPr>
        <p:spPr>
          <a:xfrm>
            <a:off x="534850" y="4686301"/>
            <a:ext cx="5463614" cy="971550"/>
          </a:xfrm>
        </p:spPr>
        <p:txBody>
          <a:bodyPr/>
          <a:lstStyle/>
          <a:p>
            <a:r>
              <a:rPr lang="en-US" sz="2400" dirty="0"/>
              <a:t>Ann Kayrish</a:t>
            </a:r>
          </a:p>
        </p:txBody>
      </p:sp>
    </p:spTree>
    <p:extLst>
      <p:ext uri="{BB962C8B-B14F-4D97-AF65-F5344CB8AC3E}">
        <p14:creationId xmlns:p14="http://schemas.microsoft.com/office/powerpoint/2010/main" val="131497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50D2AA-FA07-4898-988F-79DBE8D58F48}"/>
              </a:ext>
            </a:extLst>
          </p:cNvPr>
          <p:cNvSpPr>
            <a:spLocks noGrp="1"/>
          </p:cNvSpPr>
          <p:nvPr>
            <p:ph type="body" sz="quarter" idx="10"/>
          </p:nvPr>
        </p:nvSpPr>
        <p:spPr>
          <a:xfrm>
            <a:off x="819149" y="1595438"/>
            <a:ext cx="10553701" cy="1516061"/>
          </a:xfrm>
        </p:spPr>
        <p:txBody>
          <a:bodyPr/>
          <a:lstStyle/>
          <a:p>
            <a:r>
              <a:rPr lang="en-US" dirty="0"/>
              <a:t>Reporting MIPPA Activities </a:t>
            </a:r>
          </a:p>
        </p:txBody>
      </p:sp>
      <p:sp>
        <p:nvSpPr>
          <p:cNvPr id="4" name="Slide Number Placeholder 3">
            <a:extLst>
              <a:ext uri="{FF2B5EF4-FFF2-40B4-BE49-F238E27FC236}">
                <a16:creationId xmlns:a16="http://schemas.microsoft.com/office/drawing/2014/main" id="{95248D04-4F49-4EAD-BB82-51A7ED7D6690}"/>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17" rtl="0" eaLnBrk="1" fontAlgn="auto" latinLnBrk="0" hangingPunct="1">
              <a:lnSpc>
                <a:spcPct val="100000"/>
              </a:lnSpc>
              <a:spcBef>
                <a:spcPts val="0"/>
              </a:spcBef>
              <a:spcAft>
                <a:spcPts val="0"/>
              </a:spcAft>
              <a:buClrTx/>
              <a:buSzTx/>
              <a:buFontTx/>
              <a:buNone/>
              <a:tabLst/>
              <a:defRPr/>
            </a:pPr>
            <a:fld id="{68582648-A382-4D4A-9A57-5FA8E734327C}" type="slidenum">
              <a:rPr lang="en-US" smtClean="0"/>
              <a:pPr marL="0" marR="0" lvl="0" indent="0" algn="l" defTabSz="685817"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901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00DA2-0FFE-4A82-93AC-4F9FF07CB931}"/>
              </a:ext>
            </a:extLst>
          </p:cNvPr>
          <p:cNvSpPr>
            <a:spLocks noGrp="1"/>
          </p:cNvSpPr>
          <p:nvPr>
            <p:ph type="body" sz="quarter" idx="11"/>
          </p:nvPr>
        </p:nvSpPr>
        <p:spPr>
          <a:xfrm>
            <a:off x="309093" y="1120463"/>
            <a:ext cx="11044705" cy="914399"/>
          </a:xfrm>
        </p:spPr>
        <p:txBody>
          <a:bodyPr/>
          <a:lstStyle/>
          <a:p>
            <a:r>
              <a:rPr lang="en-US" dirty="0"/>
              <a:t>The definition for interactive presentations has been expanded for 2022 and beyond to include recorded presentations. </a:t>
            </a:r>
          </a:p>
        </p:txBody>
      </p:sp>
      <p:sp>
        <p:nvSpPr>
          <p:cNvPr id="5" name="Title 4">
            <a:extLst>
              <a:ext uri="{FF2B5EF4-FFF2-40B4-BE49-F238E27FC236}">
                <a16:creationId xmlns:a16="http://schemas.microsoft.com/office/drawing/2014/main" id="{B3F3E388-A838-46A3-BC54-39038CD4B58E}"/>
              </a:ext>
            </a:extLst>
          </p:cNvPr>
          <p:cNvSpPr>
            <a:spLocks noGrp="1"/>
          </p:cNvSpPr>
          <p:nvPr>
            <p:ph type="title"/>
          </p:nvPr>
        </p:nvSpPr>
        <p:spPr>
          <a:xfrm>
            <a:off x="643944" y="309093"/>
            <a:ext cx="10406129" cy="811370"/>
          </a:xfrm>
        </p:spPr>
        <p:txBody>
          <a:bodyPr>
            <a:normAutofit fontScale="90000"/>
          </a:bodyPr>
          <a:lstStyle/>
          <a:p>
            <a:br>
              <a:rPr lang="en-US" sz="4000" dirty="0"/>
            </a:br>
            <a:r>
              <a:rPr lang="en-US" sz="3600" dirty="0"/>
              <a:t>Updated guidance on group interactive events</a:t>
            </a:r>
            <a:br>
              <a:rPr lang="en-US" sz="4000" dirty="0"/>
            </a:br>
            <a:endParaRPr lang="en-US" dirty="0"/>
          </a:p>
        </p:txBody>
      </p:sp>
      <p:graphicFrame>
        <p:nvGraphicFramePr>
          <p:cNvPr id="4" name="Diagram 3">
            <a:extLst>
              <a:ext uri="{FF2B5EF4-FFF2-40B4-BE49-F238E27FC236}">
                <a16:creationId xmlns:a16="http://schemas.microsoft.com/office/drawing/2014/main" id="{088B66C4-AF24-418A-A7EA-AF992F39A371}"/>
              </a:ext>
            </a:extLst>
          </p:cNvPr>
          <p:cNvGraphicFramePr/>
          <p:nvPr/>
        </p:nvGraphicFramePr>
        <p:xfrm>
          <a:off x="463639" y="2189408"/>
          <a:ext cx="10787127" cy="435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Down 5">
            <a:extLst>
              <a:ext uri="{FF2B5EF4-FFF2-40B4-BE49-F238E27FC236}">
                <a16:creationId xmlns:a16="http://schemas.microsoft.com/office/drawing/2014/main" id="{E019FA6B-F7CC-4F49-93CE-2D886872FCF7}"/>
              </a:ext>
            </a:extLst>
          </p:cNvPr>
          <p:cNvSpPr/>
          <p:nvPr/>
        </p:nvSpPr>
        <p:spPr>
          <a:xfrm>
            <a:off x="1854558" y="4391696"/>
            <a:ext cx="218940" cy="299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1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7E277-6DB5-4365-A367-68BFAD3E9F9E}"/>
              </a:ext>
            </a:extLst>
          </p:cNvPr>
          <p:cNvSpPr>
            <a:spLocks noGrp="1"/>
          </p:cNvSpPr>
          <p:nvPr>
            <p:ph type="body" sz="quarter" idx="10"/>
          </p:nvPr>
        </p:nvSpPr>
        <p:spPr>
          <a:xfrm>
            <a:off x="490331" y="298902"/>
            <a:ext cx="10743726" cy="1027163"/>
          </a:xfrm>
        </p:spPr>
        <p:txBody>
          <a:bodyPr/>
          <a:lstStyle/>
          <a:p>
            <a:r>
              <a:rPr lang="en-US" sz="3600" dirty="0"/>
              <a:t>Updated guidance on group interactive events</a:t>
            </a:r>
          </a:p>
        </p:txBody>
      </p:sp>
      <p:sp>
        <p:nvSpPr>
          <p:cNvPr id="3" name="Text Placeholder 2">
            <a:extLst>
              <a:ext uri="{FF2B5EF4-FFF2-40B4-BE49-F238E27FC236}">
                <a16:creationId xmlns:a16="http://schemas.microsoft.com/office/drawing/2014/main" id="{56800DA2-0FFE-4A82-93AC-4F9FF07CB931}"/>
              </a:ext>
            </a:extLst>
          </p:cNvPr>
          <p:cNvSpPr>
            <a:spLocks noGrp="1"/>
          </p:cNvSpPr>
          <p:nvPr>
            <p:ph type="body" sz="quarter" idx="11"/>
          </p:nvPr>
        </p:nvSpPr>
        <p:spPr>
          <a:xfrm>
            <a:off x="490331" y="1326066"/>
            <a:ext cx="11070298" cy="829305"/>
          </a:xfrm>
        </p:spPr>
        <p:txBody>
          <a:bodyPr>
            <a:normAutofit lnSpcReduction="10000"/>
          </a:bodyPr>
          <a:lstStyle/>
          <a:p>
            <a:r>
              <a:rPr lang="en-US" sz="2800" dirty="0"/>
              <a:t>Which of the following options is </a:t>
            </a:r>
            <a:r>
              <a:rPr lang="en-US" sz="2800" u="sng" dirty="0"/>
              <a:t>not</a:t>
            </a:r>
            <a:r>
              <a:rPr lang="en-US" sz="2800" dirty="0"/>
              <a:t> required to count a recorded event as interactive?</a:t>
            </a:r>
          </a:p>
        </p:txBody>
      </p:sp>
      <p:sp>
        <p:nvSpPr>
          <p:cNvPr id="4" name="Text Placeholder 3">
            <a:extLst>
              <a:ext uri="{FF2B5EF4-FFF2-40B4-BE49-F238E27FC236}">
                <a16:creationId xmlns:a16="http://schemas.microsoft.com/office/drawing/2014/main" id="{146B4B57-652B-4C0C-A1C3-068244EC5ED0}"/>
              </a:ext>
            </a:extLst>
          </p:cNvPr>
          <p:cNvSpPr>
            <a:spLocks noGrp="1"/>
          </p:cNvSpPr>
          <p:nvPr>
            <p:ph type="body" sz="quarter" idx="12"/>
          </p:nvPr>
        </p:nvSpPr>
        <p:spPr>
          <a:xfrm>
            <a:off x="490331" y="2369713"/>
            <a:ext cx="11070298" cy="3967587"/>
          </a:xfrm>
        </p:spPr>
        <p:txBody>
          <a:bodyPr/>
          <a:lstStyle/>
          <a:p>
            <a:pPr lvl="1"/>
            <a:endParaRPr lang="en-US" sz="2400" dirty="0">
              <a:solidFill>
                <a:schemeClr val="tx2"/>
              </a:solidFill>
            </a:endParaRPr>
          </a:p>
          <a:p>
            <a:pPr marL="463550" lvl="1" indent="-463550">
              <a:buFont typeface="+mj-lt"/>
              <a:buAutoNum type="alphaUcPeriod"/>
            </a:pPr>
            <a:r>
              <a:rPr lang="en-US" sz="2400" dirty="0">
                <a:solidFill>
                  <a:schemeClr val="tx2"/>
                </a:solidFill>
              </a:rPr>
              <a:t>Content must be provided by a trained team member or subject matter expert </a:t>
            </a:r>
            <a:r>
              <a:rPr lang="en-US" sz="2400" b="0" dirty="0">
                <a:solidFill>
                  <a:schemeClr val="tx2"/>
                </a:solidFill>
              </a:rPr>
              <a:t> </a:t>
            </a:r>
          </a:p>
          <a:p>
            <a:pPr marL="463550" lvl="1" indent="-463550">
              <a:buFont typeface="+mj-lt"/>
              <a:buAutoNum type="alphaUcPeriod"/>
            </a:pPr>
            <a:r>
              <a:rPr lang="en-US" sz="2400" dirty="0">
                <a:solidFill>
                  <a:schemeClr val="tx2"/>
                </a:solidFill>
              </a:rPr>
              <a:t>The recorded event includes clear instructions to attendees on how to contact trained team members to ask questions </a:t>
            </a:r>
          </a:p>
          <a:p>
            <a:pPr marL="463550" lvl="1" indent="-463550">
              <a:buFont typeface="+mj-lt"/>
              <a:buAutoNum type="alphaUcPeriod"/>
            </a:pPr>
            <a:r>
              <a:rPr lang="en-US" sz="2400" dirty="0">
                <a:solidFill>
                  <a:schemeClr val="tx2"/>
                </a:solidFill>
              </a:rPr>
              <a:t>All attendee questions must be answered within 3 business days of receipt </a:t>
            </a:r>
          </a:p>
          <a:p>
            <a:pPr marL="457200" lvl="1" indent="-457200">
              <a:buFont typeface="+mj-lt"/>
              <a:buAutoNum type="alphaUcPeriod"/>
            </a:pPr>
            <a:r>
              <a:rPr lang="en-US" sz="2400" dirty="0">
                <a:solidFill>
                  <a:schemeClr val="tx2"/>
                </a:solidFill>
              </a:rPr>
              <a:t>All attendee questions must be answered by the team member(s) that hosted the event </a:t>
            </a:r>
          </a:p>
          <a:p>
            <a:pPr marL="457200" indent="-457200">
              <a:buFont typeface="+mj-lt"/>
              <a:buAutoNum type="alphaUcPeriod"/>
            </a:pPr>
            <a:endParaRPr lang="en-US" sz="2300" dirty="0">
              <a:solidFill>
                <a:schemeClr val="tx2"/>
              </a:solidFill>
            </a:endParaRPr>
          </a:p>
        </p:txBody>
      </p:sp>
    </p:spTree>
    <p:extLst>
      <p:ext uri="{BB962C8B-B14F-4D97-AF65-F5344CB8AC3E}">
        <p14:creationId xmlns:p14="http://schemas.microsoft.com/office/powerpoint/2010/main" val="406255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7E277-6DB5-4365-A367-68BFAD3E9F9E}"/>
              </a:ext>
            </a:extLst>
          </p:cNvPr>
          <p:cNvSpPr>
            <a:spLocks noGrp="1"/>
          </p:cNvSpPr>
          <p:nvPr>
            <p:ph type="body" sz="quarter" idx="10"/>
          </p:nvPr>
        </p:nvSpPr>
        <p:spPr>
          <a:xfrm>
            <a:off x="490331" y="298902"/>
            <a:ext cx="10743726" cy="1027163"/>
          </a:xfrm>
        </p:spPr>
        <p:txBody>
          <a:bodyPr/>
          <a:lstStyle/>
          <a:p>
            <a:r>
              <a:rPr lang="en-US" sz="3600" dirty="0"/>
              <a:t>Updated guidance on group interactive events</a:t>
            </a:r>
          </a:p>
        </p:txBody>
      </p:sp>
      <p:sp>
        <p:nvSpPr>
          <p:cNvPr id="3" name="Text Placeholder 2">
            <a:extLst>
              <a:ext uri="{FF2B5EF4-FFF2-40B4-BE49-F238E27FC236}">
                <a16:creationId xmlns:a16="http://schemas.microsoft.com/office/drawing/2014/main" id="{56800DA2-0FFE-4A82-93AC-4F9FF07CB931}"/>
              </a:ext>
            </a:extLst>
          </p:cNvPr>
          <p:cNvSpPr>
            <a:spLocks noGrp="1"/>
          </p:cNvSpPr>
          <p:nvPr>
            <p:ph type="body" sz="quarter" idx="11"/>
          </p:nvPr>
        </p:nvSpPr>
        <p:spPr>
          <a:xfrm>
            <a:off x="490331" y="1326066"/>
            <a:ext cx="11070298" cy="829305"/>
          </a:xfrm>
        </p:spPr>
        <p:txBody>
          <a:bodyPr>
            <a:normAutofit lnSpcReduction="10000"/>
          </a:bodyPr>
          <a:lstStyle/>
          <a:p>
            <a:r>
              <a:rPr lang="en-US" sz="2800" dirty="0"/>
              <a:t>Answer is D.  Team member(s) hosting the event are not required to respond to all attendee calls </a:t>
            </a:r>
          </a:p>
        </p:txBody>
      </p:sp>
      <p:sp>
        <p:nvSpPr>
          <p:cNvPr id="4" name="Text Placeholder 3">
            <a:extLst>
              <a:ext uri="{FF2B5EF4-FFF2-40B4-BE49-F238E27FC236}">
                <a16:creationId xmlns:a16="http://schemas.microsoft.com/office/drawing/2014/main" id="{146B4B57-652B-4C0C-A1C3-068244EC5ED0}"/>
              </a:ext>
            </a:extLst>
          </p:cNvPr>
          <p:cNvSpPr>
            <a:spLocks noGrp="1"/>
          </p:cNvSpPr>
          <p:nvPr>
            <p:ph type="body" sz="quarter" idx="12"/>
          </p:nvPr>
        </p:nvSpPr>
        <p:spPr>
          <a:xfrm>
            <a:off x="490331" y="2369713"/>
            <a:ext cx="11070298" cy="3967587"/>
          </a:xfrm>
        </p:spPr>
        <p:txBody>
          <a:bodyPr/>
          <a:lstStyle/>
          <a:p>
            <a:pPr marL="463550" lvl="1" indent="-463550">
              <a:buFont typeface="Arial" panose="020B0604020202020204" pitchFamily="34" charset="0"/>
              <a:buChar char="•"/>
            </a:pPr>
            <a:r>
              <a:rPr lang="en-US" sz="2800" dirty="0">
                <a:solidFill>
                  <a:schemeClr val="tx2"/>
                </a:solidFill>
              </a:rPr>
              <a:t>Content must be provided by a trained team member or subject matter expert </a:t>
            </a:r>
            <a:r>
              <a:rPr lang="en-US" sz="2800" b="0" dirty="0">
                <a:solidFill>
                  <a:schemeClr val="tx2"/>
                </a:solidFill>
              </a:rPr>
              <a:t> </a:t>
            </a:r>
          </a:p>
          <a:p>
            <a:pPr marL="463550" lvl="1" indent="-463550">
              <a:buFont typeface="Arial" panose="020B0604020202020204" pitchFamily="34" charset="0"/>
              <a:buChar char="•"/>
            </a:pPr>
            <a:r>
              <a:rPr lang="en-US" sz="2800" dirty="0">
                <a:solidFill>
                  <a:schemeClr val="tx2"/>
                </a:solidFill>
              </a:rPr>
              <a:t>The recorded event includes clear instructions to attendees on how to contact trained team members to ask questions </a:t>
            </a:r>
          </a:p>
          <a:p>
            <a:pPr marL="457200" lvl="1" indent="-457200">
              <a:buFont typeface="Arial" panose="020B0604020202020204" pitchFamily="34" charset="0"/>
              <a:buChar char="•"/>
            </a:pPr>
            <a:r>
              <a:rPr lang="en-US" sz="2800" dirty="0">
                <a:solidFill>
                  <a:schemeClr val="tx2"/>
                </a:solidFill>
              </a:rPr>
              <a:t>All attendee questions must be answered within 3 business days of receipt </a:t>
            </a:r>
          </a:p>
          <a:p>
            <a:pPr lvl="1"/>
            <a:endParaRPr lang="en-US" sz="2300" dirty="0">
              <a:solidFill>
                <a:schemeClr val="tx2"/>
              </a:solidFill>
            </a:endParaRPr>
          </a:p>
        </p:txBody>
      </p:sp>
    </p:spTree>
    <p:extLst>
      <p:ext uri="{BB962C8B-B14F-4D97-AF65-F5344CB8AC3E}">
        <p14:creationId xmlns:p14="http://schemas.microsoft.com/office/powerpoint/2010/main" val="410791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421804-656F-4A4E-A840-AD6FC8EE1AA3}"/>
              </a:ext>
            </a:extLst>
          </p:cNvPr>
          <p:cNvSpPr>
            <a:spLocks noGrp="1"/>
          </p:cNvSpPr>
          <p:nvPr>
            <p:ph type="body" sz="quarter" idx="10"/>
          </p:nvPr>
        </p:nvSpPr>
        <p:spPr>
          <a:xfrm>
            <a:off x="457200" y="314325"/>
            <a:ext cx="10639586" cy="1034028"/>
          </a:xfrm>
          <a:ln w="15875">
            <a:noFill/>
          </a:ln>
        </p:spPr>
        <p:txBody>
          <a:bodyPr>
            <a:normAutofit lnSpcReduction="10000"/>
          </a:bodyPr>
          <a:lstStyle/>
          <a:p>
            <a:r>
              <a:rPr lang="en-US" sz="3600" dirty="0"/>
              <a:t>When to check the MIPPA box on the beneficiary contact form (BCF)  </a:t>
            </a:r>
          </a:p>
        </p:txBody>
      </p:sp>
      <p:sp>
        <p:nvSpPr>
          <p:cNvPr id="2" name="Text Placeholder 1">
            <a:extLst>
              <a:ext uri="{FF2B5EF4-FFF2-40B4-BE49-F238E27FC236}">
                <a16:creationId xmlns:a16="http://schemas.microsoft.com/office/drawing/2014/main" id="{05E3658E-C7D8-435E-AAAD-E6883C002C8C}"/>
              </a:ext>
            </a:extLst>
          </p:cNvPr>
          <p:cNvSpPr>
            <a:spLocks noGrp="1"/>
          </p:cNvSpPr>
          <p:nvPr>
            <p:ph type="body" sz="quarter" idx="11"/>
          </p:nvPr>
        </p:nvSpPr>
        <p:spPr>
          <a:xfrm>
            <a:off x="741362" y="1485900"/>
            <a:ext cx="10501893" cy="4279900"/>
          </a:xfrm>
        </p:spPr>
        <p:txBody>
          <a:bodyPr>
            <a:normAutofit/>
          </a:bodyPr>
          <a:lstStyle/>
          <a:p>
            <a:r>
              <a:rPr lang="en-US" dirty="0"/>
              <a:t>Which statement best describes your understanding of when to check the MIPPA box on the BCF: </a:t>
            </a:r>
          </a:p>
          <a:p>
            <a:endParaRPr lang="en-US" dirty="0">
              <a:solidFill>
                <a:schemeClr val="tx2"/>
              </a:solidFill>
            </a:endParaRPr>
          </a:p>
          <a:p>
            <a:pPr marL="457200" indent="-457200">
              <a:lnSpc>
                <a:spcPct val="70000"/>
              </a:lnSpc>
              <a:spcAft>
                <a:spcPts val="900"/>
              </a:spcAft>
              <a:buFont typeface="+mj-lt"/>
              <a:buAutoNum type="alphaUcPeriod"/>
            </a:pPr>
            <a:r>
              <a:rPr lang="en-US" b="0" dirty="0">
                <a:solidFill>
                  <a:schemeClr val="tx2"/>
                </a:solidFill>
                <a:latin typeface="+mn-lt"/>
                <a:cs typeface="Calibri" panose="020F0502020204030204" pitchFamily="34" charset="0"/>
              </a:rPr>
              <a:t>I check the MIPPA box on every beneficiary contact form as a standard procedure  </a:t>
            </a:r>
          </a:p>
          <a:p>
            <a:pPr marL="457200" indent="-457200">
              <a:lnSpc>
                <a:spcPct val="70000"/>
              </a:lnSpc>
              <a:spcAft>
                <a:spcPts val="900"/>
              </a:spcAft>
              <a:buFont typeface="+mj-lt"/>
              <a:buAutoNum type="alphaUcPeriod"/>
            </a:pPr>
            <a:r>
              <a:rPr lang="en-US" b="0" dirty="0">
                <a:solidFill>
                  <a:schemeClr val="tx2"/>
                </a:solidFill>
                <a:latin typeface="+mn-lt"/>
                <a:cs typeface="Calibri" panose="020F0502020204030204" pitchFamily="34" charset="0"/>
              </a:rPr>
              <a:t>I check the MIPPA box only when completing or helping a client complete  an MSP or LIS program application    </a:t>
            </a:r>
          </a:p>
          <a:p>
            <a:pPr marL="457200" indent="-457200">
              <a:lnSpc>
                <a:spcPct val="70000"/>
              </a:lnSpc>
              <a:spcAft>
                <a:spcPts val="900"/>
              </a:spcAft>
              <a:buFont typeface="+mj-lt"/>
              <a:buAutoNum type="alphaUcPeriod"/>
            </a:pPr>
            <a:r>
              <a:rPr lang="en-US" b="0" dirty="0">
                <a:solidFill>
                  <a:schemeClr val="tx2"/>
                </a:solidFill>
                <a:latin typeface="+mn-lt"/>
                <a:cs typeface="Calibri" panose="020F0502020204030204" pitchFamily="34" charset="0"/>
              </a:rPr>
              <a:t>I check the MIPPA box when one or more of the 13 MIPPA topics/subtopics are discussed   </a:t>
            </a:r>
          </a:p>
          <a:p>
            <a:pPr marL="457200" indent="-457200">
              <a:lnSpc>
                <a:spcPct val="70000"/>
              </a:lnSpc>
              <a:spcAft>
                <a:spcPts val="900"/>
              </a:spcAft>
              <a:buFont typeface="+mj-lt"/>
              <a:buAutoNum type="alphaUcPeriod"/>
            </a:pPr>
            <a:r>
              <a:rPr lang="en-US" b="0" dirty="0">
                <a:solidFill>
                  <a:schemeClr val="tx2"/>
                </a:solidFill>
                <a:latin typeface="+mn-lt"/>
                <a:cs typeface="Calibri" panose="020F0502020204030204" pitchFamily="34" charset="0"/>
              </a:rPr>
              <a:t>I never check the MIPPA box </a:t>
            </a:r>
          </a:p>
        </p:txBody>
      </p:sp>
      <p:sp>
        <p:nvSpPr>
          <p:cNvPr id="3" name="Slide Number Placeholder 2">
            <a:extLst>
              <a:ext uri="{FF2B5EF4-FFF2-40B4-BE49-F238E27FC236}">
                <a16:creationId xmlns:a16="http://schemas.microsoft.com/office/drawing/2014/main" id="{C881E909-4C6E-4536-9310-B5C643834609}"/>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02575" rtl="0" eaLnBrk="1" fontAlgn="auto" latinLnBrk="0" hangingPunct="1">
              <a:lnSpc>
                <a:spcPct val="100000"/>
              </a:lnSpc>
              <a:spcBef>
                <a:spcPts val="0"/>
              </a:spcBef>
              <a:spcAft>
                <a:spcPts val="0"/>
              </a:spcAft>
              <a:buClrTx/>
              <a:buSzTx/>
              <a:buFontTx/>
              <a:buNone/>
              <a:tabLst/>
              <a:defRPr/>
            </a:pPr>
            <a:fld id="{68582648-A382-4D4A-9A57-5FA8E734327C}" type="slidenum">
              <a:rPr lang="en-US" smtClean="0"/>
              <a:pPr marL="0" marR="0" lvl="0" indent="0" algn="l" defTabSz="302575"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760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C931-0CEC-48B7-AF9B-D2728B523B6D}"/>
              </a:ext>
            </a:extLst>
          </p:cNvPr>
          <p:cNvSpPr>
            <a:spLocks noGrp="1"/>
          </p:cNvSpPr>
          <p:nvPr>
            <p:ph type="title"/>
          </p:nvPr>
        </p:nvSpPr>
        <p:spPr>
          <a:xfrm>
            <a:off x="579549" y="228600"/>
            <a:ext cx="11108515" cy="1175197"/>
          </a:xfrm>
        </p:spPr>
        <p:txBody>
          <a:bodyPr>
            <a:normAutofit/>
          </a:bodyPr>
          <a:lstStyle/>
          <a:p>
            <a:pPr marL="747713" indent="-747713"/>
            <a:r>
              <a:rPr lang="en-US" sz="3530" b="1" dirty="0">
                <a:solidFill>
                  <a:schemeClr val="tx2"/>
                </a:solidFill>
                <a:latin typeface="Source Serif Pro" panose="02040603050405020204" pitchFamily="18" charset="0"/>
                <a:ea typeface="Source Serif Pro" panose="02040603050405020204" pitchFamily="18" charset="0"/>
              </a:rPr>
              <a:t> C.  When one or more MIPPA qualifying topics/ subtopics are discussed </a:t>
            </a:r>
            <a:endParaRPr lang="en-US" dirty="0"/>
          </a:p>
        </p:txBody>
      </p:sp>
      <p:sp>
        <p:nvSpPr>
          <p:cNvPr id="3" name="Slide Number Placeholder 2">
            <a:extLst>
              <a:ext uri="{FF2B5EF4-FFF2-40B4-BE49-F238E27FC236}">
                <a16:creationId xmlns:a16="http://schemas.microsoft.com/office/drawing/2014/main" id="{12508526-E9F3-4313-BD0D-5922CACBC965}"/>
              </a:ext>
            </a:extLst>
          </p:cNvPr>
          <p:cNvSpPr>
            <a:spLocks noGrp="1"/>
          </p:cNvSpPr>
          <p:nvPr>
            <p:ph type="sldNum" sz="quarter" idx="12"/>
          </p:nvPr>
        </p:nvSpPr>
        <p:spPr/>
        <p:txBody>
          <a:bodyPr>
            <a:normAutofit fontScale="25000" lnSpcReduction="20000"/>
          </a:bodyPr>
          <a:lstStyle/>
          <a:p>
            <a:fld id="{A162D542-39A4-4598-BEB9-D1267FDA8501}" type="slidenum">
              <a:rPr lang="en-US" smtClean="0"/>
              <a:t>15</a:t>
            </a:fld>
            <a:endParaRPr lang="en-US"/>
          </a:p>
        </p:txBody>
      </p:sp>
      <p:pic>
        <p:nvPicPr>
          <p:cNvPr id="4" name="Picture 3">
            <a:extLst>
              <a:ext uri="{FF2B5EF4-FFF2-40B4-BE49-F238E27FC236}">
                <a16:creationId xmlns:a16="http://schemas.microsoft.com/office/drawing/2014/main" id="{28412B3A-1301-4A32-AB6C-D36A13632F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114" y="1478660"/>
            <a:ext cx="8835772" cy="487769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165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421804-656F-4A4E-A840-AD6FC8EE1AA3}"/>
              </a:ext>
            </a:extLst>
          </p:cNvPr>
          <p:cNvSpPr>
            <a:spLocks noGrp="1"/>
          </p:cNvSpPr>
          <p:nvPr>
            <p:ph type="body" sz="quarter" idx="10"/>
          </p:nvPr>
        </p:nvSpPr>
        <p:spPr>
          <a:xfrm>
            <a:off x="571499" y="0"/>
            <a:ext cx="11744326" cy="1228725"/>
          </a:xfrm>
          <a:ln w="15875">
            <a:noFill/>
          </a:ln>
        </p:spPr>
        <p:txBody>
          <a:bodyPr>
            <a:normAutofit/>
          </a:bodyPr>
          <a:lstStyle/>
          <a:p>
            <a:r>
              <a:rPr lang="en-US" sz="3600" dirty="0"/>
              <a:t>  MIPPA box reminder   </a:t>
            </a:r>
          </a:p>
        </p:txBody>
      </p:sp>
      <p:sp>
        <p:nvSpPr>
          <p:cNvPr id="3" name="Slide Number Placeholder 2">
            <a:extLst>
              <a:ext uri="{FF2B5EF4-FFF2-40B4-BE49-F238E27FC236}">
                <a16:creationId xmlns:a16="http://schemas.microsoft.com/office/drawing/2014/main" id="{C881E909-4C6E-4536-9310-B5C643834609}"/>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02575" rtl="0" eaLnBrk="1" fontAlgn="auto" latinLnBrk="0" hangingPunct="1">
              <a:lnSpc>
                <a:spcPct val="100000"/>
              </a:lnSpc>
              <a:spcBef>
                <a:spcPts val="0"/>
              </a:spcBef>
              <a:spcAft>
                <a:spcPts val="0"/>
              </a:spcAft>
              <a:buClrTx/>
              <a:buSzTx/>
              <a:buFontTx/>
              <a:buNone/>
              <a:tabLst/>
              <a:defRPr/>
            </a:pPr>
            <a:fld id="{68582648-A382-4D4A-9A57-5FA8E734327C}" type="slidenum">
              <a:rPr lang="en-US" smtClean="0"/>
              <a:pPr marL="0" marR="0" lvl="0" indent="0" algn="l" defTabSz="302575"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2DCCEA3-A97E-4E3D-878C-81012E0C4BB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7320" t="49086" r="17009" b="16293"/>
          <a:stretch/>
        </p:blipFill>
        <p:spPr>
          <a:xfrm>
            <a:off x="2158212" y="3168644"/>
            <a:ext cx="7176754" cy="3370268"/>
          </a:xfrm>
          <a:prstGeom prst="rect">
            <a:avLst/>
          </a:prstGeom>
          <a:ln w="57150">
            <a:solidFill>
              <a:schemeClr val="accent2"/>
            </a:solidFill>
          </a:ln>
        </p:spPr>
      </p:pic>
      <p:sp>
        <p:nvSpPr>
          <p:cNvPr id="7" name="TextBox 6">
            <a:extLst>
              <a:ext uri="{FF2B5EF4-FFF2-40B4-BE49-F238E27FC236}">
                <a16:creationId xmlns:a16="http://schemas.microsoft.com/office/drawing/2014/main" id="{D2F4039F-7D65-46FF-B17F-D0D646A4BF46}"/>
              </a:ext>
            </a:extLst>
          </p:cNvPr>
          <p:cNvSpPr txBox="1"/>
          <p:nvPr/>
        </p:nvSpPr>
        <p:spPr>
          <a:xfrm>
            <a:off x="549252" y="1228725"/>
            <a:ext cx="10804548" cy="1200329"/>
          </a:xfrm>
          <a:prstGeom prst="rect">
            <a:avLst/>
          </a:prstGeom>
          <a:noFill/>
        </p:spPr>
        <p:txBody>
          <a:bodyPr wrap="square">
            <a:spAutoFit/>
          </a:bodyPr>
          <a:lstStyle/>
          <a:p>
            <a:pPr>
              <a:spcBef>
                <a:spcPts val="0"/>
              </a:spcBef>
            </a:pPr>
            <a:r>
              <a:rPr lang="en-US" sz="2400" dirty="0">
                <a:solidFill>
                  <a:schemeClr val="tx2"/>
                </a:solidFill>
              </a:rPr>
              <a:t>To pass STARS validation and to count toward MIPPA PM activity, the team member listed on the BCF under “Session Conducted By” must have MIPPA checked in “Program”  field of the Team Member form  </a:t>
            </a:r>
          </a:p>
        </p:txBody>
      </p:sp>
    </p:spTree>
    <p:extLst>
      <p:ext uri="{BB962C8B-B14F-4D97-AF65-F5344CB8AC3E}">
        <p14:creationId xmlns:p14="http://schemas.microsoft.com/office/powerpoint/2010/main" val="360153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421804-656F-4A4E-A840-AD6FC8EE1AA3}"/>
              </a:ext>
            </a:extLst>
          </p:cNvPr>
          <p:cNvSpPr>
            <a:spLocks noGrp="1"/>
          </p:cNvSpPr>
          <p:nvPr>
            <p:ph type="body" sz="quarter" idx="10"/>
          </p:nvPr>
        </p:nvSpPr>
        <p:spPr>
          <a:xfrm>
            <a:off x="838200" y="114301"/>
            <a:ext cx="10258586" cy="838199"/>
          </a:xfrm>
          <a:ln w="15875">
            <a:noFill/>
          </a:ln>
        </p:spPr>
        <p:txBody>
          <a:bodyPr>
            <a:normAutofit/>
          </a:bodyPr>
          <a:lstStyle/>
          <a:p>
            <a:r>
              <a:rPr lang="en-US" sz="4000" dirty="0"/>
              <a:t>Resource for reporting MIPPA </a:t>
            </a:r>
            <a:r>
              <a:rPr lang="en-US" dirty="0"/>
              <a:t>activity </a:t>
            </a:r>
            <a:r>
              <a:rPr lang="en-US" sz="4000" dirty="0"/>
              <a:t>     </a:t>
            </a:r>
            <a:endParaRPr lang="en-US" dirty="0"/>
          </a:p>
        </p:txBody>
      </p:sp>
      <p:sp>
        <p:nvSpPr>
          <p:cNvPr id="3" name="Slide Number Placeholder 2">
            <a:extLst>
              <a:ext uri="{FF2B5EF4-FFF2-40B4-BE49-F238E27FC236}">
                <a16:creationId xmlns:a16="http://schemas.microsoft.com/office/drawing/2014/main" id="{C881E909-4C6E-4536-9310-B5C643834609}"/>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02575" rtl="0" eaLnBrk="1" fontAlgn="auto" latinLnBrk="0" hangingPunct="1">
              <a:lnSpc>
                <a:spcPct val="100000"/>
              </a:lnSpc>
              <a:spcBef>
                <a:spcPts val="0"/>
              </a:spcBef>
              <a:spcAft>
                <a:spcPts val="0"/>
              </a:spcAft>
              <a:buClrTx/>
              <a:buSzTx/>
              <a:buFontTx/>
              <a:buNone/>
              <a:tabLst/>
              <a:defRPr/>
            </a:pPr>
            <a:fld id="{68582648-A382-4D4A-9A57-5FA8E734327C}" type="slidenum">
              <a:rPr lang="en-US" smtClean="0"/>
              <a:pPr marL="0" marR="0" lvl="0" indent="0" algn="l" defTabSz="302575"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8977098-1F60-4172-9566-54ACF0C1DB50}"/>
              </a:ext>
            </a:extLst>
          </p:cNvPr>
          <p:cNvSpPr txBox="1"/>
          <p:nvPr/>
        </p:nvSpPr>
        <p:spPr>
          <a:xfrm>
            <a:off x="500063" y="1457326"/>
            <a:ext cx="10801350" cy="1815882"/>
          </a:xfrm>
          <a:prstGeom prst="rect">
            <a:avLst/>
          </a:prstGeom>
          <a:solidFill>
            <a:schemeClr val="accent6">
              <a:lumMod val="90000"/>
            </a:schemeClr>
          </a:solidFill>
        </p:spPr>
        <p:txBody>
          <a:bodyPr wrap="square">
            <a:spAutoFit/>
          </a:bodyPr>
          <a:lstStyle/>
          <a:p>
            <a:pPr marL="457200" indent="-457200">
              <a:buFont typeface="Arial" panose="020B0604020202020204" pitchFamily="34" charset="0"/>
              <a:buChar char="•"/>
            </a:pPr>
            <a:r>
              <a:rPr kumimoji="0" lang="en-US" sz="2800" i="0" strike="noStrike" kern="1200" cap="none" spc="0" normalizeH="0" baseline="0" noProof="0" dirty="0">
                <a:ln>
                  <a:noFill/>
                </a:ln>
                <a:solidFill>
                  <a:schemeClr val="tx2"/>
                </a:solidFill>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SHIP TA Center STARS portal  </a:t>
            </a:r>
            <a:endParaRPr lang="en-US" sz="2800" dirty="0">
              <a:solidFill>
                <a:schemeClr val="tx2"/>
              </a:solidFill>
            </a:endParaRP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hlinkClick r:id="rId4">
                  <a:extLst>
                    <a:ext uri="{A12FA001-AC4F-418D-AE19-62706E023703}">
                      <ahyp:hlinkClr xmlns:ahyp="http://schemas.microsoft.com/office/drawing/2018/hyperlinkcolor" val="tx"/>
                    </a:ext>
                  </a:extLst>
                </a:hlinkClick>
              </a:rPr>
              <a:t>At-a-Glance Reference: MIPPA Performance Measures (PM) Report Sources of Data</a:t>
            </a:r>
            <a:endParaRPr lang="en-US" sz="2800" dirty="0">
              <a:solidFill>
                <a:schemeClr val="tx2"/>
              </a:solidFill>
            </a:endParaRPr>
          </a:p>
        </p:txBody>
      </p:sp>
    </p:spTree>
    <p:extLst>
      <p:ext uri="{BB962C8B-B14F-4D97-AF65-F5344CB8AC3E}">
        <p14:creationId xmlns:p14="http://schemas.microsoft.com/office/powerpoint/2010/main" val="267622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5A6641-7C0B-4CE0-ACAC-F995F2F29064}"/>
              </a:ext>
            </a:extLst>
          </p:cNvPr>
          <p:cNvSpPr>
            <a:spLocks noGrp="1"/>
          </p:cNvSpPr>
          <p:nvPr>
            <p:ph type="body" sz="quarter" idx="10"/>
          </p:nvPr>
        </p:nvSpPr>
        <p:spPr>
          <a:xfrm>
            <a:off x="819149" y="1560786"/>
            <a:ext cx="8939706" cy="1550713"/>
          </a:xfrm>
        </p:spPr>
        <p:txBody>
          <a:bodyPr/>
          <a:lstStyle/>
          <a:p>
            <a:r>
              <a:rPr lang="en-US" dirty="0"/>
              <a:t>Resource Update </a:t>
            </a:r>
          </a:p>
        </p:txBody>
      </p:sp>
    </p:spTree>
    <p:extLst>
      <p:ext uri="{BB962C8B-B14F-4D97-AF65-F5344CB8AC3E}">
        <p14:creationId xmlns:p14="http://schemas.microsoft.com/office/powerpoint/2010/main" val="78107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31AA4F4-BD24-084E-AD52-2D897398E30E}"/>
              </a:ext>
            </a:extLst>
          </p:cNvPr>
          <p:cNvSpPr>
            <a:spLocks noGrp="1"/>
          </p:cNvSpPr>
          <p:nvPr>
            <p:ph type="body" sz="quarter" idx="10"/>
          </p:nvPr>
        </p:nvSpPr>
        <p:spPr/>
        <p:txBody>
          <a:bodyPr/>
          <a:lstStyle/>
          <a:p>
            <a:r>
              <a:rPr lang="en-US" sz="2400" dirty="0"/>
              <a:t> </a:t>
            </a:r>
          </a:p>
          <a:p>
            <a:pPr lvl="2"/>
            <a:endParaRPr lang="en-US" dirty="0"/>
          </a:p>
        </p:txBody>
      </p:sp>
      <p:sp>
        <p:nvSpPr>
          <p:cNvPr id="4" name="Text Placeholder 3">
            <a:extLst>
              <a:ext uri="{FF2B5EF4-FFF2-40B4-BE49-F238E27FC236}">
                <a16:creationId xmlns:a16="http://schemas.microsoft.com/office/drawing/2014/main" id="{EBA4050D-3E46-4AF5-B374-880729A8BB02}"/>
              </a:ext>
            </a:extLst>
          </p:cNvPr>
          <p:cNvSpPr>
            <a:spLocks noGrp="1"/>
          </p:cNvSpPr>
          <p:nvPr>
            <p:ph type="body" sz="quarter" idx="12"/>
          </p:nvPr>
        </p:nvSpPr>
        <p:spPr>
          <a:xfrm>
            <a:off x="631066" y="1213302"/>
            <a:ext cx="10819572" cy="5256946"/>
          </a:xfrm>
        </p:spPr>
        <p:txBody>
          <a:bodyPr/>
          <a:lstStyle/>
          <a:p>
            <a:pPr marL="0" marR="0">
              <a:spcBef>
                <a:spcPts val="0"/>
              </a:spcBef>
              <a:spcAft>
                <a:spcPts val="0"/>
              </a:spcAft>
            </a:pPr>
            <a:r>
              <a:rPr kumimoji="0" lang="en-US" sz="2800" b="1" i="0" u="none" strike="noStrike" kern="1200" cap="none" spc="0" normalizeH="0" baseline="0" noProof="0" dirty="0">
                <a:ln>
                  <a:noFill/>
                </a:ln>
                <a:solidFill>
                  <a:srgbClr val="04A299"/>
                </a:solidFill>
                <a:effectLst/>
                <a:uLnTx/>
                <a:uFillTx/>
                <a:latin typeface="Arial" panose="020B0604020202020204" pitchFamily="34" charset="0"/>
                <a:ea typeface="+mn-ea"/>
                <a:cs typeface="Arial" panose="020B0604020202020204" pitchFamily="34" charset="0"/>
              </a:rPr>
              <a:t>CMS offering limited equitable relief </a:t>
            </a:r>
            <a:endParaRPr lang="en-US" sz="2800" b="0" i="0" u="none" strike="noStrike"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0" i="0" u="none" strike="noStrike" dirty="0">
                <a:solidFill>
                  <a:schemeClr val="tx2"/>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https://secure.ssa.gov/apps10/reference.nsf/links/04012022122513PM</a:t>
            </a:r>
            <a:r>
              <a:rPr lang="en-US" sz="2000" b="0" i="0" u="none" strike="noStrike" dirty="0">
                <a:solidFill>
                  <a:schemeClr val="tx2"/>
                </a:solidFill>
                <a:effectLst/>
                <a:ea typeface="Calibri" panose="020F0502020204030204" pitchFamily="34" charset="0"/>
                <a:cs typeface="Arial" panose="020B0604020202020204" pitchFamily="34" charset="0"/>
              </a:rPr>
              <a:t> </a:t>
            </a:r>
            <a:endParaRPr lang="en-US" sz="2000" dirty="0">
              <a:solidFill>
                <a:schemeClr val="tx2"/>
              </a:solidFill>
              <a:effectLst/>
              <a:ea typeface="Calibri" panose="020F0502020204030204" pitchFamily="34" charset="0"/>
            </a:endParaRPr>
          </a:p>
          <a:p>
            <a:pPr marL="0" marR="0">
              <a:spcBef>
                <a:spcPts val="0"/>
              </a:spcBef>
              <a:spcAft>
                <a:spcPts val="0"/>
              </a:spcAft>
            </a:pPr>
            <a:r>
              <a:rPr lang="en-US" sz="2000" b="0" i="0" u="none" strike="noStrike" dirty="0">
                <a:effectLst/>
                <a:ea typeface="Calibri" panose="020F0502020204030204" pitchFamily="34" charset="0"/>
                <a:cs typeface="Arial" panose="020B0604020202020204" pitchFamily="34" charset="0"/>
              </a:rPr>
              <a:t> </a:t>
            </a:r>
            <a:endParaRPr lang="en-US" sz="2000" dirty="0">
              <a:solidFill>
                <a:schemeClr val="tx2"/>
              </a:solidFill>
              <a:effectLst/>
              <a:ea typeface="Calibri" panose="020F0502020204030204" pitchFamily="34" charset="0"/>
            </a:endParaRPr>
          </a:p>
          <a:p>
            <a:pPr lvl="2"/>
            <a:r>
              <a:rPr kumimoji="0" lang="en-US" sz="2800" b="1" i="0" u="none" strike="noStrike" kern="1200" cap="none" spc="0" normalizeH="0" baseline="0" noProof="0" dirty="0">
                <a:ln>
                  <a:noFill/>
                </a:ln>
                <a:solidFill>
                  <a:srgbClr val="04A299"/>
                </a:solidFill>
                <a:effectLst/>
                <a:uLnTx/>
                <a:uFillTx/>
                <a:ea typeface="+mn-ea"/>
                <a:cs typeface="Arial" panose="020B0604020202020204" pitchFamily="34" charset="0"/>
              </a:rPr>
              <a:t>Medicare beneficiaries may obtain (up to 8) over-the-counter-COVID-19 tests per month at no cost </a:t>
            </a:r>
            <a:endParaRPr lang="en-US" sz="2800" dirty="0">
              <a:solidFill>
                <a:schemeClr val="tx2"/>
              </a:solidFill>
              <a:effectLst/>
              <a:ea typeface="Calibri" panose="020F0502020204030204" pitchFamily="34" charset="0"/>
            </a:endParaRPr>
          </a:p>
          <a:p>
            <a:r>
              <a:rPr lang="en-US" sz="2000" dirty="0">
                <a:solidFill>
                  <a:schemeClr val="tx2"/>
                </a:solidFill>
                <a:hlinkClick r:id="rId5">
                  <a:extLst>
                    <a:ext uri="{A12FA001-AC4F-418D-AE19-62706E023703}">
                      <ahyp:hlinkClr xmlns:ahyp="http://schemas.microsoft.com/office/drawing/2018/hyperlinkcolor" val="tx"/>
                    </a:ext>
                  </a:extLst>
                </a:hlinkClick>
              </a:rPr>
              <a:t>Medicare Covers Over-the-Counter COVID-19 Tests | CMS</a:t>
            </a:r>
            <a:endParaRPr lang="en-US" sz="2000" dirty="0">
              <a:solidFill>
                <a:schemeClr val="tx2"/>
              </a:solidFill>
            </a:endParaRPr>
          </a:p>
          <a:p>
            <a:endParaRPr lang="en-US" dirty="0">
              <a:solidFill>
                <a:schemeClr val="tx2"/>
              </a:solidFill>
            </a:endParaRPr>
          </a:p>
          <a:p>
            <a:r>
              <a:rPr kumimoji="0" lang="en-US" sz="2800" b="1" i="0" u="none" strike="noStrike" kern="1200" cap="none" spc="0" normalizeH="0" baseline="0" noProof="0" dirty="0">
                <a:ln>
                  <a:noFill/>
                </a:ln>
                <a:solidFill>
                  <a:srgbClr val="04A299"/>
                </a:solidFill>
                <a:effectLst/>
                <a:uLnTx/>
                <a:uFillTx/>
                <a:ea typeface="+mn-ea"/>
                <a:cs typeface="Arial" panose="020B0604020202020204" pitchFamily="34" charset="0"/>
              </a:rPr>
              <a:t>ACL </a:t>
            </a:r>
            <a:r>
              <a:rPr lang="en-US" sz="2800" b="1" dirty="0">
                <a:solidFill>
                  <a:srgbClr val="04A299"/>
                </a:solidFill>
                <a:cs typeface="Arial" panose="020B0604020202020204" pitchFamily="34" charset="0"/>
              </a:rPr>
              <a:t>fact sheet:  Preparing for Medicaid Changes When the Public Health Emergency Expires </a:t>
            </a:r>
            <a:endParaRPr lang="en-US" sz="2800" kern="0" dirty="0">
              <a:solidFill>
                <a:schemeClr val="tx2"/>
              </a:solidFill>
              <a:effectLst/>
              <a:cs typeface="Times New Roman" panose="02020603050405020304" pitchFamily="18" charset="0"/>
            </a:endParaRPr>
          </a:p>
          <a:p>
            <a:r>
              <a:rPr lang="en-US" sz="2000" dirty="0">
                <a:solidFill>
                  <a:schemeClr val="tx2"/>
                </a:solidFill>
                <a:hlinkClick r:id="rId6">
                  <a:extLst>
                    <a:ext uri="{A12FA001-AC4F-418D-AE19-62706E023703}">
                      <ahyp:hlinkClr xmlns:ahyp="http://schemas.microsoft.com/office/drawing/2018/hyperlinkcolor" val="tx"/>
                    </a:ext>
                  </a:extLst>
                </a:hlinkClick>
              </a:rPr>
              <a:t>Preparing for Medicaid Changes When the Public Health Emergency Expires | ACL Administration for Community Living</a:t>
            </a:r>
            <a:endParaRPr lang="en-US" sz="2000" dirty="0">
              <a:solidFill>
                <a:schemeClr val="tx2"/>
              </a:solidFill>
            </a:endParaRPr>
          </a:p>
          <a:p>
            <a:endParaRPr lang="en-US" dirty="0">
              <a:solidFill>
                <a:schemeClr val="tx2"/>
              </a:solidFill>
            </a:endParaRPr>
          </a:p>
        </p:txBody>
      </p:sp>
      <p:sp>
        <p:nvSpPr>
          <p:cNvPr id="27" name="Title 26">
            <a:extLst>
              <a:ext uri="{FF2B5EF4-FFF2-40B4-BE49-F238E27FC236}">
                <a16:creationId xmlns:a16="http://schemas.microsoft.com/office/drawing/2014/main" id="{D8722476-08EC-4C4E-8FD9-7BDB420030BC}"/>
              </a:ext>
            </a:extLst>
          </p:cNvPr>
          <p:cNvSpPr>
            <a:spLocks noGrp="1"/>
          </p:cNvSpPr>
          <p:nvPr>
            <p:ph type="title" idx="4294967295"/>
          </p:nvPr>
        </p:nvSpPr>
        <p:spPr>
          <a:xfrm>
            <a:off x="741364" y="219075"/>
            <a:ext cx="9663112" cy="914400"/>
          </a:xfrm>
          <a:prstGeom prst="rect">
            <a:avLst/>
          </a:prstGeom>
        </p:spPr>
        <p:txBody>
          <a:bodyPr/>
          <a:lstStyle/>
          <a:p>
            <a:r>
              <a:rPr kumimoji="0" lang="en-US" sz="4000" b="1" i="0" u="none" strike="noStrike" kern="1200" cap="none" spc="0" normalizeH="0" baseline="0" noProof="0" dirty="0">
                <a:ln>
                  <a:noFill/>
                </a:ln>
                <a:solidFill>
                  <a:srgbClr val="0B4A5D"/>
                </a:solidFill>
                <a:effectLst/>
                <a:uLnTx/>
                <a:uFillTx/>
                <a:latin typeface="Source Serif Pro" panose="02040603050405020204" pitchFamily="18" charset="0"/>
                <a:ea typeface="Source Serif Pro" panose="02040603050405020204" pitchFamily="18" charset="0"/>
                <a:cs typeface="Arial" panose="020B0604020202020204" pitchFamily="34" charset="0"/>
              </a:rPr>
              <a:t>New Resources</a:t>
            </a:r>
            <a:r>
              <a:rPr kumimoji="0" lang="en-US" sz="3600" b="1" i="0" u="none" strike="noStrike" kern="1200" cap="none" spc="0" normalizeH="0" baseline="0" noProof="0" dirty="0">
                <a:ln>
                  <a:noFill/>
                </a:ln>
                <a:solidFill>
                  <a:schemeClr val="tx2"/>
                </a:solidFill>
                <a:effectLst/>
                <a:uLnTx/>
                <a:uFillTx/>
                <a:latin typeface="Source Serif Pro Black" panose="02040903050405020204" pitchFamily="18" charset="0"/>
                <a:ea typeface="Source Serif Pro Black" panose="02040903050405020204" pitchFamily="18" charset="0"/>
                <a:cs typeface="Arial" panose="020B0604020202020204" pitchFamily="34" charset="0"/>
              </a:rPr>
              <a:t>  </a:t>
            </a:r>
            <a:r>
              <a:rPr lang="en-US" sz="3600" b="1" dirty="0">
                <a:solidFill>
                  <a:schemeClr val="tx2"/>
                </a:solidFill>
                <a:latin typeface="Source Serif Pro Black" panose="02040903050405020204" pitchFamily="18" charset="0"/>
                <a:ea typeface="Source Serif Pro Black" panose="02040903050405020204" pitchFamily="18" charset="0"/>
              </a:rPr>
              <a:t> </a:t>
            </a:r>
          </a:p>
        </p:txBody>
      </p:sp>
    </p:spTree>
    <p:custDataLst>
      <p:tags r:id="rId1"/>
    </p:custDataLst>
    <p:extLst>
      <p:ext uri="{BB962C8B-B14F-4D97-AF65-F5344CB8AC3E}">
        <p14:creationId xmlns:p14="http://schemas.microsoft.com/office/powerpoint/2010/main" val="3698939041"/>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863600" y="1574800"/>
            <a:ext cx="10313916" cy="4781551"/>
          </a:xfrm>
        </p:spPr>
        <p:txBody>
          <a:bodyPr>
            <a:noAutofit/>
          </a:bodyPr>
          <a:lstStyle/>
          <a:p>
            <a:pPr marL="453862" indent="-453862">
              <a:buFont typeface="Arial" panose="020B0604020202020204" pitchFamily="34" charset="0"/>
              <a:buChar char="•"/>
            </a:pPr>
            <a:r>
              <a:rPr lang="en-US" sz="3200" dirty="0">
                <a:latin typeface="+mj-lt"/>
              </a:rPr>
              <a:t>Welcome and housekeeping  </a:t>
            </a:r>
          </a:p>
          <a:p>
            <a:pPr marL="378219" indent="-378219">
              <a:lnSpc>
                <a:spcPct val="100000"/>
              </a:lnSpc>
              <a:buFont typeface="Arial" panose="020B0604020202020204" pitchFamily="34" charset="0"/>
              <a:buChar char="•"/>
            </a:pPr>
            <a:r>
              <a:rPr lang="en-US" sz="3200" dirty="0">
                <a:latin typeface="+mj-lt"/>
              </a:rPr>
              <a:t>Improving the MSP enrollment process   </a:t>
            </a:r>
          </a:p>
          <a:p>
            <a:pPr marL="914400" lvl="1" indent="-457200">
              <a:lnSpc>
                <a:spcPct val="100000"/>
              </a:lnSpc>
              <a:buFont typeface="Courier New" panose="02070309020205020404" pitchFamily="49" charset="0"/>
              <a:buChar char="o"/>
            </a:pPr>
            <a:r>
              <a:rPr lang="en-US" sz="3000" i="1" dirty="0">
                <a:solidFill>
                  <a:schemeClr val="bg1"/>
                </a:solidFill>
                <a:latin typeface="+mj-lt"/>
              </a:rPr>
              <a:t>Nadine Walter, Oklahoma MIPPA, ADRC &amp; AAA Programs Administrator   </a:t>
            </a:r>
          </a:p>
          <a:p>
            <a:pPr marL="914400" lvl="1" indent="-457200">
              <a:lnSpc>
                <a:spcPct val="100000"/>
              </a:lnSpc>
              <a:buFont typeface="Courier New" panose="02070309020205020404" pitchFamily="49" charset="0"/>
              <a:buChar char="o"/>
            </a:pPr>
            <a:r>
              <a:rPr lang="en-US" sz="3000" i="1" dirty="0">
                <a:solidFill>
                  <a:schemeClr val="bg1"/>
                </a:solidFill>
                <a:latin typeface="+mj-lt"/>
              </a:rPr>
              <a:t>David Lecik, Illinois Department of Aging/SHIP </a:t>
            </a:r>
            <a:r>
              <a:rPr lang="en-US" sz="2800" dirty="0">
                <a:solidFill>
                  <a:schemeClr val="bg1"/>
                </a:solidFill>
                <a:latin typeface="+mj-lt"/>
              </a:rPr>
              <a:t>  </a:t>
            </a:r>
          </a:p>
          <a:p>
            <a:pPr marL="378219" indent="-378219">
              <a:buFont typeface="Arial" panose="020B0604020202020204" pitchFamily="34" charset="0"/>
              <a:buChar char="•"/>
            </a:pPr>
            <a:r>
              <a:rPr lang="en-US" sz="3200" dirty="0">
                <a:latin typeface="+mj-lt"/>
              </a:rPr>
              <a:t>MIPPA performance measure review </a:t>
            </a:r>
          </a:p>
          <a:p>
            <a:pPr marL="378219" indent="-378219">
              <a:buFont typeface="Arial" panose="020B0604020202020204" pitchFamily="34" charset="0"/>
              <a:buChar char="•"/>
            </a:pPr>
            <a:r>
              <a:rPr lang="en-US" sz="3200" dirty="0">
                <a:latin typeface="+mj-lt"/>
              </a:rPr>
              <a:t>New resources </a:t>
            </a:r>
          </a:p>
          <a:p>
            <a:r>
              <a:rPr lang="en-US" sz="2800" b="1" dirty="0"/>
              <a:t> </a:t>
            </a:r>
            <a:r>
              <a:rPr lang="en-US" sz="2800" dirty="0"/>
              <a:t>	</a:t>
            </a:r>
          </a:p>
        </p:txBody>
      </p:sp>
      <p:sp>
        <p:nvSpPr>
          <p:cNvPr id="5" name="Text Placeholder 4">
            <a:extLst>
              <a:ext uri="{FF2B5EF4-FFF2-40B4-BE49-F238E27FC236}">
                <a16:creationId xmlns:a16="http://schemas.microsoft.com/office/drawing/2014/main" id="{906320A7-BB93-416C-A531-CE487878905D}"/>
              </a:ext>
            </a:extLst>
          </p:cNvPr>
          <p:cNvSpPr>
            <a:spLocks noGrp="1"/>
          </p:cNvSpPr>
          <p:nvPr>
            <p:ph type="body" sz="quarter" idx="10"/>
          </p:nvPr>
        </p:nvSpPr>
        <p:spPr>
          <a:xfrm>
            <a:off x="534988" y="655094"/>
            <a:ext cx="6411722" cy="1091820"/>
          </a:xfrm>
        </p:spPr>
        <p:txBody>
          <a:bodyPr/>
          <a:lstStyle/>
          <a:p>
            <a:r>
              <a:rPr lang="en-US" sz="4400" dirty="0"/>
              <a:t>On today’s call</a:t>
            </a: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4294967295"/>
          </p:nvPr>
        </p:nvSpPr>
        <p:spPr>
          <a:xfrm>
            <a:off x="10918825" y="6356350"/>
            <a:ext cx="1273175" cy="501650"/>
          </a:xfrm>
          <a:prstGeom prst="rect">
            <a:avLst/>
          </a:prstGeom>
        </p:spPr>
        <p:txBody>
          <a:bodyPr/>
          <a:lstStyle/>
          <a:p>
            <a:pPr marL="0" marR="0" lvl="0" indent="0" algn="l" defTabSz="302575" rtl="0" eaLnBrk="1" fontAlgn="auto" latinLnBrk="0" hangingPunct="1">
              <a:lnSpc>
                <a:spcPct val="100000"/>
              </a:lnSpc>
              <a:spcBef>
                <a:spcPts val="0"/>
              </a:spcBef>
              <a:spcAft>
                <a:spcPts val="0"/>
              </a:spcAft>
              <a:buClrTx/>
              <a:buSzTx/>
              <a:buFontTx/>
              <a:buNone/>
              <a:tabLst/>
              <a:defRPr/>
            </a:pPr>
            <a:fld id="{7407AE2B-5099-7E47-BBD9-B1DA69B8770E}" type="slidenum">
              <a:rPr kumimoji="0" lang="en-US" sz="1800" b="0" i="0" u="none" strike="noStrike" kern="1200" cap="none" spc="0" normalizeH="0" baseline="0" noProof="0">
                <a:ln>
                  <a:noFill/>
                </a:ln>
                <a:solidFill>
                  <a:srgbClr val="2B2B2B"/>
                </a:solidFill>
                <a:effectLst/>
                <a:uLnTx/>
                <a:uFillTx/>
                <a:latin typeface="Arial" panose="020B0604020202020204"/>
                <a:ea typeface="+mn-ea"/>
                <a:cs typeface="+mn-cs"/>
              </a:rPr>
              <a:pPr marL="0" marR="0" lvl="0" indent="0" algn="l" defTabSz="302575"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32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50A401D-6ADB-4928-BC0D-3454CDFC4C57}"/>
              </a:ext>
            </a:extLst>
          </p:cNvPr>
          <p:cNvSpPr>
            <a:spLocks noGrp="1"/>
          </p:cNvSpPr>
          <p:nvPr>
            <p:ph type="body" sz="quarter" idx="10"/>
          </p:nvPr>
        </p:nvSpPr>
        <p:spPr/>
        <p:txBody>
          <a:bodyPr/>
          <a:lstStyle/>
          <a:p>
            <a:endParaRPr lang="en-US" dirty="0">
              <a:solidFill>
                <a:srgbClr val="04A299"/>
              </a:solidFill>
            </a:endParaRPr>
          </a:p>
          <a:p>
            <a:endParaRPr lang="en-US" dirty="0"/>
          </a:p>
          <a:p>
            <a:endParaRPr lang="en-US" dirty="0"/>
          </a:p>
        </p:txBody>
      </p:sp>
      <p:sp>
        <p:nvSpPr>
          <p:cNvPr id="5" name="Text Placeholder 4">
            <a:extLst>
              <a:ext uri="{FF2B5EF4-FFF2-40B4-BE49-F238E27FC236}">
                <a16:creationId xmlns:a16="http://schemas.microsoft.com/office/drawing/2014/main" id="{F4F80590-7D75-4645-A4E5-6F991DDE719F}"/>
              </a:ext>
            </a:extLst>
          </p:cNvPr>
          <p:cNvSpPr>
            <a:spLocks noGrp="1"/>
          </p:cNvSpPr>
          <p:nvPr>
            <p:ph type="body" sz="quarter" idx="12"/>
          </p:nvPr>
        </p:nvSpPr>
        <p:spPr>
          <a:xfrm>
            <a:off x="422031" y="1381578"/>
            <a:ext cx="11356682" cy="3772313"/>
          </a:xfrm>
        </p:spPr>
        <p:txBody>
          <a:bodyPr/>
          <a:lstStyle/>
          <a:p>
            <a:pPr>
              <a:spcAft>
                <a:spcPts val="0"/>
              </a:spcAft>
            </a:pPr>
            <a:r>
              <a:rPr lang="en-US" sz="3200" dirty="0">
                <a:solidFill>
                  <a:schemeClr val="tx2"/>
                </a:solidFill>
              </a:rPr>
              <a:t>Ann Kayrish </a:t>
            </a:r>
          </a:p>
          <a:p>
            <a:pPr>
              <a:spcAft>
                <a:spcPts val="0"/>
              </a:spcAft>
            </a:pPr>
            <a:r>
              <a:rPr lang="en-US" sz="3200" dirty="0">
                <a:solidFill>
                  <a:srgbClr val="0070C0"/>
                </a:solidFill>
                <a:hlinkClick r:id="rId3">
                  <a:extLst>
                    <a:ext uri="{A12FA001-AC4F-418D-AE19-62706E023703}">
                      <ahyp:hlinkClr xmlns:ahyp="http://schemas.microsoft.com/office/drawing/2018/hyperlinkcolor" val="tx"/>
                    </a:ext>
                  </a:extLst>
                </a:hlinkClick>
              </a:rPr>
              <a:t>ann.kayrish@ncoa.org</a:t>
            </a:r>
            <a:endParaRPr lang="en-US" sz="3200" dirty="0">
              <a:solidFill>
                <a:srgbClr val="0070C0"/>
              </a:solidFill>
            </a:endParaRPr>
          </a:p>
          <a:p>
            <a:pPr>
              <a:spcAft>
                <a:spcPts val="0"/>
              </a:spcAft>
            </a:pPr>
            <a:endParaRPr lang="en-US" sz="3200" dirty="0">
              <a:solidFill>
                <a:schemeClr val="tx2"/>
              </a:solidFill>
            </a:endParaRPr>
          </a:p>
          <a:p>
            <a:pPr>
              <a:spcAft>
                <a:spcPts val="0"/>
              </a:spcAft>
            </a:pPr>
            <a:r>
              <a:rPr lang="en-US" sz="3200" dirty="0">
                <a:solidFill>
                  <a:schemeClr val="tx2"/>
                </a:solidFill>
              </a:rPr>
              <a:t>Brandy Bauer</a:t>
            </a:r>
          </a:p>
          <a:p>
            <a:pPr>
              <a:spcAft>
                <a:spcPts val="0"/>
              </a:spcAft>
            </a:pPr>
            <a:r>
              <a:rPr lang="en-US" sz="3200" dirty="0">
                <a:solidFill>
                  <a:srgbClr val="0070C0"/>
                </a:solidFill>
                <a:hlinkClick r:id="rId4">
                  <a:extLst>
                    <a:ext uri="{A12FA001-AC4F-418D-AE19-62706E023703}">
                      <ahyp:hlinkClr xmlns:ahyp="http://schemas.microsoft.com/office/drawing/2018/hyperlinkcolor" val="tx"/>
                    </a:ext>
                  </a:extLst>
                </a:hlinkClick>
              </a:rPr>
              <a:t>brandy.bauer@ncoa.org</a:t>
            </a:r>
            <a:endParaRPr lang="en-US" sz="3200" dirty="0">
              <a:solidFill>
                <a:srgbClr val="0070C0"/>
              </a:solidFill>
            </a:endParaRPr>
          </a:p>
        </p:txBody>
      </p:sp>
      <p:sp>
        <p:nvSpPr>
          <p:cNvPr id="2" name="Title 1">
            <a:extLst>
              <a:ext uri="{FF2B5EF4-FFF2-40B4-BE49-F238E27FC236}">
                <a16:creationId xmlns:a16="http://schemas.microsoft.com/office/drawing/2014/main" id="{9B82CD16-F633-4187-B672-8A7B834D5C5E}"/>
              </a:ext>
            </a:extLst>
          </p:cNvPr>
          <p:cNvSpPr>
            <a:spLocks noGrp="1"/>
          </p:cNvSpPr>
          <p:nvPr>
            <p:ph type="title" idx="4294967295"/>
          </p:nvPr>
        </p:nvSpPr>
        <p:spPr>
          <a:xfrm>
            <a:off x="667530" y="518255"/>
            <a:ext cx="10709273" cy="1012374"/>
          </a:xfrm>
        </p:spPr>
        <p:txBody>
          <a:bodyPr/>
          <a:lstStyle/>
          <a:p>
            <a:r>
              <a:rPr lang="en-US" sz="3600" b="1" dirty="0">
                <a:solidFill>
                  <a:schemeClr val="tx2"/>
                </a:solidFill>
                <a:latin typeface="Source Serif Pro" panose="02040603050405020204" pitchFamily="18" charset="0"/>
                <a:ea typeface="Source Serif Pro" panose="02040603050405020204" pitchFamily="18" charset="0"/>
              </a:rPr>
              <a:t>Contact information </a:t>
            </a:r>
          </a:p>
        </p:txBody>
      </p:sp>
      <p:sp>
        <p:nvSpPr>
          <p:cNvPr id="3" name="Slide Number Placeholder 2">
            <a:extLst>
              <a:ext uri="{FF2B5EF4-FFF2-40B4-BE49-F238E27FC236}">
                <a16:creationId xmlns:a16="http://schemas.microsoft.com/office/drawing/2014/main" id="{C051CBC2-BA07-4EC9-A937-A72AF349C263}"/>
              </a:ext>
            </a:extLst>
          </p:cNvPr>
          <p:cNvSpPr>
            <a:spLocks noGrp="1"/>
          </p:cNvSpPr>
          <p:nvPr>
            <p:ph type="sldNum" sz="quarter" idx="4294967295"/>
          </p:nvPr>
        </p:nvSpPr>
        <p:spPr>
          <a:xfrm>
            <a:off x="0" y="0"/>
            <a:ext cx="0" cy="0"/>
          </a:xfrm>
        </p:spPr>
        <p:txBody>
          <a:bodyPr>
            <a:normAutofit fontScale="25000" lnSpcReduction="20000"/>
          </a:bodyPr>
          <a:lstStyle/>
          <a:p>
            <a:pPr marL="0" marR="0" lvl="0" indent="0" algn="l" defTabSz="302575"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800" b="0" i="0" u="none" strike="noStrike" kern="1200" cap="none" spc="0" normalizeH="0" baseline="0" noProof="0">
                <a:ln>
                  <a:noFill/>
                </a:ln>
                <a:solidFill>
                  <a:srgbClr val="2B2B2B"/>
                </a:solidFill>
                <a:effectLst/>
                <a:uLnTx/>
                <a:uFillTx/>
                <a:latin typeface="Arial" panose="020B0604020202020204"/>
                <a:ea typeface="+mn-ea"/>
                <a:cs typeface="+mn-cs"/>
              </a:rPr>
              <a:pPr marL="0" marR="0" lvl="0" indent="0" algn="l" defTabSz="302575"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5249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5622F8-C50B-CB43-A72C-5C5242667C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1" y="2364187"/>
            <a:ext cx="1168393" cy="1631045"/>
          </a:xfrm>
          <a:prstGeom prst="rect">
            <a:avLst/>
          </a:prstGeom>
        </p:spPr>
      </p:pic>
      <p:cxnSp>
        <p:nvCxnSpPr>
          <p:cNvPr id="8" name="Straight Connector 7">
            <a:extLst>
              <a:ext uri="{FF2B5EF4-FFF2-40B4-BE49-F238E27FC236}">
                <a16:creationId xmlns:a16="http://schemas.microsoft.com/office/drawing/2014/main" id="{76663A2D-40EB-B141-8E51-EEC9BE115A78}"/>
              </a:ext>
            </a:extLst>
          </p:cNvPr>
          <p:cNvCxnSpPr>
            <a:cxnSpLocks/>
          </p:cNvCxnSpPr>
          <p:nvPr/>
        </p:nvCxnSpPr>
        <p:spPr>
          <a:xfrm flipH="1">
            <a:off x="4226324" y="2364187"/>
            <a:ext cx="1" cy="1234258"/>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9" name="Text Placeholder 1">
            <a:extLst>
              <a:ext uri="{FF2B5EF4-FFF2-40B4-BE49-F238E27FC236}">
                <a16:creationId xmlns:a16="http://schemas.microsoft.com/office/drawing/2014/main" id="{830A902F-D04D-6549-B100-199B5E1F9EFB}"/>
              </a:ext>
            </a:extLst>
          </p:cNvPr>
          <p:cNvSpPr txBox="1">
            <a:spLocks/>
          </p:cNvSpPr>
          <p:nvPr/>
        </p:nvSpPr>
        <p:spPr>
          <a:xfrm>
            <a:off x="5629013" y="3172642"/>
            <a:ext cx="4776047" cy="123425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3200" b="1" dirty="0">
                <a:solidFill>
                  <a:srgbClr val="F76466"/>
                </a:solidFill>
                <a:latin typeface="Source Serif Pro" panose="02040603050405020204" pitchFamily="18" charset="0"/>
                <a:ea typeface="Source Serif Pro" panose="02040603050405020204" pitchFamily="18" charset="0"/>
              </a:rPr>
              <a:t>2022 Virtual </a:t>
            </a:r>
            <a:r>
              <a:rPr lang="en-US" sz="3200" dirty="0">
                <a:solidFill>
                  <a:srgbClr val="F76466"/>
                </a:solidFill>
                <a:latin typeface="Source Serif Pro" panose="02040603050405020204" pitchFamily="18" charset="0"/>
                <a:ea typeface="Source Serif Pro" panose="02040603050405020204" pitchFamily="18" charset="0"/>
              </a:rPr>
              <a:t>Conference</a:t>
            </a:r>
            <a:endParaRPr lang="en-US" sz="3200" dirty="0">
              <a:solidFill>
                <a:srgbClr val="04A299"/>
              </a:solidFill>
              <a:latin typeface="Source Serif Pro" panose="02040603050405020204" pitchFamily="18" charset="0"/>
              <a:ea typeface="Source Serif Pro" panose="02040603050405020204" pitchFamily="18" charset="0"/>
            </a:endParaRPr>
          </a:p>
          <a:p>
            <a:pPr marL="0" indent="0">
              <a:lnSpc>
                <a:spcPct val="120000"/>
              </a:lnSpc>
              <a:spcBef>
                <a:spcPts val="0"/>
              </a:spcBef>
              <a:buNone/>
            </a:pPr>
            <a:r>
              <a:rPr lang="en-US" sz="2000" dirty="0">
                <a:solidFill>
                  <a:srgbClr val="04A299"/>
                </a:solidFill>
                <a:latin typeface="Source Serif Pro" panose="02040603050405020204" pitchFamily="18" charset="0"/>
                <a:ea typeface="Source Serif Pro" panose="02040603050405020204" pitchFamily="18" charset="0"/>
              </a:rPr>
              <a:t> </a:t>
            </a:r>
            <a:r>
              <a:rPr lang="en-US" sz="2400" b="1" dirty="0">
                <a:solidFill>
                  <a:srgbClr val="0B4A5D"/>
                </a:solidFill>
                <a:latin typeface="Source Serif Pro" panose="02040603050405020204" pitchFamily="18" charset="0"/>
                <a:ea typeface="Source Serif Pro" panose="02040603050405020204" pitchFamily="18" charset="0"/>
              </a:rPr>
              <a:t>June 6—June 9</a:t>
            </a:r>
            <a:endParaRPr lang="en-US" sz="2400" dirty="0">
              <a:solidFill>
                <a:srgbClr val="04A299"/>
              </a:solidFill>
              <a:latin typeface="Source Serif Pro" panose="02040603050405020204" pitchFamily="18" charset="0"/>
              <a:ea typeface="Source Serif Pro" panose="02040603050405020204" pitchFamily="18" charset="0"/>
            </a:endParaRPr>
          </a:p>
        </p:txBody>
      </p:sp>
      <p:pic>
        <p:nvPicPr>
          <p:cNvPr id="12" name="Picture 11">
            <a:extLst>
              <a:ext uri="{FF2B5EF4-FFF2-40B4-BE49-F238E27FC236}">
                <a16:creationId xmlns:a16="http://schemas.microsoft.com/office/drawing/2014/main" id="{CB9D6FF2-6B22-A14F-BABF-B992185AA041}"/>
              </a:ext>
            </a:extLst>
          </p:cNvPr>
          <p:cNvPicPr>
            <a:picLocks noChangeAspect="1"/>
          </p:cNvPicPr>
          <p:nvPr/>
        </p:nvPicPr>
        <p:blipFill>
          <a:blip r:embed="rId4"/>
          <a:stretch>
            <a:fillRect/>
          </a:stretch>
        </p:blipFill>
        <p:spPr>
          <a:xfrm>
            <a:off x="4588655" y="2330631"/>
            <a:ext cx="4414708" cy="808455"/>
          </a:xfrm>
          <a:prstGeom prst="rect">
            <a:avLst/>
          </a:prstGeom>
        </p:spPr>
      </p:pic>
    </p:spTree>
    <p:extLst>
      <p:ext uri="{BB962C8B-B14F-4D97-AF65-F5344CB8AC3E}">
        <p14:creationId xmlns:p14="http://schemas.microsoft.com/office/powerpoint/2010/main" val="19821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solidFill>
                  <a:schemeClr val="tx2"/>
                </a:solidFill>
              </a:rPr>
              <a:t>Welcome to the April MIPPA TA call</a:t>
            </a:r>
            <a:br>
              <a:rPr lang="en-US" sz="2800" b="1" dirty="0">
                <a:solidFill>
                  <a:schemeClr val="tx2"/>
                </a:solidFill>
              </a:rPr>
            </a:br>
            <a:br>
              <a:rPr lang="en-US" sz="2800" dirty="0">
                <a:solidFill>
                  <a:schemeClr val="tx2"/>
                </a:solidFill>
              </a:rPr>
            </a:br>
            <a:r>
              <a:rPr lang="en-US" sz="2000" b="1" i="1" dirty="0"/>
              <a:t>Review of Zoom features   </a:t>
            </a:r>
          </a:p>
        </p:txBody>
      </p:sp>
      <p:graphicFrame>
        <p:nvGraphicFramePr>
          <p:cNvPr id="4" name="Content Placeholder 3">
            <a:extLst>
              <a:ext uri="{FF2B5EF4-FFF2-40B4-BE49-F238E27FC236}">
                <a16:creationId xmlns:a16="http://schemas.microsoft.com/office/drawing/2014/main" id="{C6B86B78-0CAF-461F-B40A-41B4A78CC4B3}"/>
              </a:ext>
            </a:extLst>
          </p:cNvPr>
          <p:cNvGraphicFramePr>
            <a:graphicFrameLocks noGrp="1"/>
          </p:cNvGraphicFramePr>
          <p:nvPr>
            <p:ph sz="quarter" idx="1"/>
          </p:nvPr>
        </p:nvGraphicFramePr>
        <p:xfrm>
          <a:off x="697424" y="2479728"/>
          <a:ext cx="10991339" cy="4149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E29D81E9-BF8A-44E8-AB06-23CEF3C2A69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t="76562" r="17008" b="5357"/>
          <a:stretch/>
        </p:blipFill>
        <p:spPr>
          <a:xfrm>
            <a:off x="1292200" y="1456840"/>
            <a:ext cx="9630220" cy="990599"/>
          </a:xfrm>
          <a:prstGeom prst="rect">
            <a:avLst/>
          </a:prstGeom>
        </p:spPr>
      </p:pic>
    </p:spTree>
    <p:custDataLst>
      <p:tags r:id="rId1"/>
    </p:custDataLst>
    <p:extLst>
      <p:ext uri="{BB962C8B-B14F-4D97-AF65-F5344CB8AC3E}">
        <p14:creationId xmlns:p14="http://schemas.microsoft.com/office/powerpoint/2010/main" val="71558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51D35-E554-439A-84BC-B673AEFC8ABF}"/>
              </a:ext>
            </a:extLst>
          </p:cNvPr>
          <p:cNvSpPr>
            <a:spLocks noGrp="1"/>
          </p:cNvSpPr>
          <p:nvPr>
            <p:ph type="body" sz="quarter" idx="10"/>
          </p:nvPr>
        </p:nvSpPr>
        <p:spPr>
          <a:prstGeom prst="rect">
            <a:avLst/>
          </a:prstGeom>
        </p:spPr>
        <p:txBody>
          <a:bodyPr/>
          <a:lstStyle/>
          <a:p>
            <a:r>
              <a:rPr lang="en-US" dirty="0"/>
              <a:t>Schedule reminders</a:t>
            </a:r>
          </a:p>
        </p:txBody>
      </p:sp>
      <p:sp>
        <p:nvSpPr>
          <p:cNvPr id="8" name="Text Placeholder 7">
            <a:extLst>
              <a:ext uri="{FF2B5EF4-FFF2-40B4-BE49-F238E27FC236}">
                <a16:creationId xmlns:a16="http://schemas.microsoft.com/office/drawing/2014/main" id="{43715B09-CF7F-4F68-960F-93228CB502E6}"/>
              </a:ext>
            </a:extLst>
          </p:cNvPr>
          <p:cNvSpPr>
            <a:spLocks noGrp="1"/>
          </p:cNvSpPr>
          <p:nvPr>
            <p:ph type="body" sz="quarter" idx="11"/>
          </p:nvPr>
        </p:nvSpPr>
        <p:spPr/>
        <p:txBody>
          <a:bodyPr/>
          <a:lstStyle/>
          <a:p>
            <a:endParaRPr lang="en-US"/>
          </a:p>
        </p:txBody>
      </p:sp>
      <p:sp>
        <p:nvSpPr>
          <p:cNvPr id="10" name="Text Placeholder 9">
            <a:extLst>
              <a:ext uri="{FF2B5EF4-FFF2-40B4-BE49-F238E27FC236}">
                <a16:creationId xmlns:a16="http://schemas.microsoft.com/office/drawing/2014/main" id="{2E09BA9C-AC57-42FE-A4B5-53896CFC0E6F}"/>
              </a:ext>
            </a:extLst>
          </p:cNvPr>
          <p:cNvSpPr>
            <a:spLocks noGrp="1"/>
          </p:cNvSpPr>
          <p:nvPr>
            <p:ph type="body" sz="quarter" idx="13"/>
          </p:nvPr>
        </p:nvSpPr>
        <p:spPr>
          <a:xfrm>
            <a:off x="4490934" y="2002221"/>
            <a:ext cx="7276995" cy="4012817"/>
          </a:xfrm>
        </p:spPr>
        <p:txBody>
          <a:bodyPr/>
          <a:lstStyle/>
          <a:p>
            <a:pPr marL="342900" indent="-342900">
              <a:buFont typeface="Arial" panose="020B0604020202020204" pitchFamily="34" charset="0"/>
              <a:buChar char="•"/>
            </a:pPr>
            <a:r>
              <a:rPr lang="en-US" sz="2800" dirty="0">
                <a:solidFill>
                  <a:schemeClr val="tx2"/>
                </a:solidFill>
              </a:rPr>
              <a:t>Medicare appeals webinar May 25 from 3:00 - 4:00pm (Eastern)    </a:t>
            </a:r>
          </a:p>
          <a:p>
            <a:pPr marL="342900" indent="-342900">
              <a:buFont typeface="Arial" panose="020B0604020202020204" pitchFamily="34" charset="0"/>
              <a:buChar char="•"/>
            </a:pPr>
            <a:r>
              <a:rPr lang="en-US" sz="2800" dirty="0">
                <a:solidFill>
                  <a:schemeClr val="tx2"/>
                </a:solidFill>
              </a:rPr>
              <a:t>NCOA Age+Action virtual conference </a:t>
            </a:r>
            <a:br>
              <a:rPr lang="en-US" sz="2800" dirty="0">
                <a:solidFill>
                  <a:schemeClr val="tx2"/>
                </a:solidFill>
              </a:rPr>
            </a:br>
            <a:r>
              <a:rPr lang="en-US" sz="2800" dirty="0">
                <a:solidFill>
                  <a:schemeClr val="tx2"/>
                </a:solidFill>
              </a:rPr>
              <a:t>June 6-8</a:t>
            </a:r>
          </a:p>
          <a:p>
            <a:pPr marL="342900" indent="-342900">
              <a:buFont typeface="Arial" panose="020B0604020202020204" pitchFamily="34" charset="0"/>
              <a:buChar char="•"/>
            </a:pPr>
            <a:r>
              <a:rPr lang="en-US" sz="2800" dirty="0">
                <a:solidFill>
                  <a:schemeClr val="tx2"/>
                </a:solidFill>
              </a:rPr>
              <a:t>June 9 MIPPA TA call canceled</a:t>
            </a:r>
          </a:p>
          <a:p>
            <a:pPr marL="342900" indent="-342900">
              <a:buFont typeface="Arial" panose="020B0604020202020204" pitchFamily="34" charset="0"/>
              <a:buChar char="•"/>
            </a:pPr>
            <a:endParaRPr lang="en-US" sz="2400" dirty="0">
              <a:solidFill>
                <a:schemeClr val="tx2"/>
              </a:solidFill>
            </a:endParaRPr>
          </a:p>
        </p:txBody>
      </p:sp>
      <p:pic>
        <p:nvPicPr>
          <p:cNvPr id="3" name="Picture 2" descr="Colored pins pinned on a calendar">
            <a:extLst>
              <a:ext uri="{FF2B5EF4-FFF2-40B4-BE49-F238E27FC236}">
                <a16:creationId xmlns:a16="http://schemas.microsoft.com/office/drawing/2014/main" id="{9EDC9345-FDE6-4940-B5B8-437606100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026" y="2225678"/>
            <a:ext cx="3840059" cy="3230560"/>
          </a:xfrm>
          <a:prstGeom prst="rect">
            <a:avLst/>
          </a:prstGeom>
        </p:spPr>
      </p:pic>
    </p:spTree>
    <p:extLst>
      <p:ext uri="{BB962C8B-B14F-4D97-AF65-F5344CB8AC3E}">
        <p14:creationId xmlns:p14="http://schemas.microsoft.com/office/powerpoint/2010/main" val="6961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5A6641-7C0B-4CE0-ACAC-F995F2F29064}"/>
              </a:ext>
            </a:extLst>
          </p:cNvPr>
          <p:cNvSpPr>
            <a:spLocks noGrp="1"/>
          </p:cNvSpPr>
          <p:nvPr>
            <p:ph type="body" sz="quarter" idx="10"/>
          </p:nvPr>
        </p:nvSpPr>
        <p:spPr>
          <a:xfrm>
            <a:off x="708338" y="1352282"/>
            <a:ext cx="10779617" cy="2652451"/>
          </a:xfrm>
        </p:spPr>
        <p:txBody>
          <a:bodyPr/>
          <a:lstStyle/>
          <a:p>
            <a:r>
              <a:rPr lang="en-US" dirty="0"/>
              <a:t> Snapshot of grantee efforts to improve the MSP enrollment process  </a:t>
            </a:r>
          </a:p>
        </p:txBody>
      </p:sp>
    </p:spTree>
    <p:extLst>
      <p:ext uri="{BB962C8B-B14F-4D97-AF65-F5344CB8AC3E}">
        <p14:creationId xmlns:p14="http://schemas.microsoft.com/office/powerpoint/2010/main" val="220595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E51D35-E554-439A-84BC-B673AEFC8ABF}"/>
              </a:ext>
            </a:extLst>
          </p:cNvPr>
          <p:cNvSpPr>
            <a:spLocks noGrp="1"/>
          </p:cNvSpPr>
          <p:nvPr>
            <p:ph type="body" sz="quarter" idx="10"/>
          </p:nvPr>
        </p:nvSpPr>
        <p:spPr>
          <a:xfrm>
            <a:off x="650875" y="298450"/>
            <a:ext cx="9569450" cy="724727"/>
          </a:xfrm>
          <a:prstGeom prst="rect">
            <a:avLst/>
          </a:prstGeom>
        </p:spPr>
        <p:txBody>
          <a:bodyPr/>
          <a:lstStyle/>
          <a:p>
            <a:r>
              <a:rPr lang="en-US" dirty="0"/>
              <a:t>Data exchange </a:t>
            </a:r>
          </a:p>
        </p:txBody>
      </p:sp>
      <p:pic>
        <p:nvPicPr>
          <p:cNvPr id="11" name="Picture 10">
            <a:extLst>
              <a:ext uri="{FF2B5EF4-FFF2-40B4-BE49-F238E27FC236}">
                <a16:creationId xmlns:a16="http://schemas.microsoft.com/office/drawing/2014/main" id="{AE3252FF-8D4B-4D57-B88D-E3F033525C17}"/>
              </a:ext>
            </a:extLst>
          </p:cNvPr>
          <p:cNvPicPr>
            <a:picLocks noChangeAspect="1"/>
          </p:cNvPicPr>
          <p:nvPr/>
        </p:nvPicPr>
        <p:blipFill rotWithShape="1">
          <a:blip r:embed="rId3"/>
          <a:srcRect l="58634" t="26263" r="17258" b="18034"/>
          <a:stretch/>
        </p:blipFill>
        <p:spPr>
          <a:xfrm>
            <a:off x="1971675" y="992454"/>
            <a:ext cx="7867785" cy="4635614"/>
          </a:xfrm>
          <a:prstGeom prst="rect">
            <a:avLst/>
          </a:prstGeom>
        </p:spPr>
      </p:pic>
      <p:sp>
        <p:nvSpPr>
          <p:cNvPr id="7" name="TextBox 6">
            <a:extLst>
              <a:ext uri="{FF2B5EF4-FFF2-40B4-BE49-F238E27FC236}">
                <a16:creationId xmlns:a16="http://schemas.microsoft.com/office/drawing/2014/main" id="{8D019862-8A58-45BF-B6D0-ACE0B7EF1F9B}"/>
              </a:ext>
            </a:extLst>
          </p:cNvPr>
          <p:cNvSpPr txBox="1"/>
          <p:nvPr/>
        </p:nvSpPr>
        <p:spPr>
          <a:xfrm>
            <a:off x="1359214" y="5737065"/>
            <a:ext cx="8480246" cy="1200329"/>
          </a:xfrm>
          <a:prstGeom prst="rect">
            <a:avLst/>
          </a:prstGeom>
          <a:noFill/>
        </p:spPr>
        <p:txBody>
          <a:bodyPr wrap="square">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https://www.cms.gov/files/document/chapter-2-data-exchange-processes.pdf</a:t>
            </a:r>
            <a:endParaRPr lang="en-US" dirty="0">
              <a:solidFill>
                <a:srgbClr val="0070C0"/>
              </a:solidFill>
            </a:endParaRPr>
          </a:p>
          <a:p>
            <a:endParaRPr lang="en-US" dirty="0">
              <a:solidFill>
                <a:srgbClr val="0070C0"/>
              </a:solidFill>
              <a:hlinkClick r:id="rId5">
                <a:extLst>
                  <a:ext uri="{A12FA001-AC4F-418D-AE19-62706E023703}">
                    <ahyp:hlinkClr xmlns:ahyp="http://schemas.microsoft.com/office/drawing/2018/hyperlinkcolor" val="tx"/>
                  </a:ext>
                </a:extLst>
              </a:hlinkClick>
            </a:endParaRPr>
          </a:p>
          <a:p>
            <a:r>
              <a:rPr lang="en-US" dirty="0">
                <a:solidFill>
                  <a:srgbClr val="0070C0"/>
                </a:solidFill>
                <a:hlinkClick r:id="rId5">
                  <a:extLst>
                    <a:ext uri="{A12FA001-AC4F-418D-AE19-62706E023703}">
                      <ahyp:hlinkClr xmlns:ahyp="http://schemas.microsoft.com/office/drawing/2018/hyperlinkcolor" val="tx"/>
                    </a:ext>
                  </a:extLst>
                </a:hlinkClick>
              </a:rPr>
              <a:t>https://www.medicaid.gov/federal-policy-guidance/downloads/sho20003.pdf</a:t>
            </a: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153526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414067" y="1"/>
            <a:ext cx="11363865" cy="661646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12192000" cy="68580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421804-656F-4A4E-A840-AD6FC8EE1AA3}"/>
              </a:ext>
            </a:extLst>
          </p:cNvPr>
          <p:cNvSpPr>
            <a:spLocks noGrp="1"/>
          </p:cNvSpPr>
          <p:nvPr>
            <p:ph type="body" sz="quarter" idx="10"/>
          </p:nvPr>
        </p:nvSpPr>
        <p:spPr>
          <a:xfrm>
            <a:off x="741363" y="298902"/>
            <a:ext cx="10355423" cy="1049451"/>
          </a:xfrm>
          <a:ln w="15875">
            <a:noFill/>
          </a:ln>
        </p:spPr>
        <p:txBody>
          <a:bodyPr>
            <a:normAutofit/>
          </a:bodyPr>
          <a:lstStyle/>
          <a:p>
            <a:r>
              <a:rPr lang="en-US" dirty="0"/>
              <a:t>Contact information </a:t>
            </a:r>
          </a:p>
        </p:txBody>
      </p:sp>
      <p:sp>
        <p:nvSpPr>
          <p:cNvPr id="3" name="Slide Number Placeholder 2">
            <a:extLst>
              <a:ext uri="{FF2B5EF4-FFF2-40B4-BE49-F238E27FC236}">
                <a16:creationId xmlns:a16="http://schemas.microsoft.com/office/drawing/2014/main" id="{C881E909-4C6E-4536-9310-B5C643834609}"/>
              </a:ext>
            </a:extLst>
          </p:cNvPr>
          <p:cNvSpPr>
            <a:spLocks noGrp="1"/>
          </p:cNvSpPr>
          <p:nvPr>
            <p:ph type="sldNum" sz="quarter" idx="4294967295"/>
          </p:nvPr>
        </p:nvSpPr>
        <p:spPr>
          <a:xfrm>
            <a:off x="0" y="0"/>
            <a:ext cx="0" cy="0"/>
          </a:xfrm>
        </p:spPr>
        <p:txBody>
          <a:bodyPr>
            <a:normAutofit fontScale="25000" lnSpcReduction="20000"/>
          </a:bodyPr>
          <a:lstStyle/>
          <a:p>
            <a:pPr marL="0" marR="0" lvl="0" indent="0" algn="l" defTabSz="302575"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800" b="0" i="0" u="none" strike="noStrike" kern="1200" cap="none" spc="0" normalizeH="0" baseline="0" noProof="0">
                <a:ln>
                  <a:noFill/>
                </a:ln>
                <a:solidFill>
                  <a:srgbClr val="2B2B2B"/>
                </a:solidFill>
                <a:effectLst/>
                <a:uLnTx/>
                <a:uFillTx/>
                <a:latin typeface="Arial" panose="020B0604020202020204"/>
                <a:ea typeface="+mn-ea"/>
                <a:cs typeface="+mn-cs"/>
              </a:rPr>
              <a:pPr marL="0" marR="0" lvl="0" indent="0" algn="l" defTabSz="302575"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graphicFrame>
        <p:nvGraphicFramePr>
          <p:cNvPr id="15" name="Table 15">
            <a:extLst>
              <a:ext uri="{FF2B5EF4-FFF2-40B4-BE49-F238E27FC236}">
                <a16:creationId xmlns:a16="http://schemas.microsoft.com/office/drawing/2014/main" id="{C2F1B389-9F63-4AA5-B233-386D3F672453}"/>
              </a:ext>
            </a:extLst>
          </p:cNvPr>
          <p:cNvGraphicFramePr>
            <a:graphicFrameLocks noGrp="1"/>
          </p:cNvGraphicFramePr>
          <p:nvPr>
            <p:extLst>
              <p:ext uri="{D42A27DB-BD31-4B8C-83A1-F6EECF244321}">
                <p14:modId xmlns:p14="http://schemas.microsoft.com/office/powerpoint/2010/main" val="2230274937"/>
              </p:ext>
            </p:extLst>
          </p:nvPr>
        </p:nvGraphicFramePr>
        <p:xfrm>
          <a:off x="660397" y="1907628"/>
          <a:ext cx="10722307" cy="2884401"/>
        </p:xfrm>
        <a:graphic>
          <a:graphicData uri="http://schemas.openxmlformats.org/drawingml/2006/table">
            <a:tbl>
              <a:tblPr firstRow="1" bandRow="1">
                <a:tableStyleId>{5C22544A-7EE6-4342-B048-85BDC9FD1C3A}</a:tableStyleId>
              </a:tblPr>
              <a:tblGrid>
                <a:gridCol w="2542388">
                  <a:extLst>
                    <a:ext uri="{9D8B030D-6E8A-4147-A177-3AD203B41FA5}">
                      <a16:colId xmlns:a16="http://schemas.microsoft.com/office/drawing/2014/main" val="3239956492"/>
                    </a:ext>
                  </a:extLst>
                </a:gridCol>
                <a:gridCol w="4830533">
                  <a:extLst>
                    <a:ext uri="{9D8B030D-6E8A-4147-A177-3AD203B41FA5}">
                      <a16:colId xmlns:a16="http://schemas.microsoft.com/office/drawing/2014/main" val="421168039"/>
                    </a:ext>
                  </a:extLst>
                </a:gridCol>
                <a:gridCol w="3349386">
                  <a:extLst>
                    <a:ext uri="{9D8B030D-6E8A-4147-A177-3AD203B41FA5}">
                      <a16:colId xmlns:a16="http://schemas.microsoft.com/office/drawing/2014/main" val="3719401926"/>
                    </a:ext>
                  </a:extLst>
                </a:gridCol>
              </a:tblGrid>
              <a:tr h="848451">
                <a:tc>
                  <a:txBody>
                    <a:bodyPr/>
                    <a:lstStyle/>
                    <a:p>
                      <a:pPr algn="l"/>
                      <a:r>
                        <a:rPr lang="en-US" dirty="0"/>
                        <a:t>Name</a:t>
                      </a:r>
                    </a:p>
                  </a:txBody>
                  <a:tcPr>
                    <a:solidFill>
                      <a:schemeClr val="tx2"/>
                    </a:solidFill>
                  </a:tcPr>
                </a:tc>
                <a:tc>
                  <a:txBody>
                    <a:bodyPr/>
                    <a:lstStyle/>
                    <a:p>
                      <a:r>
                        <a:rPr lang="en-US" dirty="0"/>
                        <a:t>Program </a:t>
                      </a:r>
                    </a:p>
                  </a:txBody>
                  <a:tcPr>
                    <a:solidFill>
                      <a:schemeClr val="tx2"/>
                    </a:solidFill>
                  </a:tcPr>
                </a:tc>
                <a:tc>
                  <a:txBody>
                    <a:bodyPr/>
                    <a:lstStyle/>
                    <a:p>
                      <a:r>
                        <a:rPr lang="en-US" dirty="0"/>
                        <a:t>Contact Info</a:t>
                      </a:r>
                    </a:p>
                  </a:txBody>
                  <a:tcPr>
                    <a:solidFill>
                      <a:schemeClr val="tx2"/>
                    </a:solidFill>
                  </a:tcPr>
                </a:tc>
                <a:extLst>
                  <a:ext uri="{0D108BD9-81ED-4DB2-BD59-A6C34878D82A}">
                    <a16:rowId xmlns:a16="http://schemas.microsoft.com/office/drawing/2014/main" val="1106196746"/>
                  </a:ext>
                </a:extLst>
              </a:tr>
              <a:tr h="1107011">
                <a:tc>
                  <a:txBody>
                    <a:bodyPr/>
                    <a:lstStyle/>
                    <a:p>
                      <a:r>
                        <a:rPr lang="en-US" dirty="0">
                          <a:solidFill>
                            <a:schemeClr val="tx2"/>
                          </a:solidFill>
                        </a:rPr>
                        <a:t>Nadine Walter </a:t>
                      </a:r>
                    </a:p>
                    <a:p>
                      <a:r>
                        <a:rPr lang="en-US" dirty="0"/>
                        <a:t>Program Administrator</a:t>
                      </a:r>
                    </a:p>
                  </a:txBody>
                  <a:tcPr/>
                </a:tc>
                <a:tc>
                  <a:txBody>
                    <a:bodyPr/>
                    <a:lstStyle/>
                    <a:p>
                      <a:r>
                        <a:rPr lang="en-US" dirty="0">
                          <a:solidFill>
                            <a:schemeClr val="tx2"/>
                          </a:solidFill>
                        </a:rPr>
                        <a:t>Oklahoma Human Services </a:t>
                      </a:r>
                    </a:p>
                    <a:p>
                      <a:r>
                        <a:rPr lang="en-US" dirty="0">
                          <a:solidFill>
                            <a:schemeClr val="tx2"/>
                          </a:solidFill>
                        </a:rPr>
                        <a:t>MIPPA-ADRC &amp; Program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hlinkClick r:id="rId3">
                            <a:extLst>
                              <a:ext uri="{A12FA001-AC4F-418D-AE19-62706E023703}">
                                <ahyp:hlinkClr xmlns:ahyp="http://schemas.microsoft.com/office/drawing/2018/hyperlinkcolor" val="tx"/>
                              </a:ext>
                            </a:extLst>
                          </a:hlinkClick>
                        </a:rPr>
                        <a:t>nadine.walter@okdhs.org</a:t>
                      </a:r>
                      <a:endParaRPr lang="en-US" dirty="0">
                        <a:solidFill>
                          <a:srgbClr val="0070C0"/>
                        </a:solidFill>
                      </a:endParaRPr>
                    </a:p>
                    <a:p>
                      <a:endParaRPr lang="en-US" dirty="0">
                        <a:solidFill>
                          <a:srgbClr val="0070C0"/>
                        </a:solidFill>
                      </a:endParaRPr>
                    </a:p>
                  </a:txBody>
                  <a:tcPr/>
                </a:tc>
                <a:extLst>
                  <a:ext uri="{0D108BD9-81ED-4DB2-BD59-A6C34878D82A}">
                    <a16:rowId xmlns:a16="http://schemas.microsoft.com/office/drawing/2014/main" val="2275874105"/>
                  </a:ext>
                </a:extLst>
              </a:tr>
              <a:tr h="928939">
                <a:tc>
                  <a:txBody>
                    <a:bodyPr/>
                    <a:lstStyle/>
                    <a:p>
                      <a:r>
                        <a:rPr lang="en-US" dirty="0">
                          <a:solidFill>
                            <a:schemeClr val="tx2"/>
                          </a:solidFill>
                        </a:rPr>
                        <a:t>David Lecik</a:t>
                      </a:r>
                    </a:p>
                    <a:p>
                      <a:endParaRPr lang="en-US" dirty="0"/>
                    </a:p>
                  </a:txBody>
                  <a:tcPr/>
                </a:tc>
                <a:tc>
                  <a:txBody>
                    <a:bodyPr/>
                    <a:lstStyle/>
                    <a:p>
                      <a:r>
                        <a:rPr lang="en-US" dirty="0">
                          <a:solidFill>
                            <a:schemeClr val="tx2"/>
                          </a:solidFill>
                        </a:rPr>
                        <a:t>Illinois Department of Aging </a:t>
                      </a:r>
                    </a:p>
                    <a:p>
                      <a:r>
                        <a:rPr lang="en-US" dirty="0">
                          <a:solidFill>
                            <a:schemeClr val="tx2"/>
                          </a:solidFill>
                        </a:rPr>
                        <a:t>SHIP  </a:t>
                      </a:r>
                    </a:p>
                  </a:txBody>
                  <a:tcPr/>
                </a:tc>
                <a:tc>
                  <a:txBody>
                    <a:bodyPr/>
                    <a:lstStyle/>
                    <a:p>
                      <a:r>
                        <a:rPr lang="en-US" dirty="0">
                          <a:solidFill>
                            <a:srgbClr val="0070C0"/>
                          </a:solidFill>
                          <a:hlinkClick r:id="rId4">
                            <a:extLst>
                              <a:ext uri="{A12FA001-AC4F-418D-AE19-62706E023703}">
                                <ahyp:hlinkClr xmlns:ahyp="http://schemas.microsoft.com/office/drawing/2018/hyperlinkcolor" val="tx"/>
                              </a:ext>
                            </a:extLst>
                          </a:hlinkClick>
                        </a:rPr>
                        <a:t>David.lecik@illinois.gov</a:t>
                      </a:r>
                      <a:endParaRPr lang="en-US" dirty="0">
                        <a:solidFill>
                          <a:srgbClr val="0070C0"/>
                        </a:solidFill>
                      </a:endParaRPr>
                    </a:p>
                    <a:p>
                      <a:endParaRPr lang="en-US" dirty="0"/>
                    </a:p>
                  </a:txBody>
                  <a:tcPr/>
                </a:tc>
                <a:extLst>
                  <a:ext uri="{0D108BD9-81ED-4DB2-BD59-A6C34878D82A}">
                    <a16:rowId xmlns:a16="http://schemas.microsoft.com/office/drawing/2014/main" val="3238126979"/>
                  </a:ext>
                </a:extLst>
              </a:tr>
            </a:tbl>
          </a:graphicData>
        </a:graphic>
      </p:graphicFrame>
    </p:spTree>
    <p:extLst>
      <p:ext uri="{BB962C8B-B14F-4D97-AF65-F5344CB8AC3E}">
        <p14:creationId xmlns:p14="http://schemas.microsoft.com/office/powerpoint/2010/main" val="767572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1_Office Theme">
  <a:themeElements>
    <a:clrScheme name="AWA brand colors 1">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E1E1DE"/>
      </a:hlink>
      <a:folHlink>
        <a:srgbClr val="3C8A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FB1053-9866-4AB2-B85E-E173072EB143}">
  <ds:schemaRefs>
    <ds:schemaRef ds:uri="http://schemas.microsoft.com/sharepoint/v3/contenttype/forms"/>
  </ds:schemaRefs>
</ds:datastoreItem>
</file>

<file path=customXml/itemProps2.xml><?xml version="1.0" encoding="utf-8"?>
<ds:datastoreItem xmlns:ds="http://schemas.openxmlformats.org/officeDocument/2006/customXml" ds:itemID="{2290FDD8-9DCA-4687-9A77-C88C0E1FA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428C2E-46AF-4A47-A580-ADCC00ABF9B7}">
  <ds:schemaRefs>
    <ds:schemaRef ds:uri="http://www.w3.org/XML/1998/namespace"/>
    <ds:schemaRef ds:uri="http://schemas.microsoft.com/office/2006/documentManagement/types"/>
    <ds:schemaRef ds:uri="http://schemas.microsoft.com/office/infopath/2007/PartnerControls"/>
    <ds:schemaRef ds:uri="c097c550-f50a-4525-87b5-9fa57d063d0c"/>
    <ds:schemaRef ds:uri="http://purl.org/dc/dcmitype/"/>
    <ds:schemaRef ds:uri="2767793d-c759-4124-be96-24a8e039742e"/>
    <ds:schemaRef ds:uri="http://schemas.microsoft.com/office/2006/metadata/properti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14404</TotalTime>
  <Words>933</Words>
  <Application>Microsoft Office PowerPoint</Application>
  <PresentationFormat>Widescreen</PresentationFormat>
  <Paragraphs>141</Paragraphs>
  <Slides>21</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Courier New</vt:lpstr>
      <vt:lpstr>Helvetica</vt:lpstr>
      <vt:lpstr>Source Serif Pro</vt:lpstr>
      <vt:lpstr>Source Serif Pro Black</vt:lpstr>
      <vt:lpstr>1_Office Theme</vt:lpstr>
      <vt:lpstr>Office Theme</vt:lpstr>
      <vt:lpstr>PowerPoint Presentation</vt:lpstr>
      <vt:lpstr>PowerPoint Presentation</vt:lpstr>
      <vt:lpstr>Welcome to the April MIPPA TA call  Review of Zoom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Updated guidance on group interactive events </vt:lpstr>
      <vt:lpstr>PowerPoint Presentation</vt:lpstr>
      <vt:lpstr>PowerPoint Presentation</vt:lpstr>
      <vt:lpstr>PowerPoint Presentation</vt:lpstr>
      <vt:lpstr> C.  When one or more MIPPA qualifying topics/ subtopics are discussed </vt:lpstr>
      <vt:lpstr>PowerPoint Presentation</vt:lpstr>
      <vt:lpstr>PowerPoint Presentation</vt:lpstr>
      <vt:lpstr>PowerPoint Presentation</vt:lpstr>
      <vt:lpstr>New Resources   </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13</cp:revision>
  <cp:lastPrinted>2021-08-11T21:17:47Z</cp:lastPrinted>
  <dcterms:created xsi:type="dcterms:W3CDTF">2021-07-19T16:13:21Z</dcterms:created>
  <dcterms:modified xsi:type="dcterms:W3CDTF">2022-04-12T17:06:35Z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0x01010075EA80E1C5561743894BAA108066A892</vt:lpwstr>
  </property>
</Properties>
</file>