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xml" ContentType="application/vnd.openxmlformats-officedocument.presentationml.tags+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50" r:id="rId2"/>
    <p:sldMasterId id="2147483666" r:id="rId3"/>
    <p:sldMasterId id="2147483769" r:id="rId4"/>
    <p:sldMasterId id="2147483773" r:id="rId5"/>
    <p:sldMasterId id="2147483785" r:id="rId6"/>
    <p:sldMasterId id="2147483797" r:id="rId7"/>
    <p:sldMasterId id="2147483809" r:id="rId8"/>
    <p:sldMasterId id="2147483821" r:id="rId9"/>
    <p:sldMasterId id="2147483832" r:id="rId10"/>
  </p:sldMasterIdLst>
  <p:notesMasterIdLst>
    <p:notesMasterId r:id="rId64"/>
  </p:notesMasterIdLst>
  <p:handoutMasterIdLst>
    <p:handoutMasterId r:id="rId65"/>
  </p:handoutMasterIdLst>
  <p:sldIdLst>
    <p:sldId id="499" r:id="rId11"/>
    <p:sldId id="1463" r:id="rId12"/>
    <p:sldId id="604" r:id="rId13"/>
    <p:sldId id="660" r:id="rId14"/>
    <p:sldId id="868" r:id="rId15"/>
    <p:sldId id="823" r:id="rId16"/>
    <p:sldId id="869" r:id="rId17"/>
    <p:sldId id="870" r:id="rId18"/>
    <p:sldId id="871" r:id="rId19"/>
    <p:sldId id="256" r:id="rId20"/>
    <p:sldId id="354" r:id="rId21"/>
    <p:sldId id="348" r:id="rId22"/>
    <p:sldId id="349" r:id="rId23"/>
    <p:sldId id="350" r:id="rId24"/>
    <p:sldId id="351" r:id="rId25"/>
    <p:sldId id="352" r:id="rId26"/>
    <p:sldId id="353" r:id="rId27"/>
    <p:sldId id="355" r:id="rId28"/>
    <p:sldId id="283" r:id="rId29"/>
    <p:sldId id="356" r:id="rId30"/>
    <p:sldId id="313" r:id="rId31"/>
    <p:sldId id="314" r:id="rId32"/>
    <p:sldId id="315" r:id="rId33"/>
    <p:sldId id="316" r:id="rId34"/>
    <p:sldId id="317" r:id="rId35"/>
    <p:sldId id="318" r:id="rId36"/>
    <p:sldId id="258" r:id="rId37"/>
    <p:sldId id="687" r:id="rId38"/>
    <p:sldId id="357" r:id="rId39"/>
    <p:sldId id="320" r:id="rId40"/>
    <p:sldId id="324" r:id="rId41"/>
    <p:sldId id="1467" r:id="rId42"/>
    <p:sldId id="682" r:id="rId43"/>
    <p:sldId id="688" r:id="rId44"/>
    <p:sldId id="267" r:id="rId45"/>
    <p:sldId id="358" r:id="rId46"/>
    <p:sldId id="264" r:id="rId47"/>
    <p:sldId id="675" r:id="rId48"/>
    <p:sldId id="676" r:id="rId49"/>
    <p:sldId id="677" r:id="rId50"/>
    <p:sldId id="331" r:id="rId51"/>
    <p:sldId id="872" r:id="rId52"/>
    <p:sldId id="686" r:id="rId53"/>
    <p:sldId id="1468" r:id="rId54"/>
    <p:sldId id="679" r:id="rId55"/>
    <p:sldId id="680" r:id="rId56"/>
    <p:sldId id="683" r:id="rId57"/>
    <p:sldId id="325" r:id="rId58"/>
    <p:sldId id="684" r:id="rId59"/>
    <p:sldId id="1462" r:id="rId60"/>
    <p:sldId id="983" r:id="rId61"/>
    <p:sldId id="1466" r:id="rId62"/>
    <p:sldId id="1460" r:id="rId63"/>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76B4"/>
    <a:srgbClr val="006273"/>
    <a:srgbClr val="B99BC9"/>
    <a:srgbClr val="B9D989"/>
    <a:srgbClr val="626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64" autoAdjust="0"/>
  </p:normalViewPr>
  <p:slideViewPr>
    <p:cSldViewPr snapToGrid="0" snapToObjects="1">
      <p:cViewPr varScale="1">
        <p:scale>
          <a:sx n="136" d="100"/>
          <a:sy n="136" d="100"/>
        </p:scale>
        <p:origin x="1872" y="114"/>
      </p:cViewPr>
      <p:guideLst>
        <p:guide orient="horz" pos="1620"/>
        <p:guide pos="2160"/>
      </p:guideLst>
    </p:cSldViewPr>
  </p:slideViewPr>
  <p:notesTextViewPr>
    <p:cViewPr>
      <p:scale>
        <a:sx n="100" d="100"/>
        <a:sy n="100" d="100"/>
      </p:scale>
      <p:origin x="0" y="0"/>
    </p:cViewPr>
  </p:notesTextViewPr>
  <p:sorterViewPr>
    <p:cViewPr>
      <p:scale>
        <a:sx n="100" d="100"/>
        <a:sy n="100" d="100"/>
      </p:scale>
      <p:origin x="0" y="-4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image" Target="../media/image63.jpg"/></Relationships>
</file>

<file path=ppt/diagrams/_rels/data4.xml.rels><?xml version="1.0" encoding="UTF-8" standalone="yes"?>
<Relationships xmlns="http://schemas.openxmlformats.org/package/2006/relationships"><Relationship Id="rId2" Type="http://schemas.openxmlformats.org/officeDocument/2006/relationships/hyperlink" Target="http://www.shiptacenter.org/" TargetMode="External"/><Relationship Id="rId1" Type="http://schemas.openxmlformats.org/officeDocument/2006/relationships/hyperlink" Target="http://www.smpresource.or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image" Target="../media/image63.jpg"/></Relationships>
</file>

<file path=ppt/diagrams/_rels/drawing4.xml.rels><?xml version="1.0" encoding="UTF-8" standalone="yes"?>
<Relationships xmlns="http://schemas.openxmlformats.org/package/2006/relationships"><Relationship Id="rId2" Type="http://schemas.openxmlformats.org/officeDocument/2006/relationships/hyperlink" Target="http://www.smpresource.org/" TargetMode="External"/><Relationship Id="rId1" Type="http://schemas.openxmlformats.org/officeDocument/2006/relationships/hyperlink" Target="http://www.shiptacenter.org/"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C6E309-574F-4CD2-8F2A-DD4666A26FFD}" type="doc">
      <dgm:prSet loTypeId="urn:microsoft.com/office/officeart/2008/layout/PictureLineup" loCatId="picture" qsTypeId="urn:microsoft.com/office/officeart/2005/8/quickstyle/simple5" qsCatId="simple" csTypeId="urn:microsoft.com/office/officeart/2005/8/colors/accent1_3" csCatId="accent1" phldr="1"/>
      <dgm:spPr/>
      <dgm:t>
        <a:bodyPr/>
        <a:lstStyle/>
        <a:p>
          <a:endParaRPr lang="en-US"/>
        </a:p>
      </dgm:t>
    </dgm:pt>
    <dgm:pt modelId="{5043AF2A-062A-4128-A552-4E95E9BB8FF4}">
      <dgm:prSet phldrT="[Text]"/>
      <dgm:spPr/>
      <dgm:t>
        <a:bodyPr/>
        <a:lstStyle/>
        <a:p>
          <a:pPr>
            <a:buFont typeface="Arial" panose="020B0604020202020204" pitchFamily="34" charset="0"/>
            <a:buNone/>
          </a:pPr>
          <a:r>
            <a:rPr lang="en-US" b="1" i="0" dirty="0">
              <a:solidFill>
                <a:schemeClr val="tx1"/>
              </a:solidFill>
              <a:effectLst/>
              <a:latin typeface="Arial" panose="020B0604020202020204" pitchFamily="34" charset="0"/>
            </a:rPr>
            <a:t>Erica Lindquist </a:t>
          </a:r>
          <a:r>
            <a:rPr lang="en-US" b="0" i="0" dirty="0">
              <a:solidFill>
                <a:schemeClr val="tx1"/>
              </a:solidFill>
              <a:effectLst/>
              <a:latin typeface="Arial" panose="020B0604020202020204" pitchFamily="34" charset="0"/>
            </a:rPr>
            <a:t>        Owner, Lowcountry Yoga</a:t>
          </a:r>
          <a:endParaRPr lang="en-US" dirty="0">
            <a:solidFill>
              <a:schemeClr val="tx1"/>
            </a:solidFill>
          </a:endParaRPr>
        </a:p>
      </dgm:t>
    </dgm:pt>
    <dgm:pt modelId="{2EC35EEC-29DB-4A5E-BB11-1FF08265EB1E}" type="parTrans" cxnId="{A2CDD8F5-D481-4D35-8326-4ABFC85662B9}">
      <dgm:prSet/>
      <dgm:spPr/>
      <dgm:t>
        <a:bodyPr/>
        <a:lstStyle/>
        <a:p>
          <a:endParaRPr lang="en-US"/>
        </a:p>
      </dgm:t>
    </dgm:pt>
    <dgm:pt modelId="{72B99F49-FC5E-47AF-9F74-A49EF5FC9107}" type="sibTrans" cxnId="{A2CDD8F5-D481-4D35-8326-4ABFC85662B9}">
      <dgm:prSet/>
      <dgm:spPr/>
      <dgm:t>
        <a:bodyPr/>
        <a:lstStyle/>
        <a:p>
          <a:endParaRPr lang="en-US"/>
        </a:p>
      </dgm:t>
    </dgm:pt>
    <dgm:pt modelId="{BF44AEB3-9406-4427-A714-4ED1ADB8867C}">
      <dgm:prSet phldrT="[Text]"/>
      <dgm:spPr/>
      <dgm:t>
        <a:bodyPr/>
        <a:lstStyle/>
        <a:p>
          <a:pPr>
            <a:buFont typeface="Arial" panose="020B0604020202020204" pitchFamily="34" charset="0"/>
            <a:buChar char="•"/>
          </a:pPr>
          <a:r>
            <a:rPr lang="en-US" b="1" i="0">
              <a:effectLst/>
              <a:latin typeface="Arial" panose="020B0604020202020204" pitchFamily="34" charset="0"/>
            </a:rPr>
            <a:t>Nanette Relave</a:t>
          </a:r>
        </a:p>
        <a:p>
          <a:pPr>
            <a:buFont typeface="Arial" panose="020B0604020202020204" pitchFamily="34" charset="0"/>
            <a:buChar char="•"/>
          </a:pPr>
          <a:r>
            <a:rPr lang="en-US" b="0" i="0">
              <a:effectLst/>
              <a:latin typeface="Arial" panose="020B0604020202020204" pitchFamily="34" charset="0"/>
            </a:rPr>
            <a:t>ADvancing States</a:t>
          </a:r>
          <a:endParaRPr lang="en-US" dirty="0"/>
        </a:p>
      </dgm:t>
    </dgm:pt>
    <dgm:pt modelId="{B981C7E9-4610-4D51-B045-9F7D2917B622}" type="sibTrans" cxnId="{AB12DE45-42CF-4E8B-B56E-A1BBC1DB1D1C}">
      <dgm:prSet/>
      <dgm:spPr/>
      <dgm:t>
        <a:bodyPr/>
        <a:lstStyle/>
        <a:p>
          <a:endParaRPr lang="en-US"/>
        </a:p>
      </dgm:t>
    </dgm:pt>
    <dgm:pt modelId="{BCDD038D-CDC8-4FC6-9741-58578873D3BF}" type="parTrans" cxnId="{AB12DE45-42CF-4E8B-B56E-A1BBC1DB1D1C}">
      <dgm:prSet/>
      <dgm:spPr/>
      <dgm:t>
        <a:bodyPr/>
        <a:lstStyle/>
        <a:p>
          <a:endParaRPr lang="en-US"/>
        </a:p>
      </dgm:t>
    </dgm:pt>
    <dgm:pt modelId="{C31F4344-DF06-4FF8-9FA7-8807A5428F87}">
      <dgm:prSet phldrT="[Text]"/>
      <dgm:spPr/>
      <dgm:t>
        <a:bodyPr/>
        <a:lstStyle/>
        <a:p>
          <a:pPr>
            <a:buFont typeface="Arial" panose="020B0604020202020204" pitchFamily="34" charset="0"/>
            <a:buNone/>
          </a:pPr>
          <a:r>
            <a:rPr lang="en-US" b="1" i="0" dirty="0">
              <a:effectLst/>
              <a:latin typeface="Arial" panose="020B0604020202020204" pitchFamily="34" charset="0"/>
            </a:rPr>
            <a:t>Mary Turner</a:t>
          </a:r>
        </a:p>
        <a:p>
          <a:pPr>
            <a:buFont typeface="Arial" panose="020B0604020202020204" pitchFamily="34" charset="0"/>
            <a:buNone/>
          </a:pPr>
          <a:r>
            <a:rPr lang="en-US" b="0" i="0" dirty="0">
              <a:effectLst/>
              <a:latin typeface="Arial" panose="020B0604020202020204" pitchFamily="34" charset="0"/>
            </a:rPr>
            <a:t>MOM, MSW, LCSW, CCDP-D Director of Missouri Family to Family</a:t>
          </a:r>
          <a:endParaRPr lang="en-US" dirty="0"/>
        </a:p>
      </dgm:t>
    </dgm:pt>
    <dgm:pt modelId="{6BD58632-C049-4CA7-9865-326227517310}" type="sibTrans" cxnId="{614A3CF2-2061-4F7C-B8E5-F1368E7EDADC}">
      <dgm:prSet/>
      <dgm:spPr/>
      <dgm:t>
        <a:bodyPr/>
        <a:lstStyle/>
        <a:p>
          <a:endParaRPr lang="en-US"/>
        </a:p>
      </dgm:t>
    </dgm:pt>
    <dgm:pt modelId="{F3643785-6411-4ED9-8196-C0971180BC74}" type="parTrans" cxnId="{614A3CF2-2061-4F7C-B8E5-F1368E7EDADC}">
      <dgm:prSet/>
      <dgm:spPr/>
      <dgm:t>
        <a:bodyPr/>
        <a:lstStyle/>
        <a:p>
          <a:endParaRPr lang="en-US"/>
        </a:p>
      </dgm:t>
    </dgm:pt>
    <dgm:pt modelId="{887973C8-7BE8-4B54-95CE-59B73875EE4D}" type="pres">
      <dgm:prSet presAssocID="{C6C6E309-574F-4CD2-8F2A-DD4666A26FFD}" presName="Name0" presStyleCnt="0">
        <dgm:presLayoutVars>
          <dgm:chMax/>
          <dgm:chPref/>
          <dgm:dir/>
          <dgm:animLvl val="lvl"/>
          <dgm:resizeHandles val="exact"/>
        </dgm:presLayoutVars>
      </dgm:prSet>
      <dgm:spPr/>
    </dgm:pt>
    <dgm:pt modelId="{8DCD798F-0099-4A3E-8564-D4057BFDA303}" type="pres">
      <dgm:prSet presAssocID="{BF44AEB3-9406-4427-A714-4ED1ADB8867C}" presName="composite" presStyleCnt="0"/>
      <dgm:spPr/>
    </dgm:pt>
    <dgm:pt modelId="{F011A9F8-6022-4738-8BD8-56CD7013FEEC}" type="pres">
      <dgm:prSet presAssocID="{BF44AEB3-9406-4427-A714-4ED1ADB8867C}" presName="Image" presStyleLbl="alig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D8C77B39-D55C-4381-9533-466B07710413}" type="pres">
      <dgm:prSet presAssocID="{BF44AEB3-9406-4427-A714-4ED1ADB8867C}" presName="Accent" presStyleLbl="parChTrans1D1" presStyleIdx="0" presStyleCnt="3"/>
      <dgm:spPr/>
    </dgm:pt>
    <dgm:pt modelId="{B7D606D1-C847-48E1-983C-18362BC5A7A5}" type="pres">
      <dgm:prSet presAssocID="{BF44AEB3-9406-4427-A714-4ED1ADB8867C}" presName="Parent" presStyleLbl="revTx" presStyleIdx="0" presStyleCnt="3">
        <dgm:presLayoutVars>
          <dgm:chMax val="0"/>
          <dgm:chPref val="0"/>
          <dgm:bulletEnabled val="1"/>
        </dgm:presLayoutVars>
      </dgm:prSet>
      <dgm:spPr/>
    </dgm:pt>
    <dgm:pt modelId="{227B7421-5BFE-44AE-AD1D-2131E54B9E00}" type="pres">
      <dgm:prSet presAssocID="{B981C7E9-4610-4D51-B045-9F7D2917B622}" presName="sibTrans" presStyleCnt="0"/>
      <dgm:spPr/>
    </dgm:pt>
    <dgm:pt modelId="{21B732EC-CBE5-4FB6-957B-9B68D23DB4CB}" type="pres">
      <dgm:prSet presAssocID="{C31F4344-DF06-4FF8-9FA7-8807A5428F87}" presName="composite" presStyleCnt="0"/>
      <dgm:spPr/>
    </dgm:pt>
    <dgm:pt modelId="{8ECC9B72-9FC3-48D7-A359-A205E561626C}" type="pres">
      <dgm:prSet presAssocID="{C31F4344-DF06-4FF8-9FA7-8807A5428F87}" presName="Image" presStyleLbl="alig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485CA0CB-57C9-401A-94EE-A3410A0E721A}" type="pres">
      <dgm:prSet presAssocID="{C31F4344-DF06-4FF8-9FA7-8807A5428F87}" presName="Accent" presStyleLbl="parChTrans1D1" presStyleIdx="1" presStyleCnt="3"/>
      <dgm:spPr/>
    </dgm:pt>
    <dgm:pt modelId="{D37F22CF-DD41-47FA-B541-6799D2D4C7E0}" type="pres">
      <dgm:prSet presAssocID="{C31F4344-DF06-4FF8-9FA7-8807A5428F87}" presName="Parent" presStyleLbl="revTx" presStyleIdx="1" presStyleCnt="3">
        <dgm:presLayoutVars>
          <dgm:chMax val="0"/>
          <dgm:chPref val="0"/>
          <dgm:bulletEnabled val="1"/>
        </dgm:presLayoutVars>
      </dgm:prSet>
      <dgm:spPr/>
    </dgm:pt>
    <dgm:pt modelId="{F7B4299C-EA7B-4051-87E6-E66377DCDDDF}" type="pres">
      <dgm:prSet presAssocID="{6BD58632-C049-4CA7-9865-326227517310}" presName="sibTrans" presStyleCnt="0"/>
      <dgm:spPr/>
    </dgm:pt>
    <dgm:pt modelId="{337A916D-1807-4A98-B0E0-E1A6BDCECDB5}" type="pres">
      <dgm:prSet presAssocID="{5043AF2A-062A-4128-A552-4E95E9BB8FF4}" presName="composite" presStyleCnt="0"/>
      <dgm:spPr/>
    </dgm:pt>
    <dgm:pt modelId="{3B61565A-C17A-4B8D-AAFA-C76B7936D8B9}" type="pres">
      <dgm:prSet presAssocID="{5043AF2A-062A-4128-A552-4E95E9BB8FF4}" presName="Image" presStyleLbl="alig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146AE2C6-1086-413E-B1EB-709C9E5BFBDB}" type="pres">
      <dgm:prSet presAssocID="{5043AF2A-062A-4128-A552-4E95E9BB8FF4}" presName="Accent" presStyleLbl="parChTrans1D1" presStyleIdx="2" presStyleCnt="3"/>
      <dgm:spPr/>
    </dgm:pt>
    <dgm:pt modelId="{83E2BD1C-15DF-485C-B475-950ADB55FD41}" type="pres">
      <dgm:prSet presAssocID="{5043AF2A-062A-4128-A552-4E95E9BB8FF4}" presName="Parent" presStyleLbl="revTx" presStyleIdx="2" presStyleCnt="3">
        <dgm:presLayoutVars>
          <dgm:chMax val="0"/>
          <dgm:chPref val="0"/>
          <dgm:bulletEnabled val="1"/>
        </dgm:presLayoutVars>
      </dgm:prSet>
      <dgm:spPr/>
    </dgm:pt>
  </dgm:ptLst>
  <dgm:cxnLst>
    <dgm:cxn modelId="{D2EE451D-AD20-4CBF-A553-B86BC352A096}" type="presOf" srcId="{5043AF2A-062A-4128-A552-4E95E9BB8FF4}" destId="{83E2BD1C-15DF-485C-B475-950ADB55FD41}" srcOrd="0" destOrd="0" presId="urn:microsoft.com/office/officeart/2008/layout/PictureLineup"/>
    <dgm:cxn modelId="{AB12DE45-42CF-4E8B-B56E-A1BBC1DB1D1C}" srcId="{C6C6E309-574F-4CD2-8F2A-DD4666A26FFD}" destId="{BF44AEB3-9406-4427-A714-4ED1ADB8867C}" srcOrd="0" destOrd="0" parTransId="{BCDD038D-CDC8-4FC6-9741-58578873D3BF}" sibTransId="{B981C7E9-4610-4D51-B045-9F7D2917B622}"/>
    <dgm:cxn modelId="{ACFA4892-5BEB-4F23-A4EA-F5055E726ADD}" type="presOf" srcId="{C31F4344-DF06-4FF8-9FA7-8807A5428F87}" destId="{D37F22CF-DD41-47FA-B541-6799D2D4C7E0}" srcOrd="0" destOrd="0" presId="urn:microsoft.com/office/officeart/2008/layout/PictureLineup"/>
    <dgm:cxn modelId="{3399F8C1-DD9D-4E68-B77D-70CBDB0B39A4}" type="presOf" srcId="{C6C6E309-574F-4CD2-8F2A-DD4666A26FFD}" destId="{887973C8-7BE8-4B54-95CE-59B73875EE4D}" srcOrd="0" destOrd="0" presId="urn:microsoft.com/office/officeart/2008/layout/PictureLineup"/>
    <dgm:cxn modelId="{6DBBA3F1-56B9-4EFB-892A-589AB3F85B05}" type="presOf" srcId="{BF44AEB3-9406-4427-A714-4ED1ADB8867C}" destId="{B7D606D1-C847-48E1-983C-18362BC5A7A5}" srcOrd="0" destOrd="0" presId="urn:microsoft.com/office/officeart/2008/layout/PictureLineup"/>
    <dgm:cxn modelId="{614A3CF2-2061-4F7C-B8E5-F1368E7EDADC}" srcId="{C6C6E309-574F-4CD2-8F2A-DD4666A26FFD}" destId="{C31F4344-DF06-4FF8-9FA7-8807A5428F87}" srcOrd="1" destOrd="0" parTransId="{F3643785-6411-4ED9-8196-C0971180BC74}" sibTransId="{6BD58632-C049-4CA7-9865-326227517310}"/>
    <dgm:cxn modelId="{A2CDD8F5-D481-4D35-8326-4ABFC85662B9}" srcId="{C6C6E309-574F-4CD2-8F2A-DD4666A26FFD}" destId="{5043AF2A-062A-4128-A552-4E95E9BB8FF4}" srcOrd="2" destOrd="0" parTransId="{2EC35EEC-29DB-4A5E-BB11-1FF08265EB1E}" sibTransId="{72B99F49-FC5E-47AF-9F74-A49EF5FC9107}"/>
    <dgm:cxn modelId="{18A6D7D0-139D-4CD4-88DB-3DC9F916B450}" type="presParOf" srcId="{887973C8-7BE8-4B54-95CE-59B73875EE4D}" destId="{8DCD798F-0099-4A3E-8564-D4057BFDA303}" srcOrd="0" destOrd="0" presId="urn:microsoft.com/office/officeart/2008/layout/PictureLineup"/>
    <dgm:cxn modelId="{CB52D76C-0A97-4446-BBE4-DB8DE9CDB7DD}" type="presParOf" srcId="{8DCD798F-0099-4A3E-8564-D4057BFDA303}" destId="{F011A9F8-6022-4738-8BD8-56CD7013FEEC}" srcOrd="0" destOrd="0" presId="urn:microsoft.com/office/officeart/2008/layout/PictureLineup"/>
    <dgm:cxn modelId="{7210CC17-A393-4B6D-ACBC-9C9988CCC743}" type="presParOf" srcId="{8DCD798F-0099-4A3E-8564-D4057BFDA303}" destId="{D8C77B39-D55C-4381-9533-466B07710413}" srcOrd="1" destOrd="0" presId="urn:microsoft.com/office/officeart/2008/layout/PictureLineup"/>
    <dgm:cxn modelId="{11E3821A-9C2B-4220-96AF-ABC5B7BA9AE2}" type="presParOf" srcId="{8DCD798F-0099-4A3E-8564-D4057BFDA303}" destId="{B7D606D1-C847-48E1-983C-18362BC5A7A5}" srcOrd="2" destOrd="0" presId="urn:microsoft.com/office/officeart/2008/layout/PictureLineup"/>
    <dgm:cxn modelId="{D2CEC1C1-F3E5-407F-9666-8D1124652B10}" type="presParOf" srcId="{887973C8-7BE8-4B54-95CE-59B73875EE4D}" destId="{227B7421-5BFE-44AE-AD1D-2131E54B9E00}" srcOrd="1" destOrd="0" presId="urn:microsoft.com/office/officeart/2008/layout/PictureLineup"/>
    <dgm:cxn modelId="{F925C404-C4D9-47B4-BF48-2AF1CDAEC1BF}" type="presParOf" srcId="{887973C8-7BE8-4B54-95CE-59B73875EE4D}" destId="{21B732EC-CBE5-4FB6-957B-9B68D23DB4CB}" srcOrd="2" destOrd="0" presId="urn:microsoft.com/office/officeart/2008/layout/PictureLineup"/>
    <dgm:cxn modelId="{0EAE1BC7-CBBE-4E15-A824-DBEB8A92546A}" type="presParOf" srcId="{21B732EC-CBE5-4FB6-957B-9B68D23DB4CB}" destId="{8ECC9B72-9FC3-48D7-A359-A205E561626C}" srcOrd="0" destOrd="0" presId="urn:microsoft.com/office/officeart/2008/layout/PictureLineup"/>
    <dgm:cxn modelId="{59665754-DAEC-4C38-80F7-8095609C9BE4}" type="presParOf" srcId="{21B732EC-CBE5-4FB6-957B-9B68D23DB4CB}" destId="{485CA0CB-57C9-401A-94EE-A3410A0E721A}" srcOrd="1" destOrd="0" presId="urn:microsoft.com/office/officeart/2008/layout/PictureLineup"/>
    <dgm:cxn modelId="{F6A1F607-2DE1-485B-A284-FCDCBED548C2}" type="presParOf" srcId="{21B732EC-CBE5-4FB6-957B-9B68D23DB4CB}" destId="{D37F22CF-DD41-47FA-B541-6799D2D4C7E0}" srcOrd="2" destOrd="0" presId="urn:microsoft.com/office/officeart/2008/layout/PictureLineup"/>
    <dgm:cxn modelId="{D172BF41-CA37-458A-A154-478B38B2B48B}" type="presParOf" srcId="{887973C8-7BE8-4B54-95CE-59B73875EE4D}" destId="{F7B4299C-EA7B-4051-87E6-E66377DCDDDF}" srcOrd="3" destOrd="0" presId="urn:microsoft.com/office/officeart/2008/layout/PictureLineup"/>
    <dgm:cxn modelId="{1270EDE0-B16A-4D40-BD9D-4DE8BCD06E4F}" type="presParOf" srcId="{887973C8-7BE8-4B54-95CE-59B73875EE4D}" destId="{337A916D-1807-4A98-B0E0-E1A6BDCECDB5}" srcOrd="4" destOrd="0" presId="urn:microsoft.com/office/officeart/2008/layout/PictureLineup"/>
    <dgm:cxn modelId="{94524752-763C-4A57-8686-00B764ACB8AE}" type="presParOf" srcId="{337A916D-1807-4A98-B0E0-E1A6BDCECDB5}" destId="{3B61565A-C17A-4B8D-AAFA-C76B7936D8B9}" srcOrd="0" destOrd="0" presId="urn:microsoft.com/office/officeart/2008/layout/PictureLineup"/>
    <dgm:cxn modelId="{C0C4CFBD-4DC6-489A-8CC7-5D3A2B9A768D}" type="presParOf" srcId="{337A916D-1807-4A98-B0E0-E1A6BDCECDB5}" destId="{146AE2C6-1086-413E-B1EB-709C9E5BFBDB}" srcOrd="1" destOrd="0" presId="urn:microsoft.com/office/officeart/2008/layout/PictureLineup"/>
    <dgm:cxn modelId="{3283DE7C-9411-4639-9911-2F4CC247C70E}" type="presParOf" srcId="{337A916D-1807-4A98-B0E0-E1A6BDCECDB5}" destId="{83E2BD1C-15DF-485C-B475-950ADB55FD41}" srcOrd="2" destOrd="0" presId="urn:microsoft.com/office/officeart/2008/layout/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0233D-4CA0-4B8F-ADDB-567DA9AEE91C}"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5483D757-A88F-461A-A622-0C693D0A0469}">
      <dgm:prSet phldrT="[Text]"/>
      <dgm:spPr>
        <a:solidFill>
          <a:schemeClr val="tx2"/>
        </a:solidFill>
        <a:ln>
          <a:noFill/>
        </a:ln>
      </dgm:spPr>
      <dgm:t>
        <a:bodyPr/>
        <a:lstStyle/>
        <a:p>
          <a:r>
            <a:rPr lang="en-US" dirty="0">
              <a:latin typeface="Arial" panose="020B0604020202020204" pitchFamily="34" charset="0"/>
              <a:cs typeface="Arial" panose="020B0604020202020204" pitchFamily="34" charset="0"/>
            </a:rPr>
            <a:t>Understanding Burnout and Compassion Fatigue</a:t>
          </a:r>
        </a:p>
      </dgm:t>
    </dgm:pt>
    <dgm:pt modelId="{454E6686-B2FD-47BB-A890-CCA184D5424F}" type="parTrans" cxnId="{F5233587-DF2C-4A65-B91B-194C6575F3E5}">
      <dgm:prSet/>
      <dgm:spPr/>
      <dgm:t>
        <a:bodyPr/>
        <a:lstStyle/>
        <a:p>
          <a:endParaRPr lang="en-US"/>
        </a:p>
      </dgm:t>
    </dgm:pt>
    <dgm:pt modelId="{FAF80432-C135-4619-8ED4-1E7765B2C85D}" type="sibTrans" cxnId="{F5233587-DF2C-4A65-B91B-194C6575F3E5}">
      <dgm:prSet/>
      <dgm:spPr/>
      <dgm:t>
        <a:bodyPr/>
        <a:lstStyle/>
        <a:p>
          <a:endParaRPr lang="en-US"/>
        </a:p>
      </dgm:t>
    </dgm:pt>
    <dgm:pt modelId="{892C89DB-1B62-4844-B6A5-605502DC0797}">
      <dgm:prSet phldrT="[Text]"/>
      <dgm:spPr>
        <a:solidFill>
          <a:schemeClr val="tx2"/>
        </a:solidFill>
        <a:ln>
          <a:noFill/>
        </a:ln>
      </dgm:spPr>
      <dgm:t>
        <a:bodyPr/>
        <a:lstStyle/>
        <a:p>
          <a:pPr rtl="0"/>
          <a:r>
            <a:rPr lang="en-US" dirty="0">
              <a:latin typeface="Arial"/>
              <a:cs typeface="Arial"/>
            </a:rPr>
            <a:t>Assessing Your Level of Burnout or Compassion Fatigue</a:t>
          </a:r>
        </a:p>
      </dgm:t>
    </dgm:pt>
    <dgm:pt modelId="{37AFDD91-5332-48C7-8278-D3B473DA59FC}" type="parTrans" cxnId="{2C9647CC-F495-4657-87A6-69554F34E288}">
      <dgm:prSet/>
      <dgm:spPr/>
      <dgm:t>
        <a:bodyPr/>
        <a:lstStyle/>
        <a:p>
          <a:endParaRPr lang="en-US"/>
        </a:p>
      </dgm:t>
    </dgm:pt>
    <dgm:pt modelId="{50C6002A-DA3D-4378-88AF-989352543AA0}" type="sibTrans" cxnId="{2C9647CC-F495-4657-87A6-69554F34E288}">
      <dgm:prSet/>
      <dgm:spPr/>
      <dgm:t>
        <a:bodyPr/>
        <a:lstStyle/>
        <a:p>
          <a:endParaRPr lang="en-US"/>
        </a:p>
      </dgm:t>
    </dgm:pt>
    <dgm:pt modelId="{DB133130-2CCB-4C24-B723-981AA33FDA81}">
      <dgm:prSet phldrT="[Text]"/>
      <dgm:spPr>
        <a:solidFill>
          <a:schemeClr val="tx2"/>
        </a:solidFill>
        <a:ln>
          <a:noFill/>
        </a:ln>
      </dgm:spPr>
      <dgm:t>
        <a:bodyPr/>
        <a:lstStyle/>
        <a:p>
          <a:r>
            <a:rPr lang="en-US" dirty="0">
              <a:latin typeface="Arial" panose="020B0604020202020204" pitchFamily="34" charset="0"/>
              <a:cs typeface="Arial" panose="020B0604020202020204" pitchFamily="34" charset="0"/>
            </a:rPr>
            <a:t>Setting the Stage</a:t>
          </a:r>
        </a:p>
      </dgm:t>
    </dgm:pt>
    <dgm:pt modelId="{EA1742C7-9C73-4C3D-897D-936AECF299A9}" type="sibTrans" cxnId="{43348868-0189-4D79-B8B9-0D378FA56D74}">
      <dgm:prSet/>
      <dgm:spPr/>
      <dgm:t>
        <a:bodyPr/>
        <a:lstStyle/>
        <a:p>
          <a:endParaRPr lang="en-US"/>
        </a:p>
      </dgm:t>
    </dgm:pt>
    <dgm:pt modelId="{677B7A9C-AEBA-4AE8-9DF0-329CFE6DEBDE}" type="parTrans" cxnId="{43348868-0189-4D79-B8B9-0D378FA56D74}">
      <dgm:prSet/>
      <dgm:spPr/>
      <dgm:t>
        <a:bodyPr/>
        <a:lstStyle/>
        <a:p>
          <a:endParaRPr lang="en-US"/>
        </a:p>
      </dgm:t>
    </dgm:pt>
    <dgm:pt modelId="{B726B975-22AC-4B67-83E7-AC1F3B50B3B8}">
      <dgm:prSet/>
      <dgm:spPr>
        <a:solidFill>
          <a:srgbClr val="006273"/>
        </a:solidFill>
      </dgm:spPr>
      <dgm:t>
        <a:bodyPr/>
        <a:lstStyle/>
        <a:p>
          <a:r>
            <a:rPr lang="en-US" dirty="0"/>
            <a:t>Learning About Resources to Develop Your Self-Care Plan</a:t>
          </a:r>
        </a:p>
      </dgm:t>
    </dgm:pt>
    <dgm:pt modelId="{67A20FFF-C39A-445D-98AC-50CCF14F7D1F}" type="parTrans" cxnId="{221FCCB3-0812-48F9-8B11-8310C43DF301}">
      <dgm:prSet/>
      <dgm:spPr/>
      <dgm:t>
        <a:bodyPr/>
        <a:lstStyle/>
        <a:p>
          <a:endParaRPr lang="en-US"/>
        </a:p>
      </dgm:t>
    </dgm:pt>
    <dgm:pt modelId="{D5C53BEF-86B2-4FD5-BD05-50E7DCFA11C9}" type="sibTrans" cxnId="{221FCCB3-0812-48F9-8B11-8310C43DF301}">
      <dgm:prSet/>
      <dgm:spPr/>
      <dgm:t>
        <a:bodyPr/>
        <a:lstStyle/>
        <a:p>
          <a:endParaRPr lang="en-US"/>
        </a:p>
      </dgm:t>
    </dgm:pt>
    <dgm:pt modelId="{6E28328A-D28A-4313-8692-71F4E3711EA1}">
      <dgm:prSet/>
      <dgm:spPr>
        <a:solidFill>
          <a:srgbClr val="006273"/>
        </a:solidFill>
      </dgm:spPr>
      <dgm:t>
        <a:bodyPr/>
        <a:lstStyle/>
        <a:p>
          <a:r>
            <a:rPr lang="en-US" dirty="0"/>
            <a:t>Taking a Pause: Self-Care Video Presentation</a:t>
          </a:r>
        </a:p>
      </dgm:t>
    </dgm:pt>
    <dgm:pt modelId="{4E665943-186F-45F1-89CA-843BC1607FE9}" type="parTrans" cxnId="{889EC1B1-7B72-4768-8C3E-826C1784D372}">
      <dgm:prSet/>
      <dgm:spPr/>
      <dgm:t>
        <a:bodyPr/>
        <a:lstStyle/>
        <a:p>
          <a:endParaRPr lang="en-US"/>
        </a:p>
      </dgm:t>
    </dgm:pt>
    <dgm:pt modelId="{816B551C-D85C-48D0-96A7-32C428276707}" type="sibTrans" cxnId="{889EC1B1-7B72-4768-8C3E-826C1784D372}">
      <dgm:prSet/>
      <dgm:spPr/>
      <dgm:t>
        <a:bodyPr/>
        <a:lstStyle/>
        <a:p>
          <a:endParaRPr lang="en-US"/>
        </a:p>
      </dgm:t>
    </dgm:pt>
    <dgm:pt modelId="{D1902317-1928-493F-8F1F-D58433FE0830}" type="pres">
      <dgm:prSet presAssocID="{9AA0233D-4CA0-4B8F-ADDB-567DA9AEE91C}" presName="Name0" presStyleCnt="0">
        <dgm:presLayoutVars>
          <dgm:chMax val="7"/>
          <dgm:chPref val="7"/>
          <dgm:dir/>
        </dgm:presLayoutVars>
      </dgm:prSet>
      <dgm:spPr/>
    </dgm:pt>
    <dgm:pt modelId="{61FC2DAF-EBA5-49D4-AEBC-AC208C323CAC}" type="pres">
      <dgm:prSet presAssocID="{9AA0233D-4CA0-4B8F-ADDB-567DA9AEE91C}" presName="Name1" presStyleCnt="0"/>
      <dgm:spPr/>
    </dgm:pt>
    <dgm:pt modelId="{96DBCFD5-285D-4243-A698-E84ACE9A662A}" type="pres">
      <dgm:prSet presAssocID="{9AA0233D-4CA0-4B8F-ADDB-567DA9AEE91C}" presName="cycle" presStyleCnt="0"/>
      <dgm:spPr/>
    </dgm:pt>
    <dgm:pt modelId="{D16C6F4F-ECF0-4125-A573-F070B57338C2}" type="pres">
      <dgm:prSet presAssocID="{9AA0233D-4CA0-4B8F-ADDB-567DA9AEE91C}" presName="srcNode" presStyleLbl="node1" presStyleIdx="0" presStyleCnt="5"/>
      <dgm:spPr/>
    </dgm:pt>
    <dgm:pt modelId="{D611FD50-1015-4948-9A08-2DCC5487346A}" type="pres">
      <dgm:prSet presAssocID="{9AA0233D-4CA0-4B8F-ADDB-567DA9AEE91C}" presName="conn" presStyleLbl="parChTrans1D2" presStyleIdx="0" presStyleCnt="1"/>
      <dgm:spPr/>
    </dgm:pt>
    <dgm:pt modelId="{69B661C2-A4AC-4B91-9C4E-CF51BB031AC4}" type="pres">
      <dgm:prSet presAssocID="{9AA0233D-4CA0-4B8F-ADDB-567DA9AEE91C}" presName="extraNode" presStyleLbl="node1" presStyleIdx="0" presStyleCnt="5"/>
      <dgm:spPr/>
    </dgm:pt>
    <dgm:pt modelId="{F9073A7D-0711-43D0-BFF2-1D8C97697F1E}" type="pres">
      <dgm:prSet presAssocID="{9AA0233D-4CA0-4B8F-ADDB-567DA9AEE91C}" presName="dstNode" presStyleLbl="node1" presStyleIdx="0" presStyleCnt="5"/>
      <dgm:spPr/>
    </dgm:pt>
    <dgm:pt modelId="{307228A4-3A96-4052-AC9A-58F4730F9CFE}" type="pres">
      <dgm:prSet presAssocID="{DB133130-2CCB-4C24-B723-981AA33FDA81}" presName="text_1" presStyleLbl="node1" presStyleIdx="0" presStyleCnt="5" custLinFactNeighborX="4703" custLinFactNeighborY="1371">
        <dgm:presLayoutVars>
          <dgm:bulletEnabled val="1"/>
        </dgm:presLayoutVars>
      </dgm:prSet>
      <dgm:spPr/>
    </dgm:pt>
    <dgm:pt modelId="{8B8D201A-8C9A-4902-8119-796DAAE3C7D9}" type="pres">
      <dgm:prSet presAssocID="{DB133130-2CCB-4C24-B723-981AA33FDA81}" presName="accent_1" presStyleCnt="0"/>
      <dgm:spPr/>
    </dgm:pt>
    <dgm:pt modelId="{1D7FF825-6A80-4380-88CC-E8587FA2140B}" type="pres">
      <dgm:prSet presAssocID="{DB133130-2CCB-4C24-B723-981AA33FDA81}" presName="accentRepeatNode" presStyleLbl="solidFgAcc1" presStyleIdx="0" presStyleCnt="5" custLinFactNeighborX="-1801" custLinFactNeighborY="137"/>
      <dgm:spPr/>
    </dgm:pt>
    <dgm:pt modelId="{239397C0-6589-4269-8042-FBBBED1F68C6}" type="pres">
      <dgm:prSet presAssocID="{5483D757-A88F-461A-A622-0C693D0A0469}" presName="text_2" presStyleLbl="node1" presStyleIdx="1" presStyleCnt="5">
        <dgm:presLayoutVars>
          <dgm:bulletEnabled val="1"/>
        </dgm:presLayoutVars>
      </dgm:prSet>
      <dgm:spPr/>
    </dgm:pt>
    <dgm:pt modelId="{6F10328C-C1DB-4E7A-BA86-52D899D5E6EC}" type="pres">
      <dgm:prSet presAssocID="{5483D757-A88F-461A-A622-0C693D0A0469}" presName="accent_2" presStyleCnt="0"/>
      <dgm:spPr/>
    </dgm:pt>
    <dgm:pt modelId="{73F645BF-D0D9-4386-9182-48EC49FFA752}" type="pres">
      <dgm:prSet presAssocID="{5483D757-A88F-461A-A622-0C693D0A0469}" presName="accentRepeatNode" presStyleLbl="solidFgAcc1" presStyleIdx="1" presStyleCnt="5" custLinFactNeighborX="871" custLinFactNeighborY="-134"/>
      <dgm:spPr/>
    </dgm:pt>
    <dgm:pt modelId="{C1B3C99D-4651-46B6-8297-E1BE587E8053}" type="pres">
      <dgm:prSet presAssocID="{892C89DB-1B62-4844-B6A5-605502DC0797}" presName="text_3" presStyleLbl="node1" presStyleIdx="2" presStyleCnt="5">
        <dgm:presLayoutVars>
          <dgm:bulletEnabled val="1"/>
        </dgm:presLayoutVars>
      </dgm:prSet>
      <dgm:spPr/>
    </dgm:pt>
    <dgm:pt modelId="{537F570B-568C-480B-AEB8-E2C72552F146}" type="pres">
      <dgm:prSet presAssocID="{892C89DB-1B62-4844-B6A5-605502DC0797}" presName="accent_3" presStyleCnt="0"/>
      <dgm:spPr/>
    </dgm:pt>
    <dgm:pt modelId="{9D4EF134-9F99-423C-A0A8-231415B5E421}" type="pres">
      <dgm:prSet presAssocID="{892C89DB-1B62-4844-B6A5-605502DC0797}" presName="accentRepeatNode" presStyleLbl="solidFgAcc1" presStyleIdx="2" presStyleCnt="5"/>
      <dgm:spPr/>
    </dgm:pt>
    <dgm:pt modelId="{431EB1BB-880D-4F35-9743-F7BF806E59A5}" type="pres">
      <dgm:prSet presAssocID="{B726B975-22AC-4B67-83E7-AC1F3B50B3B8}" presName="text_4" presStyleLbl="node1" presStyleIdx="3" presStyleCnt="5" custScaleY="107025">
        <dgm:presLayoutVars>
          <dgm:bulletEnabled val="1"/>
        </dgm:presLayoutVars>
      </dgm:prSet>
      <dgm:spPr/>
    </dgm:pt>
    <dgm:pt modelId="{06D0AF72-105E-4AD4-A78F-8E79201556C2}" type="pres">
      <dgm:prSet presAssocID="{B726B975-22AC-4B67-83E7-AC1F3B50B3B8}" presName="accent_4" presStyleCnt="0"/>
      <dgm:spPr/>
    </dgm:pt>
    <dgm:pt modelId="{90C30C06-CCEB-45B2-857B-0E4DD4AE627A}" type="pres">
      <dgm:prSet presAssocID="{B726B975-22AC-4B67-83E7-AC1F3B50B3B8}" presName="accentRepeatNode" presStyleLbl="solidFgAcc1" presStyleIdx="3" presStyleCnt="5"/>
      <dgm:spPr/>
    </dgm:pt>
    <dgm:pt modelId="{AAC0DEF5-372C-45E7-A5D9-F6C45B39FCF9}" type="pres">
      <dgm:prSet presAssocID="{6E28328A-D28A-4313-8692-71F4E3711EA1}" presName="text_5" presStyleLbl="node1" presStyleIdx="4" presStyleCnt="5" custScaleY="106029" custLinFactNeighborX="403" custLinFactNeighborY="2411">
        <dgm:presLayoutVars>
          <dgm:bulletEnabled val="1"/>
        </dgm:presLayoutVars>
      </dgm:prSet>
      <dgm:spPr/>
    </dgm:pt>
    <dgm:pt modelId="{7038AD07-E8B0-4DCE-80ED-D97720ABD5CF}" type="pres">
      <dgm:prSet presAssocID="{6E28328A-D28A-4313-8692-71F4E3711EA1}" presName="accent_5" presStyleCnt="0"/>
      <dgm:spPr/>
    </dgm:pt>
    <dgm:pt modelId="{7E2E8638-77DA-4A41-A5F8-D8475D38D9AA}" type="pres">
      <dgm:prSet presAssocID="{6E28328A-D28A-4313-8692-71F4E3711EA1}" presName="accentRepeatNode" presStyleLbl="solidFgAcc1" presStyleIdx="4" presStyleCnt="5"/>
      <dgm:spPr/>
    </dgm:pt>
  </dgm:ptLst>
  <dgm:cxnLst>
    <dgm:cxn modelId="{6898A11D-7A48-400A-8566-3D5312146596}" type="presOf" srcId="{5483D757-A88F-461A-A622-0C693D0A0469}" destId="{239397C0-6589-4269-8042-FBBBED1F68C6}" srcOrd="0" destOrd="0" presId="urn:microsoft.com/office/officeart/2008/layout/VerticalCurvedList"/>
    <dgm:cxn modelId="{665D0826-D455-4F31-B455-E82EA2AEC1A0}" type="presOf" srcId="{B726B975-22AC-4B67-83E7-AC1F3B50B3B8}" destId="{431EB1BB-880D-4F35-9743-F7BF806E59A5}" srcOrd="0" destOrd="0" presId="urn:microsoft.com/office/officeart/2008/layout/VerticalCurvedList"/>
    <dgm:cxn modelId="{43348868-0189-4D79-B8B9-0D378FA56D74}" srcId="{9AA0233D-4CA0-4B8F-ADDB-567DA9AEE91C}" destId="{DB133130-2CCB-4C24-B723-981AA33FDA81}" srcOrd="0" destOrd="0" parTransId="{677B7A9C-AEBA-4AE8-9DF0-329CFE6DEBDE}" sibTransId="{EA1742C7-9C73-4C3D-897D-936AECF299A9}"/>
    <dgm:cxn modelId="{55071854-F594-4B6E-9DBB-44175EABD7A3}" type="presOf" srcId="{EA1742C7-9C73-4C3D-897D-936AECF299A9}" destId="{D611FD50-1015-4948-9A08-2DCC5487346A}" srcOrd="0" destOrd="0" presId="urn:microsoft.com/office/officeart/2008/layout/VerticalCurvedList"/>
    <dgm:cxn modelId="{F5233587-DF2C-4A65-B91B-194C6575F3E5}" srcId="{9AA0233D-4CA0-4B8F-ADDB-567DA9AEE91C}" destId="{5483D757-A88F-461A-A622-0C693D0A0469}" srcOrd="1" destOrd="0" parTransId="{454E6686-B2FD-47BB-A890-CCA184D5424F}" sibTransId="{FAF80432-C135-4619-8ED4-1E7765B2C85D}"/>
    <dgm:cxn modelId="{6E272391-692B-43D9-9125-BE2BA8F97EE7}" type="presOf" srcId="{892C89DB-1B62-4844-B6A5-605502DC0797}" destId="{C1B3C99D-4651-46B6-8297-E1BE587E8053}" srcOrd="0" destOrd="0" presId="urn:microsoft.com/office/officeart/2008/layout/VerticalCurvedList"/>
    <dgm:cxn modelId="{889EC1B1-7B72-4768-8C3E-826C1784D372}" srcId="{9AA0233D-4CA0-4B8F-ADDB-567DA9AEE91C}" destId="{6E28328A-D28A-4313-8692-71F4E3711EA1}" srcOrd="4" destOrd="0" parTransId="{4E665943-186F-45F1-89CA-843BC1607FE9}" sibTransId="{816B551C-D85C-48D0-96A7-32C428276707}"/>
    <dgm:cxn modelId="{221FCCB3-0812-48F9-8B11-8310C43DF301}" srcId="{9AA0233D-4CA0-4B8F-ADDB-567DA9AEE91C}" destId="{B726B975-22AC-4B67-83E7-AC1F3B50B3B8}" srcOrd="3" destOrd="0" parTransId="{67A20FFF-C39A-445D-98AC-50CCF14F7D1F}" sibTransId="{D5C53BEF-86B2-4FD5-BD05-50E7DCFA11C9}"/>
    <dgm:cxn modelId="{AF94EBC5-1E20-4E1B-AF40-5C4173AB9644}" type="presOf" srcId="{DB133130-2CCB-4C24-B723-981AA33FDA81}" destId="{307228A4-3A96-4052-AC9A-58F4730F9CFE}" srcOrd="0" destOrd="0" presId="urn:microsoft.com/office/officeart/2008/layout/VerticalCurvedList"/>
    <dgm:cxn modelId="{2C9647CC-F495-4657-87A6-69554F34E288}" srcId="{9AA0233D-4CA0-4B8F-ADDB-567DA9AEE91C}" destId="{892C89DB-1B62-4844-B6A5-605502DC0797}" srcOrd="2" destOrd="0" parTransId="{37AFDD91-5332-48C7-8278-D3B473DA59FC}" sibTransId="{50C6002A-DA3D-4378-88AF-989352543AA0}"/>
    <dgm:cxn modelId="{FD3B1EDC-0035-41E1-B971-1518473BDB34}" type="presOf" srcId="{6E28328A-D28A-4313-8692-71F4E3711EA1}" destId="{AAC0DEF5-372C-45E7-A5D9-F6C45B39FCF9}" srcOrd="0" destOrd="0" presId="urn:microsoft.com/office/officeart/2008/layout/VerticalCurvedList"/>
    <dgm:cxn modelId="{58215BE6-29AA-42D7-A5F8-27271E00668B}" type="presOf" srcId="{9AA0233D-4CA0-4B8F-ADDB-567DA9AEE91C}" destId="{D1902317-1928-493F-8F1F-D58433FE0830}" srcOrd="0" destOrd="0" presId="urn:microsoft.com/office/officeart/2008/layout/VerticalCurvedList"/>
    <dgm:cxn modelId="{EF2807D7-480A-4E38-9DB6-F9259DAFA7D9}" type="presParOf" srcId="{D1902317-1928-493F-8F1F-D58433FE0830}" destId="{61FC2DAF-EBA5-49D4-AEBC-AC208C323CAC}" srcOrd="0" destOrd="0" presId="urn:microsoft.com/office/officeart/2008/layout/VerticalCurvedList"/>
    <dgm:cxn modelId="{7CDFFDFD-FA2B-4E69-A18F-F291ECE9CF70}" type="presParOf" srcId="{61FC2DAF-EBA5-49D4-AEBC-AC208C323CAC}" destId="{96DBCFD5-285D-4243-A698-E84ACE9A662A}" srcOrd="0" destOrd="0" presId="urn:microsoft.com/office/officeart/2008/layout/VerticalCurvedList"/>
    <dgm:cxn modelId="{76BFC440-7904-4D76-8618-633A399FA041}" type="presParOf" srcId="{96DBCFD5-285D-4243-A698-E84ACE9A662A}" destId="{D16C6F4F-ECF0-4125-A573-F070B57338C2}" srcOrd="0" destOrd="0" presId="urn:microsoft.com/office/officeart/2008/layout/VerticalCurvedList"/>
    <dgm:cxn modelId="{4B28339E-8BEC-44A9-8B94-10B5739DF833}" type="presParOf" srcId="{96DBCFD5-285D-4243-A698-E84ACE9A662A}" destId="{D611FD50-1015-4948-9A08-2DCC5487346A}" srcOrd="1" destOrd="0" presId="urn:microsoft.com/office/officeart/2008/layout/VerticalCurvedList"/>
    <dgm:cxn modelId="{A98523DC-C3C9-4363-880A-70A8B7EFE242}" type="presParOf" srcId="{96DBCFD5-285D-4243-A698-E84ACE9A662A}" destId="{69B661C2-A4AC-4B91-9C4E-CF51BB031AC4}" srcOrd="2" destOrd="0" presId="urn:microsoft.com/office/officeart/2008/layout/VerticalCurvedList"/>
    <dgm:cxn modelId="{4D8E9621-1E59-4BD6-89BC-26E944283D3F}" type="presParOf" srcId="{96DBCFD5-285D-4243-A698-E84ACE9A662A}" destId="{F9073A7D-0711-43D0-BFF2-1D8C97697F1E}" srcOrd="3" destOrd="0" presId="urn:microsoft.com/office/officeart/2008/layout/VerticalCurvedList"/>
    <dgm:cxn modelId="{EAD0D3F2-B5D8-4EEB-B01A-26EED8A01FBD}" type="presParOf" srcId="{61FC2DAF-EBA5-49D4-AEBC-AC208C323CAC}" destId="{307228A4-3A96-4052-AC9A-58F4730F9CFE}" srcOrd="1" destOrd="0" presId="urn:microsoft.com/office/officeart/2008/layout/VerticalCurvedList"/>
    <dgm:cxn modelId="{41D6A3E9-B21A-410A-A402-C5C9550BACE8}" type="presParOf" srcId="{61FC2DAF-EBA5-49D4-AEBC-AC208C323CAC}" destId="{8B8D201A-8C9A-4902-8119-796DAAE3C7D9}" srcOrd="2" destOrd="0" presId="urn:microsoft.com/office/officeart/2008/layout/VerticalCurvedList"/>
    <dgm:cxn modelId="{6CE98BDB-B8D6-4D20-A81B-8E990368A97C}" type="presParOf" srcId="{8B8D201A-8C9A-4902-8119-796DAAE3C7D9}" destId="{1D7FF825-6A80-4380-88CC-E8587FA2140B}" srcOrd="0" destOrd="0" presId="urn:microsoft.com/office/officeart/2008/layout/VerticalCurvedList"/>
    <dgm:cxn modelId="{5A3F06DB-35CA-4338-BBC8-33FEA265C696}" type="presParOf" srcId="{61FC2DAF-EBA5-49D4-AEBC-AC208C323CAC}" destId="{239397C0-6589-4269-8042-FBBBED1F68C6}" srcOrd="3" destOrd="0" presId="urn:microsoft.com/office/officeart/2008/layout/VerticalCurvedList"/>
    <dgm:cxn modelId="{D7877901-70EB-4CFE-B8D2-E13C95180E58}" type="presParOf" srcId="{61FC2DAF-EBA5-49D4-AEBC-AC208C323CAC}" destId="{6F10328C-C1DB-4E7A-BA86-52D899D5E6EC}" srcOrd="4" destOrd="0" presId="urn:microsoft.com/office/officeart/2008/layout/VerticalCurvedList"/>
    <dgm:cxn modelId="{69EF489F-08DD-42A8-A7D0-502C7CB67366}" type="presParOf" srcId="{6F10328C-C1DB-4E7A-BA86-52D899D5E6EC}" destId="{73F645BF-D0D9-4386-9182-48EC49FFA752}" srcOrd="0" destOrd="0" presId="urn:microsoft.com/office/officeart/2008/layout/VerticalCurvedList"/>
    <dgm:cxn modelId="{A15DD305-2980-47DC-83D5-A0908A7868D9}" type="presParOf" srcId="{61FC2DAF-EBA5-49D4-AEBC-AC208C323CAC}" destId="{C1B3C99D-4651-46B6-8297-E1BE587E8053}" srcOrd="5" destOrd="0" presId="urn:microsoft.com/office/officeart/2008/layout/VerticalCurvedList"/>
    <dgm:cxn modelId="{461F2D73-987B-4712-8798-2ABAF94BA58E}" type="presParOf" srcId="{61FC2DAF-EBA5-49D4-AEBC-AC208C323CAC}" destId="{537F570B-568C-480B-AEB8-E2C72552F146}" srcOrd="6" destOrd="0" presId="urn:microsoft.com/office/officeart/2008/layout/VerticalCurvedList"/>
    <dgm:cxn modelId="{32C389A9-58C8-484B-85AB-2E8EB0626305}" type="presParOf" srcId="{537F570B-568C-480B-AEB8-E2C72552F146}" destId="{9D4EF134-9F99-423C-A0A8-231415B5E421}" srcOrd="0" destOrd="0" presId="urn:microsoft.com/office/officeart/2008/layout/VerticalCurvedList"/>
    <dgm:cxn modelId="{F1A40222-6B5F-43B5-A73D-ABB98B1A8F2E}" type="presParOf" srcId="{61FC2DAF-EBA5-49D4-AEBC-AC208C323CAC}" destId="{431EB1BB-880D-4F35-9743-F7BF806E59A5}" srcOrd="7" destOrd="0" presId="urn:microsoft.com/office/officeart/2008/layout/VerticalCurvedList"/>
    <dgm:cxn modelId="{1F9DA891-43A2-4533-9B80-F7164A8F326E}" type="presParOf" srcId="{61FC2DAF-EBA5-49D4-AEBC-AC208C323CAC}" destId="{06D0AF72-105E-4AD4-A78F-8E79201556C2}" srcOrd="8" destOrd="0" presId="urn:microsoft.com/office/officeart/2008/layout/VerticalCurvedList"/>
    <dgm:cxn modelId="{74B7E46D-2DF8-40B0-8795-57215CB2FC34}" type="presParOf" srcId="{06D0AF72-105E-4AD4-A78F-8E79201556C2}" destId="{90C30C06-CCEB-45B2-857B-0E4DD4AE627A}" srcOrd="0" destOrd="0" presId="urn:microsoft.com/office/officeart/2008/layout/VerticalCurvedList"/>
    <dgm:cxn modelId="{43B3CFAF-8063-4BA7-A397-1643D3EEA836}" type="presParOf" srcId="{61FC2DAF-EBA5-49D4-AEBC-AC208C323CAC}" destId="{AAC0DEF5-372C-45E7-A5D9-F6C45B39FCF9}" srcOrd="9" destOrd="0" presId="urn:microsoft.com/office/officeart/2008/layout/VerticalCurvedList"/>
    <dgm:cxn modelId="{C0F0FBB1-A5C5-454B-BE3A-1A02CE7726C2}" type="presParOf" srcId="{61FC2DAF-EBA5-49D4-AEBC-AC208C323CAC}" destId="{7038AD07-E8B0-4DCE-80ED-D97720ABD5CF}" srcOrd="10" destOrd="0" presId="urn:microsoft.com/office/officeart/2008/layout/VerticalCurvedList"/>
    <dgm:cxn modelId="{C7D1BC50-6CF2-45C8-A848-48DB12085184}" type="presParOf" srcId="{7038AD07-E8B0-4DCE-80ED-D97720ABD5CF}" destId="{7E2E8638-77DA-4A41-A5F8-D8475D38D9A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4B2845-1648-4236-AA92-5025C58B5590}" type="doc">
      <dgm:prSet loTypeId="urn:microsoft.com/office/officeart/2005/8/layout/process1" loCatId="process" qsTypeId="urn:microsoft.com/office/officeart/2005/8/quickstyle/simple1" qsCatId="simple" csTypeId="urn:microsoft.com/office/officeart/2005/8/colors/colorful1" csCatId="colorful" phldr="1"/>
      <dgm:spPr/>
    </dgm:pt>
    <dgm:pt modelId="{574F128F-7BC5-402A-8F51-06E3D2445BE5}">
      <dgm:prSet phldrT="[Text]" custT="1"/>
      <dgm:spPr/>
      <dgm:t>
        <a:bodyPr/>
        <a:lstStyle/>
        <a:p>
          <a:r>
            <a:rPr lang="en-US" altLang="en-US" sz="1500" dirty="0"/>
            <a:t>Physical, Mental, and Emotional Exhaustion</a:t>
          </a:r>
          <a:endParaRPr lang="en-US" sz="1500" dirty="0"/>
        </a:p>
      </dgm:t>
    </dgm:pt>
    <dgm:pt modelId="{B19B86E9-6C20-4114-8B5B-D10BBB576506}" type="parTrans" cxnId="{5436CC2A-2D74-4BDE-A227-6C843F8CFAB3}">
      <dgm:prSet/>
      <dgm:spPr/>
      <dgm:t>
        <a:bodyPr/>
        <a:lstStyle/>
        <a:p>
          <a:endParaRPr lang="en-US"/>
        </a:p>
      </dgm:t>
    </dgm:pt>
    <dgm:pt modelId="{8F3AF683-0D46-4A59-BEEE-3866DB15410F}" type="sibTrans" cxnId="{5436CC2A-2D74-4BDE-A227-6C843F8CFAB3}">
      <dgm:prSet/>
      <dgm:spPr/>
      <dgm:t>
        <a:bodyPr/>
        <a:lstStyle/>
        <a:p>
          <a:endParaRPr lang="en-US"/>
        </a:p>
      </dgm:t>
    </dgm:pt>
    <dgm:pt modelId="{0352A706-88C6-4D63-99AB-5B0BB044EB31}">
      <dgm:prSet phldrT="[Text]" custT="1"/>
      <dgm:spPr/>
      <dgm:t>
        <a:bodyPr/>
        <a:lstStyle/>
        <a:p>
          <a:r>
            <a:rPr lang="en-US" sz="1500" dirty="0"/>
            <a:t>Shame and Doubt</a:t>
          </a:r>
        </a:p>
      </dgm:t>
    </dgm:pt>
    <dgm:pt modelId="{904F36EC-AD96-425D-9281-E256B5E211D8}" type="parTrans" cxnId="{C4C9DA0E-B99C-46F7-8E96-4AFCD22255B3}">
      <dgm:prSet/>
      <dgm:spPr/>
      <dgm:t>
        <a:bodyPr/>
        <a:lstStyle/>
        <a:p>
          <a:endParaRPr lang="en-US"/>
        </a:p>
      </dgm:t>
    </dgm:pt>
    <dgm:pt modelId="{43228276-ACA4-415F-B13F-39C3F625BA86}" type="sibTrans" cxnId="{C4C9DA0E-B99C-46F7-8E96-4AFCD22255B3}">
      <dgm:prSet/>
      <dgm:spPr/>
      <dgm:t>
        <a:bodyPr/>
        <a:lstStyle/>
        <a:p>
          <a:endParaRPr lang="en-US"/>
        </a:p>
      </dgm:t>
    </dgm:pt>
    <dgm:pt modelId="{8EF8CE18-10C1-402A-8DE8-51687C7DF5EA}">
      <dgm:prSet phldrT="[Text]" custT="1"/>
      <dgm:spPr/>
      <dgm:t>
        <a:bodyPr/>
        <a:lstStyle/>
        <a:p>
          <a:r>
            <a:rPr lang="en-US" sz="1500" dirty="0"/>
            <a:t>Cynicism and Callousness </a:t>
          </a:r>
        </a:p>
      </dgm:t>
    </dgm:pt>
    <dgm:pt modelId="{81CD6474-0820-4D93-B846-8420A0E8FF5E}" type="parTrans" cxnId="{40781723-282A-44C3-8F32-B81B9679A143}">
      <dgm:prSet/>
      <dgm:spPr/>
      <dgm:t>
        <a:bodyPr/>
        <a:lstStyle/>
        <a:p>
          <a:endParaRPr lang="en-US"/>
        </a:p>
      </dgm:t>
    </dgm:pt>
    <dgm:pt modelId="{6C7F8AF1-C433-4027-B20B-CB425B508957}" type="sibTrans" cxnId="{40781723-282A-44C3-8F32-B81B9679A143}">
      <dgm:prSet/>
      <dgm:spPr/>
      <dgm:t>
        <a:bodyPr/>
        <a:lstStyle/>
        <a:p>
          <a:endParaRPr lang="en-US"/>
        </a:p>
      </dgm:t>
    </dgm:pt>
    <dgm:pt modelId="{32FD97AC-74FB-4B78-8DF5-1BFB83177770}">
      <dgm:prSet phldrT="[Text]" custT="1"/>
      <dgm:spPr/>
      <dgm:t>
        <a:bodyPr/>
        <a:lstStyle/>
        <a:p>
          <a:r>
            <a:rPr lang="en-US" altLang="en-US" sz="1500" dirty="0"/>
            <a:t>Failure, </a:t>
          </a:r>
          <a:r>
            <a:rPr lang="en-US" altLang="en-US" sz="1500" dirty="0" err="1"/>
            <a:t>Helplessnessand</a:t>
          </a:r>
          <a:r>
            <a:rPr lang="en-US" altLang="en-US" sz="1500" dirty="0"/>
            <a:t> Crisis</a:t>
          </a:r>
          <a:endParaRPr lang="en-US" sz="1500" dirty="0"/>
        </a:p>
      </dgm:t>
    </dgm:pt>
    <dgm:pt modelId="{F5212624-8D09-4924-8B30-AA652F1CCDE1}" type="parTrans" cxnId="{1F8182F7-B9D9-4E75-B66A-8B60830080BD}">
      <dgm:prSet/>
      <dgm:spPr/>
      <dgm:t>
        <a:bodyPr/>
        <a:lstStyle/>
        <a:p>
          <a:endParaRPr lang="en-US"/>
        </a:p>
      </dgm:t>
    </dgm:pt>
    <dgm:pt modelId="{241496BE-E443-4234-82B3-6DEAB50F552E}" type="sibTrans" cxnId="{1F8182F7-B9D9-4E75-B66A-8B60830080BD}">
      <dgm:prSet/>
      <dgm:spPr/>
      <dgm:t>
        <a:bodyPr/>
        <a:lstStyle/>
        <a:p>
          <a:endParaRPr lang="en-US"/>
        </a:p>
      </dgm:t>
    </dgm:pt>
    <dgm:pt modelId="{D1C037A4-9340-4586-BF8F-BDA1EEA2680F}" type="pres">
      <dgm:prSet presAssocID="{9D4B2845-1648-4236-AA92-5025C58B5590}" presName="Name0" presStyleCnt="0">
        <dgm:presLayoutVars>
          <dgm:dir/>
          <dgm:resizeHandles val="exact"/>
        </dgm:presLayoutVars>
      </dgm:prSet>
      <dgm:spPr/>
    </dgm:pt>
    <dgm:pt modelId="{34214305-A301-441D-BD3B-01741546773A}" type="pres">
      <dgm:prSet presAssocID="{574F128F-7BC5-402A-8F51-06E3D2445BE5}" presName="node" presStyleLbl="node1" presStyleIdx="0" presStyleCnt="4">
        <dgm:presLayoutVars>
          <dgm:bulletEnabled val="1"/>
        </dgm:presLayoutVars>
      </dgm:prSet>
      <dgm:spPr/>
    </dgm:pt>
    <dgm:pt modelId="{A9E9ABD8-0A71-46DF-B01F-C011D945E69B}" type="pres">
      <dgm:prSet presAssocID="{8F3AF683-0D46-4A59-BEEE-3866DB15410F}" presName="sibTrans" presStyleLbl="sibTrans2D1" presStyleIdx="0" presStyleCnt="3"/>
      <dgm:spPr/>
    </dgm:pt>
    <dgm:pt modelId="{1FB63BD0-4655-4258-8F1A-055DF48D0F3B}" type="pres">
      <dgm:prSet presAssocID="{8F3AF683-0D46-4A59-BEEE-3866DB15410F}" presName="connectorText" presStyleLbl="sibTrans2D1" presStyleIdx="0" presStyleCnt="3"/>
      <dgm:spPr/>
    </dgm:pt>
    <dgm:pt modelId="{3E030FF9-58D2-40B0-9E77-609843A122E5}" type="pres">
      <dgm:prSet presAssocID="{0352A706-88C6-4D63-99AB-5B0BB044EB31}" presName="node" presStyleLbl="node1" presStyleIdx="1" presStyleCnt="4">
        <dgm:presLayoutVars>
          <dgm:bulletEnabled val="1"/>
        </dgm:presLayoutVars>
      </dgm:prSet>
      <dgm:spPr/>
    </dgm:pt>
    <dgm:pt modelId="{13B00B35-EC1D-4EF9-BDD7-8C46C5770A1F}" type="pres">
      <dgm:prSet presAssocID="{43228276-ACA4-415F-B13F-39C3F625BA86}" presName="sibTrans" presStyleLbl="sibTrans2D1" presStyleIdx="1" presStyleCnt="3"/>
      <dgm:spPr/>
    </dgm:pt>
    <dgm:pt modelId="{48F02FCF-6205-44CD-BEE7-CF434BA50952}" type="pres">
      <dgm:prSet presAssocID="{43228276-ACA4-415F-B13F-39C3F625BA86}" presName="connectorText" presStyleLbl="sibTrans2D1" presStyleIdx="1" presStyleCnt="3"/>
      <dgm:spPr/>
    </dgm:pt>
    <dgm:pt modelId="{395814E7-F390-4BDF-B54B-F7E29FEE9523}" type="pres">
      <dgm:prSet presAssocID="{8EF8CE18-10C1-402A-8DE8-51687C7DF5EA}" presName="node" presStyleLbl="node1" presStyleIdx="2" presStyleCnt="4">
        <dgm:presLayoutVars>
          <dgm:bulletEnabled val="1"/>
        </dgm:presLayoutVars>
      </dgm:prSet>
      <dgm:spPr/>
    </dgm:pt>
    <dgm:pt modelId="{33D70599-BA01-41D3-9A82-B34FAD92BE85}" type="pres">
      <dgm:prSet presAssocID="{6C7F8AF1-C433-4027-B20B-CB425B508957}" presName="sibTrans" presStyleLbl="sibTrans2D1" presStyleIdx="2" presStyleCnt="3"/>
      <dgm:spPr/>
    </dgm:pt>
    <dgm:pt modelId="{E6C1096B-A8DB-46AF-956C-F8C08C0A750D}" type="pres">
      <dgm:prSet presAssocID="{6C7F8AF1-C433-4027-B20B-CB425B508957}" presName="connectorText" presStyleLbl="sibTrans2D1" presStyleIdx="2" presStyleCnt="3"/>
      <dgm:spPr/>
    </dgm:pt>
    <dgm:pt modelId="{5C9A3542-196D-4B25-83B3-D073B4990B02}" type="pres">
      <dgm:prSet presAssocID="{32FD97AC-74FB-4B78-8DF5-1BFB83177770}" presName="node" presStyleLbl="node1" presStyleIdx="3" presStyleCnt="4">
        <dgm:presLayoutVars>
          <dgm:bulletEnabled val="1"/>
        </dgm:presLayoutVars>
      </dgm:prSet>
      <dgm:spPr/>
    </dgm:pt>
  </dgm:ptLst>
  <dgm:cxnLst>
    <dgm:cxn modelId="{C4C9DA0E-B99C-46F7-8E96-4AFCD22255B3}" srcId="{9D4B2845-1648-4236-AA92-5025C58B5590}" destId="{0352A706-88C6-4D63-99AB-5B0BB044EB31}" srcOrd="1" destOrd="0" parTransId="{904F36EC-AD96-425D-9281-E256B5E211D8}" sibTransId="{43228276-ACA4-415F-B13F-39C3F625BA86}"/>
    <dgm:cxn modelId="{D2C8B911-60A5-460C-86C4-893048567421}" type="presOf" srcId="{43228276-ACA4-415F-B13F-39C3F625BA86}" destId="{48F02FCF-6205-44CD-BEE7-CF434BA50952}" srcOrd="1" destOrd="0" presId="urn:microsoft.com/office/officeart/2005/8/layout/process1"/>
    <dgm:cxn modelId="{378F3B17-9798-468A-9034-9BFB9A356D45}" type="presOf" srcId="{32FD97AC-74FB-4B78-8DF5-1BFB83177770}" destId="{5C9A3542-196D-4B25-83B3-D073B4990B02}" srcOrd="0" destOrd="0" presId="urn:microsoft.com/office/officeart/2005/8/layout/process1"/>
    <dgm:cxn modelId="{A6276917-3912-4B06-A96D-23E5D5F68A59}" type="presOf" srcId="{8F3AF683-0D46-4A59-BEEE-3866DB15410F}" destId="{1FB63BD0-4655-4258-8F1A-055DF48D0F3B}" srcOrd="1" destOrd="0" presId="urn:microsoft.com/office/officeart/2005/8/layout/process1"/>
    <dgm:cxn modelId="{40781723-282A-44C3-8F32-B81B9679A143}" srcId="{9D4B2845-1648-4236-AA92-5025C58B5590}" destId="{8EF8CE18-10C1-402A-8DE8-51687C7DF5EA}" srcOrd="2" destOrd="0" parTransId="{81CD6474-0820-4D93-B846-8420A0E8FF5E}" sibTransId="{6C7F8AF1-C433-4027-B20B-CB425B508957}"/>
    <dgm:cxn modelId="{5436CC2A-2D74-4BDE-A227-6C843F8CFAB3}" srcId="{9D4B2845-1648-4236-AA92-5025C58B5590}" destId="{574F128F-7BC5-402A-8F51-06E3D2445BE5}" srcOrd="0" destOrd="0" parTransId="{B19B86E9-6C20-4114-8B5B-D10BBB576506}" sibTransId="{8F3AF683-0D46-4A59-BEEE-3866DB15410F}"/>
    <dgm:cxn modelId="{1E075448-88E4-4836-98E5-5ED59EE07CED}" type="presOf" srcId="{6C7F8AF1-C433-4027-B20B-CB425B508957}" destId="{E6C1096B-A8DB-46AF-956C-F8C08C0A750D}" srcOrd="1" destOrd="0" presId="urn:microsoft.com/office/officeart/2005/8/layout/process1"/>
    <dgm:cxn modelId="{8A18D27C-6346-4463-9644-54C3A954EEF1}" type="presOf" srcId="{574F128F-7BC5-402A-8F51-06E3D2445BE5}" destId="{34214305-A301-441D-BD3B-01741546773A}" srcOrd="0" destOrd="0" presId="urn:microsoft.com/office/officeart/2005/8/layout/process1"/>
    <dgm:cxn modelId="{D7F5FC8F-9523-4D5D-B4B3-66D5D0F7A4A8}" type="presOf" srcId="{8EF8CE18-10C1-402A-8DE8-51687C7DF5EA}" destId="{395814E7-F390-4BDF-B54B-F7E29FEE9523}" srcOrd="0" destOrd="0" presId="urn:microsoft.com/office/officeart/2005/8/layout/process1"/>
    <dgm:cxn modelId="{83BD6DA4-02F1-4D97-8C5F-CE826B33E64F}" type="presOf" srcId="{6C7F8AF1-C433-4027-B20B-CB425B508957}" destId="{33D70599-BA01-41D3-9A82-B34FAD92BE85}" srcOrd="0" destOrd="0" presId="urn:microsoft.com/office/officeart/2005/8/layout/process1"/>
    <dgm:cxn modelId="{C5990EC9-BDEC-41AE-BF18-E8F34CD1BC51}" type="presOf" srcId="{8F3AF683-0D46-4A59-BEEE-3866DB15410F}" destId="{A9E9ABD8-0A71-46DF-B01F-C011D945E69B}" srcOrd="0" destOrd="0" presId="urn:microsoft.com/office/officeart/2005/8/layout/process1"/>
    <dgm:cxn modelId="{AE0538D1-F36A-4F1F-A8E7-922019985C84}" type="presOf" srcId="{0352A706-88C6-4D63-99AB-5B0BB044EB31}" destId="{3E030FF9-58D2-40B0-9E77-609843A122E5}" srcOrd="0" destOrd="0" presId="urn:microsoft.com/office/officeart/2005/8/layout/process1"/>
    <dgm:cxn modelId="{BDCF7DEA-31C9-4152-9D6C-FA9F0EC1CD52}" type="presOf" srcId="{43228276-ACA4-415F-B13F-39C3F625BA86}" destId="{13B00B35-EC1D-4EF9-BDD7-8C46C5770A1F}" srcOrd="0" destOrd="0" presId="urn:microsoft.com/office/officeart/2005/8/layout/process1"/>
    <dgm:cxn modelId="{A406CCEE-DE2A-452B-89B3-565F5D64D7FB}" type="presOf" srcId="{9D4B2845-1648-4236-AA92-5025C58B5590}" destId="{D1C037A4-9340-4586-BF8F-BDA1EEA2680F}" srcOrd="0" destOrd="0" presId="urn:microsoft.com/office/officeart/2005/8/layout/process1"/>
    <dgm:cxn modelId="{1F8182F7-B9D9-4E75-B66A-8B60830080BD}" srcId="{9D4B2845-1648-4236-AA92-5025C58B5590}" destId="{32FD97AC-74FB-4B78-8DF5-1BFB83177770}" srcOrd="3" destOrd="0" parTransId="{F5212624-8D09-4924-8B30-AA652F1CCDE1}" sibTransId="{241496BE-E443-4234-82B3-6DEAB50F552E}"/>
    <dgm:cxn modelId="{3B8AB64B-D3D6-41CB-8D42-53A5FCA167F0}" type="presParOf" srcId="{D1C037A4-9340-4586-BF8F-BDA1EEA2680F}" destId="{34214305-A301-441D-BD3B-01741546773A}" srcOrd="0" destOrd="0" presId="urn:microsoft.com/office/officeart/2005/8/layout/process1"/>
    <dgm:cxn modelId="{901AA531-044F-49AD-8D46-954B89E7EE44}" type="presParOf" srcId="{D1C037A4-9340-4586-BF8F-BDA1EEA2680F}" destId="{A9E9ABD8-0A71-46DF-B01F-C011D945E69B}" srcOrd="1" destOrd="0" presId="urn:microsoft.com/office/officeart/2005/8/layout/process1"/>
    <dgm:cxn modelId="{05AC405C-EF38-4A0B-A6D2-B5F45A41A11C}" type="presParOf" srcId="{A9E9ABD8-0A71-46DF-B01F-C011D945E69B}" destId="{1FB63BD0-4655-4258-8F1A-055DF48D0F3B}" srcOrd="0" destOrd="0" presId="urn:microsoft.com/office/officeart/2005/8/layout/process1"/>
    <dgm:cxn modelId="{AF488EF7-C3E5-4CD3-AEA5-2FDFB1C99C2E}" type="presParOf" srcId="{D1C037A4-9340-4586-BF8F-BDA1EEA2680F}" destId="{3E030FF9-58D2-40B0-9E77-609843A122E5}" srcOrd="2" destOrd="0" presId="urn:microsoft.com/office/officeart/2005/8/layout/process1"/>
    <dgm:cxn modelId="{895E27E3-EF94-4458-B227-B3A293D4BD48}" type="presParOf" srcId="{D1C037A4-9340-4586-BF8F-BDA1EEA2680F}" destId="{13B00B35-EC1D-4EF9-BDD7-8C46C5770A1F}" srcOrd="3" destOrd="0" presId="urn:microsoft.com/office/officeart/2005/8/layout/process1"/>
    <dgm:cxn modelId="{E02EF7E6-33D8-4B36-A4AB-7C6C06CA78D7}" type="presParOf" srcId="{13B00B35-EC1D-4EF9-BDD7-8C46C5770A1F}" destId="{48F02FCF-6205-44CD-BEE7-CF434BA50952}" srcOrd="0" destOrd="0" presId="urn:microsoft.com/office/officeart/2005/8/layout/process1"/>
    <dgm:cxn modelId="{D90B8318-4560-49FE-A2F6-216E30428C1D}" type="presParOf" srcId="{D1C037A4-9340-4586-BF8F-BDA1EEA2680F}" destId="{395814E7-F390-4BDF-B54B-F7E29FEE9523}" srcOrd="4" destOrd="0" presId="urn:microsoft.com/office/officeart/2005/8/layout/process1"/>
    <dgm:cxn modelId="{7CD0AE02-F14C-48AE-A334-158009D8BC66}" type="presParOf" srcId="{D1C037A4-9340-4586-BF8F-BDA1EEA2680F}" destId="{33D70599-BA01-41D3-9A82-B34FAD92BE85}" srcOrd="5" destOrd="0" presId="urn:microsoft.com/office/officeart/2005/8/layout/process1"/>
    <dgm:cxn modelId="{F8AB79A6-22F3-45F3-949B-398489E15436}" type="presParOf" srcId="{33D70599-BA01-41D3-9A82-B34FAD92BE85}" destId="{E6C1096B-A8DB-46AF-956C-F8C08C0A750D}" srcOrd="0" destOrd="0" presId="urn:microsoft.com/office/officeart/2005/8/layout/process1"/>
    <dgm:cxn modelId="{7D8AB39A-1EED-456D-A12C-664ACD1FC821}" type="presParOf" srcId="{D1C037A4-9340-4586-BF8F-BDA1EEA2680F}" destId="{5C9A3542-196D-4B25-83B3-D073B4990B0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E8A3F4-7D17-4110-A78C-5F7FD7A20C81}" type="doc">
      <dgm:prSet loTypeId="urn:microsoft.com/office/officeart/2005/8/layout/bList2" loCatId="list" qsTypeId="urn:microsoft.com/office/officeart/2005/8/quickstyle/simple1" qsCatId="simple" csTypeId="urn:microsoft.com/office/officeart/2005/8/colors/colorful5" csCatId="colorful" phldr="1"/>
      <dgm:spPr/>
      <dgm:t>
        <a:bodyPr/>
        <a:lstStyle/>
        <a:p>
          <a:endParaRPr lang="en-US"/>
        </a:p>
      </dgm:t>
    </dgm:pt>
    <dgm:pt modelId="{E70E1DFA-8103-4FB9-887F-25A2A2F26C00}">
      <dgm:prSet custT="1"/>
      <dgm:spPr>
        <a:xfrm>
          <a:off x="4431759" y="0"/>
          <a:ext cx="3880348" cy="717290"/>
        </a:xfrm>
      </dgm:spPr>
      <dgm:t>
        <a:bodyPr/>
        <a:lstStyle/>
        <a:p>
          <a:pPr rtl="0"/>
          <a:r>
            <a:rPr lang="en-US" sz="3200" b="1" dirty="0"/>
            <a:t>SMPs</a:t>
          </a:r>
        </a:p>
      </dgm:t>
    </dgm:pt>
    <dgm:pt modelId="{7BE9BEF8-5095-460B-A46D-7F2BCBAD6F7B}" type="parTrans" cxnId="{587480EC-3BA2-477C-A1AE-D2D2D9DD9D04}">
      <dgm:prSet/>
      <dgm:spPr/>
      <dgm:t>
        <a:bodyPr/>
        <a:lstStyle/>
        <a:p>
          <a:endParaRPr lang="en-US" sz="2000"/>
        </a:p>
      </dgm:t>
    </dgm:pt>
    <dgm:pt modelId="{168F1675-E7CB-4183-81AD-48A156E47F69}" type="sibTrans" cxnId="{587480EC-3BA2-477C-A1AE-D2D2D9DD9D04}">
      <dgm:prSet/>
      <dgm:spPr/>
      <dgm:t>
        <a:bodyPr/>
        <a:lstStyle/>
        <a:p>
          <a:endParaRPr lang="en-US" sz="2000"/>
        </a:p>
      </dgm:t>
    </dgm:pt>
    <dgm:pt modelId="{C4B6377F-162D-4B66-A715-9834AB907980}">
      <dgm:prSet custT="1"/>
      <dgm:spPr>
        <a:xfrm>
          <a:off x="4431759" y="717290"/>
          <a:ext cx="3880348" cy="3387165"/>
        </a:xfrm>
      </dgm:spPr>
      <dgm:t>
        <a:bodyPr/>
        <a:lstStyle/>
        <a:p>
          <a:pPr>
            <a:buFont typeface="+mj-lt"/>
            <a:buAutoNum type="arabicPeriod"/>
          </a:pPr>
          <a:r>
            <a:rPr lang="en-US" sz="1200" dirty="0">
              <a:latin typeface="Calibri Light" panose="020F0302020204030204" pitchFamily="34" charset="0"/>
              <a:cs typeface="Calibri Light" panose="020F0302020204030204" pitchFamily="34" charset="0"/>
            </a:rPr>
            <a:t>Step 1: Login at </a:t>
          </a:r>
          <a:r>
            <a:rPr lang="en-US" sz="1200" dirty="0">
              <a:latin typeface="Calibri Light" panose="020F0302020204030204" pitchFamily="34" charset="0"/>
              <a:cs typeface="Calibri Light" panose="020F0302020204030204" pitchFamily="34" charset="0"/>
              <a:hlinkClick xmlns:r="http://schemas.openxmlformats.org/officeDocument/2006/relationships" r:id="rId1"/>
            </a:rPr>
            <a:t>www.smpresource.org</a:t>
          </a:r>
          <a:r>
            <a:rPr lang="en-US" sz="1200" dirty="0">
              <a:latin typeface="Calibri Light" panose="020F0302020204030204" pitchFamily="34" charset="0"/>
              <a:cs typeface="Calibri Light" panose="020F0302020204030204" pitchFamily="34" charset="0"/>
            </a:rPr>
            <a:t> </a:t>
          </a:r>
          <a:br>
            <a:rPr lang="en-US" sz="1200" dirty="0">
              <a:latin typeface="Calibri Light" panose="020F0302020204030204" pitchFamily="34" charset="0"/>
              <a:cs typeface="Calibri Light" panose="020F0302020204030204" pitchFamily="34" charset="0"/>
            </a:rPr>
          </a:br>
          <a:r>
            <a:rPr lang="en-US" sz="1200" dirty="0">
              <a:latin typeface="Calibri Light" panose="020F0302020204030204" pitchFamily="34" charset="0"/>
              <a:cs typeface="Calibri Light" panose="020F0302020204030204" pitchFamily="34" charset="0"/>
            </a:rPr>
            <a:t>(click the blue SMP Login padlock). </a:t>
          </a:r>
        </a:p>
      </dgm:t>
    </dgm:pt>
    <dgm:pt modelId="{3EC363BC-6DA9-4180-A203-0787FCCFB925}" type="parTrans" cxnId="{2BA2285A-5416-460B-9D1E-54392BB75710}">
      <dgm:prSet/>
      <dgm:spPr/>
      <dgm:t>
        <a:bodyPr/>
        <a:lstStyle/>
        <a:p>
          <a:endParaRPr lang="en-US" sz="2000"/>
        </a:p>
      </dgm:t>
    </dgm:pt>
    <dgm:pt modelId="{63CDDE28-EB22-4FE5-BD13-29DEF1B86A5C}" type="sibTrans" cxnId="{2BA2285A-5416-460B-9D1E-54392BB75710}">
      <dgm:prSet/>
      <dgm:spPr/>
      <dgm:t>
        <a:bodyPr/>
        <a:lstStyle/>
        <a:p>
          <a:endParaRPr lang="en-US" sz="2000"/>
        </a:p>
      </dgm:t>
    </dgm:pt>
    <dgm:pt modelId="{0C083CB7-36A1-4A39-9004-9B5F5F7B47C1}">
      <dgm:prSet custT="1"/>
      <dgm:spPr/>
      <dgm:t>
        <a:bodyPr/>
        <a:lstStyle/>
        <a:p>
          <a:pPr>
            <a:buFont typeface="+mj-lt"/>
            <a:buAutoNum type="arabicPeriod"/>
          </a:pPr>
          <a:r>
            <a:rPr lang="en-US" sz="1200" dirty="0">
              <a:latin typeface="Calibri Light" panose="020F0302020204030204" pitchFamily="34" charset="0"/>
              <a:cs typeface="Calibri Light" panose="020F0302020204030204" pitchFamily="34" charset="0"/>
            </a:rPr>
            <a:t>Step 2: Search for keyword “self care.”</a:t>
          </a:r>
        </a:p>
      </dgm:t>
    </dgm:pt>
    <dgm:pt modelId="{DAFA0765-C738-483E-BDC5-609388B642FD}" type="parTrans" cxnId="{9B7145D3-21FE-456A-8840-FA0F43464E20}">
      <dgm:prSet/>
      <dgm:spPr/>
      <dgm:t>
        <a:bodyPr/>
        <a:lstStyle/>
        <a:p>
          <a:endParaRPr lang="en-US" sz="2000"/>
        </a:p>
      </dgm:t>
    </dgm:pt>
    <dgm:pt modelId="{DF66A2B4-3EA1-4EBD-8056-93B96A4F28B0}" type="sibTrans" cxnId="{9B7145D3-21FE-456A-8840-FA0F43464E20}">
      <dgm:prSet/>
      <dgm:spPr/>
      <dgm:t>
        <a:bodyPr/>
        <a:lstStyle/>
        <a:p>
          <a:endParaRPr lang="en-US" sz="2000"/>
        </a:p>
      </dgm:t>
    </dgm:pt>
    <dgm:pt modelId="{9B8A11CA-293C-456D-989D-F052B9509320}">
      <dgm:prSet custT="1"/>
      <dgm:spPr>
        <a:xfrm>
          <a:off x="8161" y="717290"/>
          <a:ext cx="3880348" cy="3387165"/>
        </a:xfrm>
      </dgm:spPr>
      <dgm:t>
        <a:bodyPr/>
        <a:lstStyle/>
        <a:p>
          <a:pPr rtl="0"/>
          <a:r>
            <a:rPr lang="en-US" sz="2800" b="1" kern="1200" dirty="0">
              <a:latin typeface="+mn-lt"/>
              <a:ea typeface="+mn-ea"/>
              <a:cs typeface="Calibri Light" panose="020F0302020204030204" pitchFamily="34" charset="0"/>
            </a:rPr>
            <a:t>MIPPA</a:t>
          </a:r>
        </a:p>
      </dgm:t>
    </dgm:pt>
    <dgm:pt modelId="{781753F3-9988-44BB-81B7-2297BA4E18B0}" type="parTrans" cxnId="{F8B0DF25-3091-48CF-93EB-21FC60A62FD2}">
      <dgm:prSet/>
      <dgm:spPr/>
      <dgm:t>
        <a:bodyPr/>
        <a:lstStyle/>
        <a:p>
          <a:endParaRPr lang="en-US"/>
        </a:p>
      </dgm:t>
    </dgm:pt>
    <dgm:pt modelId="{7943DF5A-D4F6-4707-8B75-5D5E5D6E0812}" type="sibTrans" cxnId="{F8B0DF25-3091-48CF-93EB-21FC60A62FD2}">
      <dgm:prSet/>
      <dgm:spPr/>
      <dgm:t>
        <a:bodyPr/>
        <a:lstStyle/>
        <a:p>
          <a:endParaRPr lang="en-US"/>
        </a:p>
      </dgm:t>
    </dgm:pt>
    <dgm:pt modelId="{9AA46F0F-61A9-4696-8E87-0CAD00332100}">
      <dgm:prSet custT="1"/>
      <dgm:spPr>
        <a:xfrm>
          <a:off x="8161" y="717290"/>
          <a:ext cx="3880348" cy="3387165"/>
        </a:xfrm>
      </dgm:spPr>
      <dgm:t>
        <a:bodyPr/>
        <a:lstStyle/>
        <a:p>
          <a:r>
            <a:rPr kumimoji="0" lang="en-US" sz="1200" b="0" i="0" u="none" strike="noStrike" kern="1200" cap="none" spc="0" normalizeH="0" baseline="0" noProof="0" dirty="0">
              <a:ln/>
              <a:effectLst/>
              <a:uLnTx/>
              <a:uFillTx/>
              <a:latin typeface="Calibri Light" panose="020F0302020204030204" pitchFamily="34" charset="0"/>
              <a:ea typeface="+mn-ea"/>
              <a:cs typeface="Calibri Light" panose="020F0302020204030204" pitchFamily="34" charset="0"/>
            </a:rPr>
            <a:t>Resources will be emailed to the MIPPA listserv.</a:t>
          </a:r>
          <a:endParaRPr lang="en-US" sz="1200" kern="1200" dirty="0">
            <a:latin typeface="Calibri Light" panose="020F0302020204030204" pitchFamily="34" charset="0"/>
            <a:ea typeface="+mn-ea"/>
            <a:cs typeface="Calibri Light" panose="020F0302020204030204" pitchFamily="34" charset="0"/>
          </a:endParaRPr>
        </a:p>
      </dgm:t>
    </dgm:pt>
    <dgm:pt modelId="{625DA136-218D-4FB6-ABFB-C293F1773BC4}" type="parTrans" cxnId="{2104F22B-77EC-4FF6-814F-83C6E15587AD}">
      <dgm:prSet/>
      <dgm:spPr/>
      <dgm:t>
        <a:bodyPr/>
        <a:lstStyle/>
        <a:p>
          <a:endParaRPr lang="en-US"/>
        </a:p>
      </dgm:t>
    </dgm:pt>
    <dgm:pt modelId="{F903597E-17BE-45EB-9D2E-1A33F2DEC9AC}" type="sibTrans" cxnId="{2104F22B-77EC-4FF6-814F-83C6E15587AD}">
      <dgm:prSet/>
      <dgm:spPr/>
      <dgm:t>
        <a:bodyPr/>
        <a:lstStyle/>
        <a:p>
          <a:endParaRPr lang="en-US"/>
        </a:p>
      </dgm:t>
    </dgm:pt>
    <dgm:pt modelId="{15FFEA7F-AF9C-4725-8E25-8054475CDD88}">
      <dgm:prSet custT="1"/>
      <dgm:spPr>
        <a:xfrm>
          <a:off x="8161" y="0"/>
          <a:ext cx="3880348" cy="717290"/>
        </a:xfrm>
      </dgm:spPr>
      <dgm:t>
        <a:bodyPr/>
        <a:lstStyle/>
        <a:p>
          <a:pPr rtl="0"/>
          <a:r>
            <a:rPr lang="en-US" sz="3200" b="1" dirty="0"/>
            <a:t>SHIPs</a:t>
          </a:r>
        </a:p>
      </dgm:t>
    </dgm:pt>
    <dgm:pt modelId="{CC11A9A5-6E39-4C8A-A4B8-82168A4BC834}" type="parTrans" cxnId="{6F010595-C860-475E-9106-A769000F3A4F}">
      <dgm:prSet/>
      <dgm:spPr/>
      <dgm:t>
        <a:bodyPr/>
        <a:lstStyle/>
        <a:p>
          <a:endParaRPr lang="en-US"/>
        </a:p>
      </dgm:t>
    </dgm:pt>
    <dgm:pt modelId="{2D00D2DA-7707-487F-A820-CD1127262EF9}" type="sibTrans" cxnId="{6F010595-C860-475E-9106-A769000F3A4F}">
      <dgm:prSet/>
      <dgm:spPr/>
      <dgm:t>
        <a:bodyPr/>
        <a:lstStyle/>
        <a:p>
          <a:endParaRPr lang="en-US"/>
        </a:p>
      </dgm:t>
    </dgm:pt>
    <dgm:pt modelId="{7E41FEB2-6C6D-4FB0-8937-C0492904F9F4}">
      <dgm:prSet/>
      <dgm:spPr>
        <a:xfrm>
          <a:off x="8161" y="717290"/>
          <a:ext cx="3880348" cy="3387165"/>
        </a:xfrm>
      </dgm:spPr>
      <dgm:t>
        <a:bodyPr/>
        <a:lstStyle/>
        <a:p>
          <a:pPr rtl="0">
            <a:buFont typeface="+mj-lt"/>
            <a:buAutoNum type="arabicPeriod"/>
          </a:pPr>
          <a:r>
            <a:rPr lang="en-US" dirty="0">
              <a:latin typeface="Calibri Light" panose="020F0302020204030204" pitchFamily="34" charset="0"/>
              <a:cs typeface="Calibri Light" panose="020F0302020204030204" pitchFamily="34" charset="0"/>
            </a:rPr>
            <a:t>Login at </a:t>
          </a:r>
          <a:r>
            <a:rPr lang="en-US" dirty="0">
              <a:latin typeface="Calibri Light" panose="020F0302020204030204" pitchFamily="34" charset="0"/>
              <a:cs typeface="Calibri Light" panose="020F0302020204030204" pitchFamily="34" charset="0"/>
              <a:hlinkClick xmlns:r="http://schemas.openxmlformats.org/officeDocument/2006/relationships" r:id="rId2"/>
            </a:rPr>
            <a:t>www.shiptacenter.org</a:t>
          </a:r>
          <a:r>
            <a:rPr lang="en-US" dirty="0">
              <a:latin typeface="Calibri Light" panose="020F0302020204030204" pitchFamily="34" charset="0"/>
              <a:cs typeface="Calibri Light" panose="020F0302020204030204" pitchFamily="34" charset="0"/>
            </a:rPr>
            <a:t>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(click the orange SHIP Login padlock). </a:t>
          </a:r>
        </a:p>
      </dgm:t>
    </dgm:pt>
    <dgm:pt modelId="{FF2D85FF-0DF0-4C6E-98DC-6516F956687F}" type="parTrans" cxnId="{06A461D6-B190-4CDE-A24C-44652E1F07D9}">
      <dgm:prSet/>
      <dgm:spPr/>
      <dgm:t>
        <a:bodyPr/>
        <a:lstStyle/>
        <a:p>
          <a:endParaRPr lang="en-US"/>
        </a:p>
      </dgm:t>
    </dgm:pt>
    <dgm:pt modelId="{F63D997E-1A04-49EC-B635-23841C5CD6F0}" type="sibTrans" cxnId="{06A461D6-B190-4CDE-A24C-44652E1F07D9}">
      <dgm:prSet/>
      <dgm:spPr/>
      <dgm:t>
        <a:bodyPr/>
        <a:lstStyle/>
        <a:p>
          <a:endParaRPr lang="en-US"/>
        </a:p>
      </dgm:t>
    </dgm:pt>
    <dgm:pt modelId="{BD538CEC-17A4-4240-ABA7-6EDA94278B27}">
      <dgm:prSet/>
      <dgm:spPr>
        <a:xfrm>
          <a:off x="8161" y="717290"/>
          <a:ext cx="3880348" cy="3387165"/>
        </a:xfrm>
      </dgm:spPr>
      <dgm:t>
        <a:bodyPr/>
        <a:lstStyle/>
        <a:p>
          <a:pPr rtl="0">
            <a:buFont typeface="+mj-lt"/>
            <a:buAutoNum type="arabicPeriod"/>
          </a:pPr>
          <a:r>
            <a:rPr lang="en-US" dirty="0">
              <a:latin typeface="Calibri Light" panose="020F0302020204030204" pitchFamily="34" charset="0"/>
              <a:ea typeface="+mn-ea"/>
              <a:cs typeface="Calibri Light" panose="020F0302020204030204" pitchFamily="34" charset="0"/>
            </a:rPr>
            <a:t>Go to the Resource Library.</a:t>
          </a:r>
        </a:p>
      </dgm:t>
    </dgm:pt>
    <dgm:pt modelId="{E06B41C1-FC71-4C7F-A139-A7B521DBD654}" type="parTrans" cxnId="{D4D74815-2E2B-4F57-8B9B-21DBF816D412}">
      <dgm:prSet/>
      <dgm:spPr/>
      <dgm:t>
        <a:bodyPr/>
        <a:lstStyle/>
        <a:p>
          <a:endParaRPr lang="en-US"/>
        </a:p>
      </dgm:t>
    </dgm:pt>
    <dgm:pt modelId="{1ABFC221-6F4F-437F-90CE-244686B6846B}" type="sibTrans" cxnId="{D4D74815-2E2B-4F57-8B9B-21DBF816D412}">
      <dgm:prSet/>
      <dgm:spPr/>
      <dgm:t>
        <a:bodyPr/>
        <a:lstStyle/>
        <a:p>
          <a:endParaRPr lang="en-US"/>
        </a:p>
      </dgm:t>
    </dgm:pt>
    <dgm:pt modelId="{949712AB-DC17-4E3B-B603-DD92BA5305F3}">
      <dgm:prSet/>
      <dgm:spPr>
        <a:xfrm>
          <a:off x="8161" y="717290"/>
          <a:ext cx="3880348" cy="3387165"/>
        </a:xfrm>
      </dgm:spPr>
      <dgm:t>
        <a:bodyPr/>
        <a:lstStyle/>
        <a:p>
          <a:r>
            <a:rPr lang="en-US" dirty="0">
              <a:latin typeface="Calibri Light" panose="020F0302020204030204" pitchFamily="34" charset="0"/>
              <a:ea typeface="+mn-ea"/>
              <a:cs typeface="Calibri Light" panose="020F0302020204030204" pitchFamily="34" charset="0"/>
            </a:rPr>
            <a:t>Search for keyword “self care.”</a:t>
          </a:r>
          <a:endParaRPr lang="en-US" dirty="0"/>
        </a:p>
      </dgm:t>
    </dgm:pt>
    <dgm:pt modelId="{B4ADD773-994C-4755-9D18-1AD4F5D259DF}" type="parTrans" cxnId="{DE7DBCBF-C8BA-49A6-BC36-B5F67F742609}">
      <dgm:prSet/>
      <dgm:spPr/>
      <dgm:t>
        <a:bodyPr/>
        <a:lstStyle/>
        <a:p>
          <a:endParaRPr lang="en-US"/>
        </a:p>
      </dgm:t>
    </dgm:pt>
    <dgm:pt modelId="{57EE9645-3F1D-4A8D-A7A3-4C66884C2E49}" type="sibTrans" cxnId="{DE7DBCBF-C8BA-49A6-BC36-B5F67F742609}">
      <dgm:prSet/>
      <dgm:spPr/>
      <dgm:t>
        <a:bodyPr/>
        <a:lstStyle/>
        <a:p>
          <a:endParaRPr lang="en-US"/>
        </a:p>
      </dgm:t>
    </dgm:pt>
    <dgm:pt modelId="{AE3D23FF-BE59-4046-9F14-4F52E03A3FDA}" type="pres">
      <dgm:prSet presAssocID="{BDE8A3F4-7D17-4110-A78C-5F7FD7A20C81}" presName="diagram" presStyleCnt="0">
        <dgm:presLayoutVars>
          <dgm:dir/>
          <dgm:animLvl val="lvl"/>
          <dgm:resizeHandles val="exact"/>
        </dgm:presLayoutVars>
      </dgm:prSet>
      <dgm:spPr/>
    </dgm:pt>
    <dgm:pt modelId="{D90ACC74-EC12-49BC-807F-46B35626673A}" type="pres">
      <dgm:prSet presAssocID="{15FFEA7F-AF9C-4725-8E25-8054475CDD88}" presName="compNode" presStyleCnt="0"/>
      <dgm:spPr/>
    </dgm:pt>
    <dgm:pt modelId="{E41317F0-EA1E-440A-BCAA-61AF5B42BEB3}" type="pres">
      <dgm:prSet presAssocID="{15FFEA7F-AF9C-4725-8E25-8054475CDD88}" presName="childRect" presStyleLbl="bgAcc1" presStyleIdx="0" presStyleCnt="3">
        <dgm:presLayoutVars>
          <dgm:bulletEnabled val="1"/>
        </dgm:presLayoutVars>
      </dgm:prSet>
      <dgm:spPr/>
    </dgm:pt>
    <dgm:pt modelId="{1C155956-8351-475A-A5BF-24156D46AD18}" type="pres">
      <dgm:prSet presAssocID="{15FFEA7F-AF9C-4725-8E25-8054475CDD88}" presName="parentText" presStyleLbl="node1" presStyleIdx="0" presStyleCnt="0">
        <dgm:presLayoutVars>
          <dgm:chMax val="0"/>
          <dgm:bulletEnabled val="1"/>
        </dgm:presLayoutVars>
      </dgm:prSet>
      <dgm:spPr/>
    </dgm:pt>
    <dgm:pt modelId="{43131CA2-19BD-4F30-B46C-74D8A467B408}" type="pres">
      <dgm:prSet presAssocID="{15FFEA7F-AF9C-4725-8E25-8054475CDD88}" presName="parentRect" presStyleLbl="alignNode1" presStyleIdx="0" presStyleCnt="3"/>
      <dgm:spPr/>
    </dgm:pt>
    <dgm:pt modelId="{7EC09E4D-7A69-4AEF-8DE7-8E54FB0C1BBD}" type="pres">
      <dgm:prSet presAssocID="{15FFEA7F-AF9C-4725-8E25-8054475CDD88}" presName="adorn" presStyleLbl="fgAccFollowNode1" presStyleIdx="0" presStyleCnt="3"/>
      <dgm:spPr/>
    </dgm:pt>
    <dgm:pt modelId="{62B68C9A-7B26-48F6-BDB4-2F5D1F176B48}" type="pres">
      <dgm:prSet presAssocID="{2D00D2DA-7707-487F-A820-CD1127262EF9}" presName="sibTrans" presStyleLbl="sibTrans2D1" presStyleIdx="0" presStyleCnt="0"/>
      <dgm:spPr/>
    </dgm:pt>
    <dgm:pt modelId="{625ECDD9-3AE4-4E2B-A142-6B35AE72D2D5}" type="pres">
      <dgm:prSet presAssocID="{E70E1DFA-8103-4FB9-887F-25A2A2F26C00}" presName="compNode" presStyleCnt="0"/>
      <dgm:spPr/>
    </dgm:pt>
    <dgm:pt modelId="{8F3B3EF5-C4CD-4E06-A93F-98259BFBF6D6}" type="pres">
      <dgm:prSet presAssocID="{E70E1DFA-8103-4FB9-887F-25A2A2F26C00}" presName="childRect" presStyleLbl="bgAcc1" presStyleIdx="1" presStyleCnt="3">
        <dgm:presLayoutVars>
          <dgm:bulletEnabled val="1"/>
        </dgm:presLayoutVars>
      </dgm:prSet>
      <dgm:spPr/>
    </dgm:pt>
    <dgm:pt modelId="{85C7E2FC-75DC-49FA-9B8A-1C817F33F7B8}" type="pres">
      <dgm:prSet presAssocID="{E70E1DFA-8103-4FB9-887F-25A2A2F26C00}" presName="parentText" presStyleLbl="node1" presStyleIdx="0" presStyleCnt="0">
        <dgm:presLayoutVars>
          <dgm:chMax val="0"/>
          <dgm:bulletEnabled val="1"/>
        </dgm:presLayoutVars>
      </dgm:prSet>
      <dgm:spPr/>
    </dgm:pt>
    <dgm:pt modelId="{7D7D3B51-6FBE-43D7-ACDB-0B8B169E0CDD}" type="pres">
      <dgm:prSet presAssocID="{E70E1DFA-8103-4FB9-887F-25A2A2F26C00}" presName="parentRect" presStyleLbl="alignNode1" presStyleIdx="1" presStyleCnt="3"/>
      <dgm:spPr/>
    </dgm:pt>
    <dgm:pt modelId="{BC2ECFFD-267A-45CD-A0F8-D2F429E0A3B2}" type="pres">
      <dgm:prSet presAssocID="{E70E1DFA-8103-4FB9-887F-25A2A2F26C00}" presName="adorn" presStyleLbl="fgAccFollowNode1" presStyleIdx="1" presStyleCnt="3"/>
      <dgm:spPr/>
    </dgm:pt>
    <dgm:pt modelId="{E1A3F5B9-EB44-4C47-8645-142878CAF6DB}" type="pres">
      <dgm:prSet presAssocID="{168F1675-E7CB-4183-81AD-48A156E47F69}" presName="sibTrans" presStyleLbl="sibTrans2D1" presStyleIdx="0" presStyleCnt="0"/>
      <dgm:spPr/>
    </dgm:pt>
    <dgm:pt modelId="{3C7D57D1-C6E7-4DBD-B753-64F44770317A}" type="pres">
      <dgm:prSet presAssocID="{9B8A11CA-293C-456D-989D-F052B9509320}" presName="compNode" presStyleCnt="0"/>
      <dgm:spPr/>
    </dgm:pt>
    <dgm:pt modelId="{F49CD5EB-9AC2-40B4-8E42-9FBF24AA8A4C}" type="pres">
      <dgm:prSet presAssocID="{9B8A11CA-293C-456D-989D-F052B9509320}" presName="childRect" presStyleLbl="bgAcc1" presStyleIdx="2" presStyleCnt="3">
        <dgm:presLayoutVars>
          <dgm:bulletEnabled val="1"/>
        </dgm:presLayoutVars>
      </dgm:prSet>
      <dgm:spPr/>
    </dgm:pt>
    <dgm:pt modelId="{DF646415-BEDD-4517-86F4-9E19D94E4C93}" type="pres">
      <dgm:prSet presAssocID="{9B8A11CA-293C-456D-989D-F052B9509320}" presName="parentText" presStyleLbl="node1" presStyleIdx="0" presStyleCnt="0">
        <dgm:presLayoutVars>
          <dgm:chMax val="0"/>
          <dgm:bulletEnabled val="1"/>
        </dgm:presLayoutVars>
      </dgm:prSet>
      <dgm:spPr/>
    </dgm:pt>
    <dgm:pt modelId="{69670DEA-7AD5-4249-8D1A-5EEB8F9278C6}" type="pres">
      <dgm:prSet presAssocID="{9B8A11CA-293C-456D-989D-F052B9509320}" presName="parentRect" presStyleLbl="alignNode1" presStyleIdx="2" presStyleCnt="3"/>
      <dgm:spPr/>
    </dgm:pt>
    <dgm:pt modelId="{9BBF6987-EA86-4516-BF3F-EEA6A51FB371}" type="pres">
      <dgm:prSet presAssocID="{9B8A11CA-293C-456D-989D-F052B9509320}" presName="adorn" presStyleLbl="fgAccFollowNode1" presStyleIdx="2" presStyleCnt="3"/>
      <dgm:spPr/>
    </dgm:pt>
  </dgm:ptLst>
  <dgm:cxnLst>
    <dgm:cxn modelId="{D4D74815-2E2B-4F57-8B9B-21DBF816D412}" srcId="{15FFEA7F-AF9C-4725-8E25-8054475CDD88}" destId="{BD538CEC-17A4-4240-ABA7-6EDA94278B27}" srcOrd="1" destOrd="0" parTransId="{E06B41C1-FC71-4C7F-A139-A7B521DBD654}" sibTransId="{1ABFC221-6F4F-437F-90CE-244686B6846B}"/>
    <dgm:cxn modelId="{1C091C1D-10E5-4FF0-92D8-39E68B9C89F5}" type="presOf" srcId="{9AA46F0F-61A9-4696-8E87-0CAD00332100}" destId="{F49CD5EB-9AC2-40B4-8E42-9FBF24AA8A4C}" srcOrd="0" destOrd="0" presId="urn:microsoft.com/office/officeart/2005/8/layout/bList2"/>
    <dgm:cxn modelId="{F8B0DF25-3091-48CF-93EB-21FC60A62FD2}" srcId="{BDE8A3F4-7D17-4110-A78C-5F7FD7A20C81}" destId="{9B8A11CA-293C-456D-989D-F052B9509320}" srcOrd="2" destOrd="0" parTransId="{781753F3-9988-44BB-81B7-2297BA4E18B0}" sibTransId="{7943DF5A-D4F6-4707-8B75-5D5E5D6E0812}"/>
    <dgm:cxn modelId="{1C4AE226-9FC0-4084-82E7-CB87C7E1C4DB}" type="presOf" srcId="{BDE8A3F4-7D17-4110-A78C-5F7FD7A20C81}" destId="{AE3D23FF-BE59-4046-9F14-4F52E03A3FDA}" srcOrd="0" destOrd="0" presId="urn:microsoft.com/office/officeart/2005/8/layout/bList2"/>
    <dgm:cxn modelId="{2104F22B-77EC-4FF6-814F-83C6E15587AD}" srcId="{9B8A11CA-293C-456D-989D-F052B9509320}" destId="{9AA46F0F-61A9-4696-8E87-0CAD00332100}" srcOrd="0" destOrd="0" parTransId="{625DA136-218D-4FB6-ABFB-C293F1773BC4}" sibTransId="{F903597E-17BE-45EB-9D2E-1A33F2DEC9AC}"/>
    <dgm:cxn modelId="{FA68F161-0909-479A-9333-738241A8D705}" type="presOf" srcId="{7E41FEB2-6C6D-4FB0-8937-C0492904F9F4}" destId="{E41317F0-EA1E-440A-BCAA-61AF5B42BEB3}" srcOrd="0" destOrd="0" presId="urn:microsoft.com/office/officeart/2005/8/layout/bList2"/>
    <dgm:cxn modelId="{0B172547-CE5E-4750-ABA7-7F9231866037}" type="presOf" srcId="{15FFEA7F-AF9C-4725-8E25-8054475CDD88}" destId="{1C155956-8351-475A-A5BF-24156D46AD18}" srcOrd="0" destOrd="0" presId="urn:microsoft.com/office/officeart/2005/8/layout/bList2"/>
    <dgm:cxn modelId="{87413C50-B10F-4C7E-AFEC-70E15A10B1AE}" type="presOf" srcId="{0C083CB7-36A1-4A39-9004-9B5F5F7B47C1}" destId="{8F3B3EF5-C4CD-4E06-A93F-98259BFBF6D6}" srcOrd="0" destOrd="1" presId="urn:microsoft.com/office/officeart/2005/8/layout/bList2"/>
    <dgm:cxn modelId="{2BA2285A-5416-460B-9D1E-54392BB75710}" srcId="{E70E1DFA-8103-4FB9-887F-25A2A2F26C00}" destId="{C4B6377F-162D-4B66-A715-9834AB907980}" srcOrd="0" destOrd="0" parTransId="{3EC363BC-6DA9-4180-A203-0787FCCFB925}" sibTransId="{63CDDE28-EB22-4FE5-BD13-29DEF1B86A5C}"/>
    <dgm:cxn modelId="{E9EFB65A-B93D-46B8-96F1-8C99DF6C4592}" type="presOf" srcId="{E70E1DFA-8103-4FB9-887F-25A2A2F26C00}" destId="{7D7D3B51-6FBE-43D7-ACDB-0B8B169E0CDD}" srcOrd="1" destOrd="0" presId="urn:microsoft.com/office/officeart/2005/8/layout/bList2"/>
    <dgm:cxn modelId="{7CB43F86-E8C8-49FC-963C-B3C2421CD11B}" type="presOf" srcId="{9B8A11CA-293C-456D-989D-F052B9509320}" destId="{69670DEA-7AD5-4249-8D1A-5EEB8F9278C6}" srcOrd="1" destOrd="0" presId="urn:microsoft.com/office/officeart/2005/8/layout/bList2"/>
    <dgm:cxn modelId="{6F010595-C860-475E-9106-A769000F3A4F}" srcId="{BDE8A3F4-7D17-4110-A78C-5F7FD7A20C81}" destId="{15FFEA7F-AF9C-4725-8E25-8054475CDD88}" srcOrd="0" destOrd="0" parTransId="{CC11A9A5-6E39-4C8A-A4B8-82168A4BC834}" sibTransId="{2D00D2DA-7707-487F-A820-CD1127262EF9}"/>
    <dgm:cxn modelId="{2DC422A0-AFA6-48C8-BCFF-D52BBF921315}" type="presOf" srcId="{C4B6377F-162D-4B66-A715-9834AB907980}" destId="{8F3B3EF5-C4CD-4E06-A93F-98259BFBF6D6}" srcOrd="0" destOrd="0" presId="urn:microsoft.com/office/officeart/2005/8/layout/bList2"/>
    <dgm:cxn modelId="{AD186DB5-C383-4373-AA4E-AD991B181B84}" type="presOf" srcId="{168F1675-E7CB-4183-81AD-48A156E47F69}" destId="{E1A3F5B9-EB44-4C47-8645-142878CAF6DB}" srcOrd="0" destOrd="0" presId="urn:microsoft.com/office/officeart/2005/8/layout/bList2"/>
    <dgm:cxn modelId="{0CE753BD-38D1-470C-9A8C-ECE9A372568A}" type="presOf" srcId="{2D00D2DA-7707-487F-A820-CD1127262EF9}" destId="{62B68C9A-7B26-48F6-BDB4-2F5D1F176B48}" srcOrd="0" destOrd="0" presId="urn:microsoft.com/office/officeart/2005/8/layout/bList2"/>
    <dgm:cxn modelId="{DE7DBCBF-C8BA-49A6-BC36-B5F67F742609}" srcId="{15FFEA7F-AF9C-4725-8E25-8054475CDD88}" destId="{949712AB-DC17-4E3B-B603-DD92BA5305F3}" srcOrd="2" destOrd="0" parTransId="{B4ADD773-994C-4755-9D18-1AD4F5D259DF}" sibTransId="{57EE9645-3F1D-4A8D-A7A3-4C66884C2E49}"/>
    <dgm:cxn modelId="{2FBEC2CC-9712-43F2-84D7-180DBD406BCA}" type="presOf" srcId="{BD538CEC-17A4-4240-ABA7-6EDA94278B27}" destId="{E41317F0-EA1E-440A-BCAA-61AF5B42BEB3}" srcOrd="0" destOrd="1" presId="urn:microsoft.com/office/officeart/2005/8/layout/bList2"/>
    <dgm:cxn modelId="{8B9939D2-F002-4F2B-B565-6E111C0244FD}" type="presOf" srcId="{9B8A11CA-293C-456D-989D-F052B9509320}" destId="{DF646415-BEDD-4517-86F4-9E19D94E4C93}" srcOrd="0" destOrd="0" presId="urn:microsoft.com/office/officeart/2005/8/layout/bList2"/>
    <dgm:cxn modelId="{9B7145D3-21FE-456A-8840-FA0F43464E20}" srcId="{E70E1DFA-8103-4FB9-887F-25A2A2F26C00}" destId="{0C083CB7-36A1-4A39-9004-9B5F5F7B47C1}" srcOrd="1" destOrd="0" parTransId="{DAFA0765-C738-483E-BDC5-609388B642FD}" sibTransId="{DF66A2B4-3EA1-4EBD-8056-93B96A4F28B0}"/>
    <dgm:cxn modelId="{06A461D6-B190-4CDE-A24C-44652E1F07D9}" srcId="{15FFEA7F-AF9C-4725-8E25-8054475CDD88}" destId="{7E41FEB2-6C6D-4FB0-8937-C0492904F9F4}" srcOrd="0" destOrd="0" parTransId="{FF2D85FF-0DF0-4C6E-98DC-6516F956687F}" sibTransId="{F63D997E-1A04-49EC-B635-23841C5CD6F0}"/>
    <dgm:cxn modelId="{243C8DE2-564D-4C60-8EAB-2EA1A9DD8715}" type="presOf" srcId="{15FFEA7F-AF9C-4725-8E25-8054475CDD88}" destId="{43131CA2-19BD-4F30-B46C-74D8A467B408}" srcOrd="1" destOrd="0" presId="urn:microsoft.com/office/officeart/2005/8/layout/bList2"/>
    <dgm:cxn modelId="{0BB8F2E8-1C30-41E6-A48E-454CA6FA60A5}" type="presOf" srcId="{949712AB-DC17-4E3B-B603-DD92BA5305F3}" destId="{E41317F0-EA1E-440A-BCAA-61AF5B42BEB3}" srcOrd="0" destOrd="2" presId="urn:microsoft.com/office/officeart/2005/8/layout/bList2"/>
    <dgm:cxn modelId="{587480EC-3BA2-477C-A1AE-D2D2D9DD9D04}" srcId="{BDE8A3F4-7D17-4110-A78C-5F7FD7A20C81}" destId="{E70E1DFA-8103-4FB9-887F-25A2A2F26C00}" srcOrd="1" destOrd="0" parTransId="{7BE9BEF8-5095-460B-A46D-7F2BCBAD6F7B}" sibTransId="{168F1675-E7CB-4183-81AD-48A156E47F69}"/>
    <dgm:cxn modelId="{278559F8-6DED-4EAD-BD09-4D8839C57D70}" type="presOf" srcId="{E70E1DFA-8103-4FB9-887F-25A2A2F26C00}" destId="{85C7E2FC-75DC-49FA-9B8A-1C817F33F7B8}" srcOrd="0" destOrd="0" presId="urn:microsoft.com/office/officeart/2005/8/layout/bList2"/>
    <dgm:cxn modelId="{CB7BF03D-F3D0-4991-963A-ADB3A9801748}" type="presParOf" srcId="{AE3D23FF-BE59-4046-9F14-4F52E03A3FDA}" destId="{D90ACC74-EC12-49BC-807F-46B35626673A}" srcOrd="0" destOrd="0" presId="urn:microsoft.com/office/officeart/2005/8/layout/bList2"/>
    <dgm:cxn modelId="{55D27F6E-B90E-4DC1-AC44-D508EA73B9A8}" type="presParOf" srcId="{D90ACC74-EC12-49BC-807F-46B35626673A}" destId="{E41317F0-EA1E-440A-BCAA-61AF5B42BEB3}" srcOrd="0" destOrd="0" presId="urn:microsoft.com/office/officeart/2005/8/layout/bList2"/>
    <dgm:cxn modelId="{6E2D5861-6408-4469-BF90-98F3F339613F}" type="presParOf" srcId="{D90ACC74-EC12-49BC-807F-46B35626673A}" destId="{1C155956-8351-475A-A5BF-24156D46AD18}" srcOrd="1" destOrd="0" presId="urn:microsoft.com/office/officeart/2005/8/layout/bList2"/>
    <dgm:cxn modelId="{04E0A43C-ACFB-402E-9E7C-B4733450A69E}" type="presParOf" srcId="{D90ACC74-EC12-49BC-807F-46B35626673A}" destId="{43131CA2-19BD-4F30-B46C-74D8A467B408}" srcOrd="2" destOrd="0" presId="urn:microsoft.com/office/officeart/2005/8/layout/bList2"/>
    <dgm:cxn modelId="{A893B7A1-D4FA-4DE4-B522-94883A79840A}" type="presParOf" srcId="{D90ACC74-EC12-49BC-807F-46B35626673A}" destId="{7EC09E4D-7A69-4AEF-8DE7-8E54FB0C1BBD}" srcOrd="3" destOrd="0" presId="urn:microsoft.com/office/officeart/2005/8/layout/bList2"/>
    <dgm:cxn modelId="{2C3AC107-4783-4E4B-B44C-8D56CE27E316}" type="presParOf" srcId="{AE3D23FF-BE59-4046-9F14-4F52E03A3FDA}" destId="{62B68C9A-7B26-48F6-BDB4-2F5D1F176B48}" srcOrd="1" destOrd="0" presId="urn:microsoft.com/office/officeart/2005/8/layout/bList2"/>
    <dgm:cxn modelId="{ADE91977-BA89-4E41-9C6E-34FD406BEDAD}" type="presParOf" srcId="{AE3D23FF-BE59-4046-9F14-4F52E03A3FDA}" destId="{625ECDD9-3AE4-4E2B-A142-6B35AE72D2D5}" srcOrd="2" destOrd="0" presId="urn:microsoft.com/office/officeart/2005/8/layout/bList2"/>
    <dgm:cxn modelId="{3CFB11C3-BF80-4DA3-AEBD-BCD618F1E322}" type="presParOf" srcId="{625ECDD9-3AE4-4E2B-A142-6B35AE72D2D5}" destId="{8F3B3EF5-C4CD-4E06-A93F-98259BFBF6D6}" srcOrd="0" destOrd="0" presId="urn:microsoft.com/office/officeart/2005/8/layout/bList2"/>
    <dgm:cxn modelId="{6323CCEB-60C7-4439-A36C-10E69C95C979}" type="presParOf" srcId="{625ECDD9-3AE4-4E2B-A142-6B35AE72D2D5}" destId="{85C7E2FC-75DC-49FA-9B8A-1C817F33F7B8}" srcOrd="1" destOrd="0" presId="urn:microsoft.com/office/officeart/2005/8/layout/bList2"/>
    <dgm:cxn modelId="{77A0AB52-CE87-4AF0-A37A-F826E818FE9B}" type="presParOf" srcId="{625ECDD9-3AE4-4E2B-A142-6B35AE72D2D5}" destId="{7D7D3B51-6FBE-43D7-ACDB-0B8B169E0CDD}" srcOrd="2" destOrd="0" presId="urn:microsoft.com/office/officeart/2005/8/layout/bList2"/>
    <dgm:cxn modelId="{214A146F-6C5E-47F9-B41B-8A4DBC5D6D87}" type="presParOf" srcId="{625ECDD9-3AE4-4E2B-A142-6B35AE72D2D5}" destId="{BC2ECFFD-267A-45CD-A0F8-D2F429E0A3B2}" srcOrd="3" destOrd="0" presId="urn:microsoft.com/office/officeart/2005/8/layout/bList2"/>
    <dgm:cxn modelId="{3929E2E3-F8C7-4AA3-BA75-766B3436C291}" type="presParOf" srcId="{AE3D23FF-BE59-4046-9F14-4F52E03A3FDA}" destId="{E1A3F5B9-EB44-4C47-8645-142878CAF6DB}" srcOrd="3" destOrd="0" presId="urn:microsoft.com/office/officeart/2005/8/layout/bList2"/>
    <dgm:cxn modelId="{21655CDF-F257-4A21-B333-EF78B83A3664}" type="presParOf" srcId="{AE3D23FF-BE59-4046-9F14-4F52E03A3FDA}" destId="{3C7D57D1-C6E7-4DBD-B753-64F44770317A}" srcOrd="4" destOrd="0" presId="urn:microsoft.com/office/officeart/2005/8/layout/bList2"/>
    <dgm:cxn modelId="{CA2D8659-BB2D-4E26-A441-14B873EA9482}" type="presParOf" srcId="{3C7D57D1-C6E7-4DBD-B753-64F44770317A}" destId="{F49CD5EB-9AC2-40B4-8E42-9FBF24AA8A4C}" srcOrd="0" destOrd="0" presId="urn:microsoft.com/office/officeart/2005/8/layout/bList2"/>
    <dgm:cxn modelId="{DE882187-1BC6-4CC1-8421-140423C0FD04}" type="presParOf" srcId="{3C7D57D1-C6E7-4DBD-B753-64F44770317A}" destId="{DF646415-BEDD-4517-86F4-9E19D94E4C93}" srcOrd="1" destOrd="0" presId="urn:microsoft.com/office/officeart/2005/8/layout/bList2"/>
    <dgm:cxn modelId="{90B38644-B1F6-4088-8DF5-DB46AB94171F}" type="presParOf" srcId="{3C7D57D1-C6E7-4DBD-B753-64F44770317A}" destId="{69670DEA-7AD5-4249-8D1A-5EEB8F9278C6}" srcOrd="2" destOrd="0" presId="urn:microsoft.com/office/officeart/2005/8/layout/bList2"/>
    <dgm:cxn modelId="{64FA9A73-C81B-4D86-BA3F-E6A1B0651E4A}" type="presParOf" srcId="{3C7D57D1-C6E7-4DBD-B753-64F44770317A}" destId="{9BBF6987-EA86-4516-BF3F-EEA6A51FB371}"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1A9F8-6022-4738-8BD8-56CD7013FEEC}">
      <dsp:nvSpPr>
        <dsp:cNvPr id="0" name=""/>
        <dsp:cNvSpPr/>
      </dsp:nvSpPr>
      <dsp:spPr>
        <a:xfrm>
          <a:off x="990991" y="0"/>
          <a:ext cx="1811111" cy="181111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0000" cap="flat" cmpd="sng" algn="ctr">
          <a:solidFill>
            <a:schemeClr val="accent1">
              <a:shade val="80000"/>
              <a:hueOff val="0"/>
              <a:satOff val="0"/>
              <a:lumOff val="0"/>
              <a:alphaOff val="0"/>
            </a:schemeClr>
          </a:solidFill>
          <a:prstDash val="solid"/>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shade val="80000"/>
              <a:hueOff val="0"/>
              <a:satOff val="0"/>
              <a:lumOff val="0"/>
              <a:alphaOff val="0"/>
            </a:schemeClr>
          </a:contourClr>
        </a:sp3d>
      </dsp:spPr>
      <dsp:style>
        <a:lnRef idx="1">
          <a:scrgbClr r="0" g="0" b="0"/>
        </a:lnRef>
        <a:fillRef idx="3">
          <a:scrgbClr r="0" g="0" b="0"/>
        </a:fillRef>
        <a:effectRef idx="3">
          <a:scrgbClr r="0" g="0" b="0"/>
        </a:effectRef>
        <a:fontRef idx="minor">
          <a:schemeClr val="lt1"/>
        </a:fontRef>
      </dsp:style>
    </dsp:sp>
    <dsp:sp modelId="{D8C77B39-D55C-4381-9533-466B07710413}">
      <dsp:nvSpPr>
        <dsp:cNvPr id="0" name=""/>
        <dsp:cNvSpPr/>
      </dsp:nvSpPr>
      <dsp:spPr>
        <a:xfrm>
          <a:off x="990991" y="0"/>
          <a:ext cx="181" cy="3622222"/>
        </a:xfrm>
        <a:prstGeom prst="line">
          <a:avLst/>
        </a:pr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D606D1-C847-48E1-983C-18362BC5A7A5}">
      <dsp:nvSpPr>
        <dsp:cNvPr id="0" name=""/>
        <dsp:cNvSpPr/>
      </dsp:nvSpPr>
      <dsp:spPr>
        <a:xfrm>
          <a:off x="990991" y="1811111"/>
          <a:ext cx="1811111" cy="181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1" i="0" kern="1200">
              <a:effectLst/>
              <a:latin typeface="Arial" panose="020B0604020202020204" pitchFamily="34" charset="0"/>
            </a:rPr>
            <a:t>Nanette Relave</a:t>
          </a:r>
        </a:p>
        <a:p>
          <a:pPr marL="0" lvl="0" indent="0" algn="l" defTabSz="800100">
            <a:lnSpc>
              <a:spcPct val="90000"/>
            </a:lnSpc>
            <a:spcBef>
              <a:spcPct val="0"/>
            </a:spcBef>
            <a:spcAft>
              <a:spcPct val="35000"/>
            </a:spcAft>
            <a:buFont typeface="Arial" panose="020B0604020202020204" pitchFamily="34" charset="0"/>
            <a:buNone/>
          </a:pPr>
          <a:r>
            <a:rPr lang="en-US" sz="1800" b="0" i="0" kern="1200">
              <a:effectLst/>
              <a:latin typeface="Arial" panose="020B0604020202020204" pitchFamily="34" charset="0"/>
            </a:rPr>
            <a:t>ADvancing States</a:t>
          </a:r>
          <a:endParaRPr lang="en-US" sz="1800" kern="1200" dirty="0"/>
        </a:p>
      </dsp:txBody>
      <dsp:txXfrm>
        <a:off x="990991" y="1811111"/>
        <a:ext cx="1811111" cy="1811111"/>
      </dsp:txXfrm>
    </dsp:sp>
    <dsp:sp modelId="{8ECC9B72-9FC3-48D7-A359-A205E561626C}">
      <dsp:nvSpPr>
        <dsp:cNvPr id="0" name=""/>
        <dsp:cNvSpPr/>
      </dsp:nvSpPr>
      <dsp:spPr>
        <a:xfrm>
          <a:off x="2802844" y="0"/>
          <a:ext cx="1811111" cy="181111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10000" cap="flat" cmpd="sng" algn="ctr">
          <a:solidFill>
            <a:schemeClr val="accent1">
              <a:shade val="80000"/>
              <a:hueOff val="164204"/>
              <a:satOff val="-9815"/>
              <a:lumOff val="14915"/>
              <a:alphaOff val="0"/>
            </a:schemeClr>
          </a:solidFill>
          <a:prstDash val="solid"/>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shade val="80000"/>
              <a:hueOff val="164204"/>
              <a:satOff val="-9815"/>
              <a:lumOff val="14915"/>
              <a:alphaOff val="0"/>
            </a:schemeClr>
          </a:contourClr>
        </a:sp3d>
      </dsp:spPr>
      <dsp:style>
        <a:lnRef idx="1">
          <a:scrgbClr r="0" g="0" b="0"/>
        </a:lnRef>
        <a:fillRef idx="3">
          <a:scrgbClr r="0" g="0" b="0"/>
        </a:fillRef>
        <a:effectRef idx="3">
          <a:scrgbClr r="0" g="0" b="0"/>
        </a:effectRef>
        <a:fontRef idx="minor">
          <a:schemeClr val="lt1"/>
        </a:fontRef>
      </dsp:style>
    </dsp:sp>
    <dsp:sp modelId="{485CA0CB-57C9-401A-94EE-A3410A0E721A}">
      <dsp:nvSpPr>
        <dsp:cNvPr id="0" name=""/>
        <dsp:cNvSpPr/>
      </dsp:nvSpPr>
      <dsp:spPr>
        <a:xfrm>
          <a:off x="2802844" y="0"/>
          <a:ext cx="181" cy="3622222"/>
        </a:xfrm>
        <a:prstGeom prst="line">
          <a:avLst/>
        </a:pr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F22CF-DD41-47FA-B541-6799D2D4C7E0}">
      <dsp:nvSpPr>
        <dsp:cNvPr id="0" name=""/>
        <dsp:cNvSpPr/>
      </dsp:nvSpPr>
      <dsp:spPr>
        <a:xfrm>
          <a:off x="2802844" y="1811111"/>
          <a:ext cx="1811111" cy="181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1" i="0" kern="1200" dirty="0">
              <a:effectLst/>
              <a:latin typeface="Arial" panose="020B0604020202020204" pitchFamily="34" charset="0"/>
            </a:rPr>
            <a:t>Mary Turner</a:t>
          </a:r>
        </a:p>
        <a:p>
          <a:pPr marL="0" lvl="0" indent="0" algn="l" defTabSz="800100">
            <a:lnSpc>
              <a:spcPct val="90000"/>
            </a:lnSpc>
            <a:spcBef>
              <a:spcPct val="0"/>
            </a:spcBef>
            <a:spcAft>
              <a:spcPct val="35000"/>
            </a:spcAft>
            <a:buFont typeface="Arial" panose="020B0604020202020204" pitchFamily="34" charset="0"/>
            <a:buNone/>
          </a:pPr>
          <a:r>
            <a:rPr lang="en-US" sz="1800" b="0" i="0" kern="1200" dirty="0">
              <a:effectLst/>
              <a:latin typeface="Arial" panose="020B0604020202020204" pitchFamily="34" charset="0"/>
            </a:rPr>
            <a:t>MOM, MSW, LCSW, CCDP-D Director of Missouri Family to Family</a:t>
          </a:r>
          <a:endParaRPr lang="en-US" sz="1800" kern="1200" dirty="0"/>
        </a:p>
      </dsp:txBody>
      <dsp:txXfrm>
        <a:off x="2802844" y="1811111"/>
        <a:ext cx="1811111" cy="1811111"/>
      </dsp:txXfrm>
    </dsp:sp>
    <dsp:sp modelId="{3B61565A-C17A-4B8D-AAFA-C76B7936D8B9}">
      <dsp:nvSpPr>
        <dsp:cNvPr id="0" name=""/>
        <dsp:cNvSpPr/>
      </dsp:nvSpPr>
      <dsp:spPr>
        <a:xfrm>
          <a:off x="4614697" y="0"/>
          <a:ext cx="1811111" cy="181111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10000" cap="flat" cmpd="sng" algn="ctr">
          <a:solidFill>
            <a:schemeClr val="accent1">
              <a:shade val="80000"/>
              <a:hueOff val="328408"/>
              <a:satOff val="-19631"/>
              <a:lumOff val="29830"/>
              <a:alphaOff val="0"/>
            </a:schemeClr>
          </a:solidFill>
          <a:prstDash val="solid"/>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shade val="80000"/>
              <a:hueOff val="328408"/>
              <a:satOff val="-19631"/>
              <a:lumOff val="29830"/>
              <a:alphaOff val="0"/>
            </a:schemeClr>
          </a:contourClr>
        </a:sp3d>
      </dsp:spPr>
      <dsp:style>
        <a:lnRef idx="1">
          <a:scrgbClr r="0" g="0" b="0"/>
        </a:lnRef>
        <a:fillRef idx="3">
          <a:scrgbClr r="0" g="0" b="0"/>
        </a:fillRef>
        <a:effectRef idx="3">
          <a:scrgbClr r="0" g="0" b="0"/>
        </a:effectRef>
        <a:fontRef idx="minor">
          <a:schemeClr val="lt1"/>
        </a:fontRef>
      </dsp:style>
    </dsp:sp>
    <dsp:sp modelId="{146AE2C6-1086-413E-B1EB-709C9E5BFBDB}">
      <dsp:nvSpPr>
        <dsp:cNvPr id="0" name=""/>
        <dsp:cNvSpPr/>
      </dsp:nvSpPr>
      <dsp:spPr>
        <a:xfrm>
          <a:off x="4614697" y="0"/>
          <a:ext cx="181" cy="3622222"/>
        </a:xfrm>
        <a:prstGeom prst="line">
          <a:avLst/>
        </a:pr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E2BD1C-15DF-485C-B475-950ADB55FD41}">
      <dsp:nvSpPr>
        <dsp:cNvPr id="0" name=""/>
        <dsp:cNvSpPr/>
      </dsp:nvSpPr>
      <dsp:spPr>
        <a:xfrm>
          <a:off x="4614697" y="1811111"/>
          <a:ext cx="1811111" cy="1811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1" i="0" kern="1200" dirty="0">
              <a:solidFill>
                <a:schemeClr val="tx1"/>
              </a:solidFill>
              <a:effectLst/>
              <a:latin typeface="Arial" panose="020B0604020202020204" pitchFamily="34" charset="0"/>
            </a:rPr>
            <a:t>Erica Lindquist </a:t>
          </a:r>
          <a:r>
            <a:rPr lang="en-US" sz="1800" b="0" i="0" kern="1200" dirty="0">
              <a:solidFill>
                <a:schemeClr val="tx1"/>
              </a:solidFill>
              <a:effectLst/>
              <a:latin typeface="Arial" panose="020B0604020202020204" pitchFamily="34" charset="0"/>
            </a:rPr>
            <a:t>        Owner, Lowcountry Yoga</a:t>
          </a:r>
          <a:endParaRPr lang="en-US" sz="1800" kern="1200" dirty="0">
            <a:solidFill>
              <a:schemeClr val="tx1"/>
            </a:solidFill>
          </a:endParaRPr>
        </a:p>
      </dsp:txBody>
      <dsp:txXfrm>
        <a:off x="4614697" y="1811111"/>
        <a:ext cx="1811111" cy="1811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1FD50-1015-4948-9A08-2DCC5487346A}">
      <dsp:nvSpPr>
        <dsp:cNvPr id="0" name=""/>
        <dsp:cNvSpPr/>
      </dsp:nvSpPr>
      <dsp:spPr>
        <a:xfrm>
          <a:off x="-4785585" y="-733483"/>
          <a:ext cx="5700007" cy="5700007"/>
        </a:xfrm>
        <a:prstGeom prst="blockArc">
          <a:avLst>
            <a:gd name="adj1" fmla="val 18900000"/>
            <a:gd name="adj2" fmla="val 2700000"/>
            <a:gd name="adj3" fmla="val 37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7228A4-3A96-4052-AC9A-58F4730F9CFE}">
      <dsp:nvSpPr>
        <dsp:cNvPr id="0" name=""/>
        <dsp:cNvSpPr/>
      </dsp:nvSpPr>
      <dsp:spPr>
        <a:xfrm>
          <a:off x="458015" y="271737"/>
          <a:ext cx="5277283" cy="529299"/>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013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Setting the Stage</a:t>
          </a:r>
        </a:p>
      </dsp:txBody>
      <dsp:txXfrm>
        <a:off x="458015" y="271737"/>
        <a:ext cx="5277283" cy="529299"/>
      </dsp:txXfrm>
    </dsp:sp>
    <dsp:sp modelId="{1D7FF825-6A80-4380-88CC-E8587FA2140B}">
      <dsp:nvSpPr>
        <dsp:cNvPr id="0" name=""/>
        <dsp:cNvSpPr/>
      </dsp:nvSpPr>
      <dsp:spPr>
        <a:xfrm>
          <a:off x="57430" y="199224"/>
          <a:ext cx="661624" cy="6616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9397C0-6589-4269-8042-FBBBED1F68C6}">
      <dsp:nvSpPr>
        <dsp:cNvPr id="0" name=""/>
        <dsp:cNvSpPr/>
      </dsp:nvSpPr>
      <dsp:spPr>
        <a:xfrm>
          <a:off x="779439" y="1058175"/>
          <a:ext cx="4898003" cy="529299"/>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013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Understanding Burnout and Compassion Fatigue</a:t>
          </a:r>
        </a:p>
      </dsp:txBody>
      <dsp:txXfrm>
        <a:off x="779439" y="1058175"/>
        <a:ext cx="4898003" cy="529299"/>
      </dsp:txXfrm>
    </dsp:sp>
    <dsp:sp modelId="{73F645BF-D0D9-4386-9182-48EC49FFA752}">
      <dsp:nvSpPr>
        <dsp:cNvPr id="0" name=""/>
        <dsp:cNvSpPr/>
      </dsp:nvSpPr>
      <dsp:spPr>
        <a:xfrm>
          <a:off x="454389" y="991126"/>
          <a:ext cx="661624" cy="6616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B3C99D-4651-46B6-8297-E1BE587E8053}">
      <dsp:nvSpPr>
        <dsp:cNvPr id="0" name=""/>
        <dsp:cNvSpPr/>
      </dsp:nvSpPr>
      <dsp:spPr>
        <a:xfrm>
          <a:off x="895847" y="1851870"/>
          <a:ext cx="4781594" cy="529299"/>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0131"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a:cs typeface="Arial"/>
            </a:rPr>
            <a:t>Assessing Your Level of Burnout or Compassion Fatigue</a:t>
          </a:r>
        </a:p>
      </dsp:txBody>
      <dsp:txXfrm>
        <a:off x="895847" y="1851870"/>
        <a:ext cx="4781594" cy="529299"/>
      </dsp:txXfrm>
    </dsp:sp>
    <dsp:sp modelId="{9D4EF134-9F99-423C-A0A8-231415B5E421}">
      <dsp:nvSpPr>
        <dsp:cNvPr id="0" name=""/>
        <dsp:cNvSpPr/>
      </dsp:nvSpPr>
      <dsp:spPr>
        <a:xfrm>
          <a:off x="565035" y="1785708"/>
          <a:ext cx="661624" cy="6616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1EB1BB-880D-4F35-9743-F7BF806E59A5}">
      <dsp:nvSpPr>
        <dsp:cNvPr id="0" name=""/>
        <dsp:cNvSpPr/>
      </dsp:nvSpPr>
      <dsp:spPr>
        <a:xfrm>
          <a:off x="779439" y="2626974"/>
          <a:ext cx="4898003" cy="566482"/>
        </a:xfrm>
        <a:prstGeom prst="rect">
          <a:avLst/>
        </a:prstGeom>
        <a:solidFill>
          <a:srgbClr val="0062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013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Learning About Resources to Develop Your Self-Care Plan</a:t>
          </a:r>
        </a:p>
      </dsp:txBody>
      <dsp:txXfrm>
        <a:off x="779439" y="2626974"/>
        <a:ext cx="4898003" cy="566482"/>
      </dsp:txXfrm>
    </dsp:sp>
    <dsp:sp modelId="{90C30C06-CCEB-45B2-857B-0E4DD4AE627A}">
      <dsp:nvSpPr>
        <dsp:cNvPr id="0" name=""/>
        <dsp:cNvSpPr/>
      </dsp:nvSpPr>
      <dsp:spPr>
        <a:xfrm>
          <a:off x="448626" y="2579403"/>
          <a:ext cx="661624" cy="6616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C0DEF5-372C-45E7-A5D9-F6C45B39FCF9}">
      <dsp:nvSpPr>
        <dsp:cNvPr id="0" name=""/>
        <dsp:cNvSpPr/>
      </dsp:nvSpPr>
      <dsp:spPr>
        <a:xfrm>
          <a:off x="421426" y="3436066"/>
          <a:ext cx="5277283" cy="561210"/>
        </a:xfrm>
        <a:prstGeom prst="rect">
          <a:avLst/>
        </a:prstGeom>
        <a:solidFill>
          <a:srgbClr val="0062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0131"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Taking a Pause: Self-Care Video Presentation</a:t>
          </a:r>
        </a:p>
      </dsp:txBody>
      <dsp:txXfrm>
        <a:off x="421426" y="3436066"/>
        <a:ext cx="5277283" cy="561210"/>
      </dsp:txXfrm>
    </dsp:sp>
    <dsp:sp modelId="{7E2E8638-77DA-4A41-A5F8-D8475D38D9AA}">
      <dsp:nvSpPr>
        <dsp:cNvPr id="0" name=""/>
        <dsp:cNvSpPr/>
      </dsp:nvSpPr>
      <dsp:spPr>
        <a:xfrm>
          <a:off x="69346" y="3373098"/>
          <a:ext cx="661624" cy="6616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14305-A301-441D-BD3B-01741546773A}">
      <dsp:nvSpPr>
        <dsp:cNvPr id="0" name=""/>
        <dsp:cNvSpPr/>
      </dsp:nvSpPr>
      <dsp:spPr>
        <a:xfrm>
          <a:off x="6083" y="1925534"/>
          <a:ext cx="1259313" cy="96809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altLang="en-US" sz="1500" kern="1200" dirty="0"/>
            <a:t>Physical, Mental, and Emotional Exhaustion</a:t>
          </a:r>
          <a:endParaRPr lang="en-US" sz="1500" kern="1200" dirty="0"/>
        </a:p>
      </dsp:txBody>
      <dsp:txXfrm>
        <a:off x="34438" y="1953889"/>
        <a:ext cx="1202603" cy="911387"/>
      </dsp:txXfrm>
    </dsp:sp>
    <dsp:sp modelId="{A9E9ABD8-0A71-46DF-B01F-C011D945E69B}">
      <dsp:nvSpPr>
        <dsp:cNvPr id="0" name=""/>
        <dsp:cNvSpPr/>
      </dsp:nvSpPr>
      <dsp:spPr>
        <a:xfrm>
          <a:off x="1391328" y="2253428"/>
          <a:ext cx="266974" cy="31230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391328" y="2315890"/>
        <a:ext cx="186882" cy="187385"/>
      </dsp:txXfrm>
    </dsp:sp>
    <dsp:sp modelId="{3E030FF9-58D2-40B0-9E77-609843A122E5}">
      <dsp:nvSpPr>
        <dsp:cNvPr id="0" name=""/>
        <dsp:cNvSpPr/>
      </dsp:nvSpPr>
      <dsp:spPr>
        <a:xfrm>
          <a:off x="1769122" y="1925534"/>
          <a:ext cx="1259313" cy="9680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Shame and Doubt</a:t>
          </a:r>
        </a:p>
      </dsp:txBody>
      <dsp:txXfrm>
        <a:off x="1797477" y="1953889"/>
        <a:ext cx="1202603" cy="911387"/>
      </dsp:txXfrm>
    </dsp:sp>
    <dsp:sp modelId="{13B00B35-EC1D-4EF9-BDD7-8C46C5770A1F}">
      <dsp:nvSpPr>
        <dsp:cNvPr id="0" name=""/>
        <dsp:cNvSpPr/>
      </dsp:nvSpPr>
      <dsp:spPr>
        <a:xfrm>
          <a:off x="3154367" y="2253428"/>
          <a:ext cx="266974" cy="31230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54367" y="2315890"/>
        <a:ext cx="186882" cy="187385"/>
      </dsp:txXfrm>
    </dsp:sp>
    <dsp:sp modelId="{395814E7-F390-4BDF-B54B-F7E29FEE9523}">
      <dsp:nvSpPr>
        <dsp:cNvPr id="0" name=""/>
        <dsp:cNvSpPr/>
      </dsp:nvSpPr>
      <dsp:spPr>
        <a:xfrm>
          <a:off x="3532161" y="1925534"/>
          <a:ext cx="1259313" cy="9680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Cynicism and Callousness </a:t>
          </a:r>
        </a:p>
      </dsp:txBody>
      <dsp:txXfrm>
        <a:off x="3560516" y="1953889"/>
        <a:ext cx="1202603" cy="911387"/>
      </dsp:txXfrm>
    </dsp:sp>
    <dsp:sp modelId="{33D70599-BA01-41D3-9A82-B34FAD92BE85}">
      <dsp:nvSpPr>
        <dsp:cNvPr id="0" name=""/>
        <dsp:cNvSpPr/>
      </dsp:nvSpPr>
      <dsp:spPr>
        <a:xfrm>
          <a:off x="4917406" y="2253428"/>
          <a:ext cx="266974" cy="31230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917406" y="2315890"/>
        <a:ext cx="186882" cy="187385"/>
      </dsp:txXfrm>
    </dsp:sp>
    <dsp:sp modelId="{5C9A3542-196D-4B25-83B3-D073B4990B02}">
      <dsp:nvSpPr>
        <dsp:cNvPr id="0" name=""/>
        <dsp:cNvSpPr/>
      </dsp:nvSpPr>
      <dsp:spPr>
        <a:xfrm>
          <a:off x="5295200" y="1925534"/>
          <a:ext cx="1259313" cy="9680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altLang="en-US" sz="1500" kern="1200" dirty="0"/>
            <a:t>Failure, </a:t>
          </a:r>
          <a:r>
            <a:rPr lang="en-US" altLang="en-US" sz="1500" kern="1200" dirty="0" err="1"/>
            <a:t>Helplessnessand</a:t>
          </a:r>
          <a:r>
            <a:rPr lang="en-US" altLang="en-US" sz="1500" kern="1200" dirty="0"/>
            <a:t> Crisis</a:t>
          </a:r>
          <a:endParaRPr lang="en-US" sz="1500" kern="1200" dirty="0"/>
        </a:p>
      </dsp:txBody>
      <dsp:txXfrm>
        <a:off x="5323555" y="1953889"/>
        <a:ext cx="1202603" cy="9113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17F0-EA1E-440A-BCAA-61AF5B42BEB3}">
      <dsp:nvSpPr>
        <dsp:cNvPr id="0" name=""/>
        <dsp:cNvSpPr/>
      </dsp:nvSpPr>
      <dsp:spPr>
        <a:xfrm>
          <a:off x="4403" y="1222762"/>
          <a:ext cx="1901890" cy="141972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rtl="0">
            <a:lnSpc>
              <a:spcPct val="90000"/>
            </a:lnSpc>
            <a:spcBef>
              <a:spcPct val="0"/>
            </a:spcBef>
            <a:spcAft>
              <a:spcPct val="15000"/>
            </a:spcAft>
            <a:buFont typeface="+mj-lt"/>
            <a:buAutoNum type="arabicPeriod"/>
          </a:pPr>
          <a:r>
            <a:rPr lang="en-US" sz="1200" kern="1200" dirty="0">
              <a:latin typeface="Calibri Light" panose="020F0302020204030204" pitchFamily="34" charset="0"/>
              <a:cs typeface="Calibri Light" panose="020F0302020204030204" pitchFamily="34" charset="0"/>
            </a:rPr>
            <a:t>Login at </a:t>
          </a:r>
          <a:r>
            <a:rPr lang="en-US" sz="1200" kern="1200" dirty="0">
              <a:latin typeface="Calibri Light" panose="020F0302020204030204" pitchFamily="34" charset="0"/>
              <a:cs typeface="Calibri Light" panose="020F0302020204030204" pitchFamily="34" charset="0"/>
              <a:hlinkClick xmlns:r="http://schemas.openxmlformats.org/officeDocument/2006/relationships" r:id="rId1"/>
            </a:rPr>
            <a:t>www.shiptacenter.org</a:t>
          </a:r>
          <a:r>
            <a:rPr lang="en-US" sz="1200" kern="1200" dirty="0">
              <a:latin typeface="Calibri Light" panose="020F0302020204030204" pitchFamily="34" charset="0"/>
              <a:cs typeface="Calibri Light" panose="020F0302020204030204" pitchFamily="34" charset="0"/>
            </a:rPr>
            <a:t> </a:t>
          </a:r>
          <a:br>
            <a:rPr lang="en-US" sz="1200" kern="1200" dirty="0">
              <a:latin typeface="Calibri Light" panose="020F0302020204030204" pitchFamily="34" charset="0"/>
              <a:cs typeface="Calibri Light" panose="020F0302020204030204" pitchFamily="34" charset="0"/>
            </a:rPr>
          </a:br>
          <a:r>
            <a:rPr lang="en-US" sz="1200" kern="1200" dirty="0">
              <a:latin typeface="Calibri Light" panose="020F0302020204030204" pitchFamily="34" charset="0"/>
              <a:cs typeface="Calibri Light" panose="020F0302020204030204" pitchFamily="34" charset="0"/>
            </a:rPr>
            <a:t>(click the orange SHIP Login padlock). </a:t>
          </a:r>
        </a:p>
        <a:p>
          <a:pPr marL="114300" lvl="1" indent="-114300" algn="l" defTabSz="533400" rtl="0">
            <a:lnSpc>
              <a:spcPct val="90000"/>
            </a:lnSpc>
            <a:spcBef>
              <a:spcPct val="0"/>
            </a:spcBef>
            <a:spcAft>
              <a:spcPct val="15000"/>
            </a:spcAft>
            <a:buFont typeface="+mj-lt"/>
            <a:buAutoNum type="arabicPeriod"/>
          </a:pPr>
          <a:r>
            <a:rPr lang="en-US" sz="1200" kern="1200" dirty="0">
              <a:latin typeface="Calibri Light" panose="020F0302020204030204" pitchFamily="34" charset="0"/>
              <a:ea typeface="+mn-ea"/>
              <a:cs typeface="Calibri Light" panose="020F0302020204030204" pitchFamily="34" charset="0"/>
            </a:rPr>
            <a:t>Go to the Resource Library.</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ea typeface="+mn-ea"/>
              <a:cs typeface="Calibri Light" panose="020F0302020204030204" pitchFamily="34" charset="0"/>
            </a:rPr>
            <a:t>Search for keyword “self care.”</a:t>
          </a:r>
          <a:endParaRPr lang="en-US" sz="1200" kern="1200" dirty="0"/>
        </a:p>
      </dsp:txBody>
      <dsp:txXfrm>
        <a:off x="37669" y="1256028"/>
        <a:ext cx="1835358" cy="1386454"/>
      </dsp:txXfrm>
    </dsp:sp>
    <dsp:sp modelId="{43131CA2-19BD-4F30-B46C-74D8A467B408}">
      <dsp:nvSpPr>
        <dsp:cNvPr id="0" name=""/>
        <dsp:cNvSpPr/>
      </dsp:nvSpPr>
      <dsp:spPr>
        <a:xfrm>
          <a:off x="4403" y="2642483"/>
          <a:ext cx="1901890" cy="610479"/>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n-US" sz="3200" b="1" kern="1200" dirty="0"/>
            <a:t>SHIPs</a:t>
          </a:r>
        </a:p>
      </dsp:txBody>
      <dsp:txXfrm>
        <a:off x="4403" y="2642483"/>
        <a:ext cx="1339359" cy="610479"/>
      </dsp:txXfrm>
    </dsp:sp>
    <dsp:sp modelId="{7EC09E4D-7A69-4AEF-8DE7-8E54FB0C1BBD}">
      <dsp:nvSpPr>
        <dsp:cNvPr id="0" name=""/>
        <dsp:cNvSpPr/>
      </dsp:nvSpPr>
      <dsp:spPr>
        <a:xfrm>
          <a:off x="1397563" y="2739452"/>
          <a:ext cx="665661" cy="665661"/>
        </a:xfrm>
        <a:prstGeom prst="ellipse">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3B3EF5-C4CD-4E06-A93F-98259BFBF6D6}">
      <dsp:nvSpPr>
        <dsp:cNvPr id="0" name=""/>
        <dsp:cNvSpPr/>
      </dsp:nvSpPr>
      <dsp:spPr>
        <a:xfrm>
          <a:off x="2228138" y="1222762"/>
          <a:ext cx="1901890" cy="141972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5">
              <a:hueOff val="187884"/>
              <a:satOff val="18001"/>
              <a:lumOff val="44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Font typeface="+mj-lt"/>
            <a:buAutoNum type="arabicPeriod"/>
          </a:pPr>
          <a:r>
            <a:rPr lang="en-US" sz="1200" kern="1200" dirty="0">
              <a:latin typeface="Calibri Light" panose="020F0302020204030204" pitchFamily="34" charset="0"/>
              <a:cs typeface="Calibri Light" panose="020F0302020204030204" pitchFamily="34" charset="0"/>
            </a:rPr>
            <a:t>Step 1: Login at </a:t>
          </a:r>
          <a:r>
            <a:rPr lang="en-US" sz="1200" kern="1200" dirty="0">
              <a:latin typeface="Calibri Light" panose="020F0302020204030204" pitchFamily="34" charset="0"/>
              <a:cs typeface="Calibri Light" panose="020F0302020204030204" pitchFamily="34" charset="0"/>
              <a:hlinkClick xmlns:r="http://schemas.openxmlformats.org/officeDocument/2006/relationships" r:id="rId2"/>
            </a:rPr>
            <a:t>www.smpresource.org</a:t>
          </a:r>
          <a:r>
            <a:rPr lang="en-US" sz="1200" kern="1200" dirty="0">
              <a:latin typeface="Calibri Light" panose="020F0302020204030204" pitchFamily="34" charset="0"/>
              <a:cs typeface="Calibri Light" panose="020F0302020204030204" pitchFamily="34" charset="0"/>
            </a:rPr>
            <a:t> </a:t>
          </a:r>
          <a:br>
            <a:rPr lang="en-US" sz="1200" kern="1200" dirty="0">
              <a:latin typeface="Calibri Light" panose="020F0302020204030204" pitchFamily="34" charset="0"/>
              <a:cs typeface="Calibri Light" panose="020F0302020204030204" pitchFamily="34" charset="0"/>
            </a:rPr>
          </a:br>
          <a:r>
            <a:rPr lang="en-US" sz="1200" kern="1200" dirty="0">
              <a:latin typeface="Calibri Light" panose="020F0302020204030204" pitchFamily="34" charset="0"/>
              <a:cs typeface="Calibri Light" panose="020F0302020204030204" pitchFamily="34" charset="0"/>
            </a:rPr>
            <a:t>(click the blue SMP Login padlock). </a:t>
          </a:r>
        </a:p>
        <a:p>
          <a:pPr marL="114300" lvl="1" indent="-114300" algn="l" defTabSz="533400">
            <a:lnSpc>
              <a:spcPct val="90000"/>
            </a:lnSpc>
            <a:spcBef>
              <a:spcPct val="0"/>
            </a:spcBef>
            <a:spcAft>
              <a:spcPct val="15000"/>
            </a:spcAft>
            <a:buFont typeface="+mj-lt"/>
            <a:buAutoNum type="arabicPeriod"/>
          </a:pPr>
          <a:r>
            <a:rPr lang="en-US" sz="1200" kern="1200" dirty="0">
              <a:latin typeface="Calibri Light" panose="020F0302020204030204" pitchFamily="34" charset="0"/>
              <a:cs typeface="Calibri Light" panose="020F0302020204030204" pitchFamily="34" charset="0"/>
            </a:rPr>
            <a:t>Step 2: Search for keyword “self care.”</a:t>
          </a:r>
        </a:p>
      </dsp:txBody>
      <dsp:txXfrm>
        <a:off x="2261404" y="1256028"/>
        <a:ext cx="1835358" cy="1386454"/>
      </dsp:txXfrm>
    </dsp:sp>
    <dsp:sp modelId="{7D7D3B51-6FBE-43D7-ACDB-0B8B169E0CDD}">
      <dsp:nvSpPr>
        <dsp:cNvPr id="0" name=""/>
        <dsp:cNvSpPr/>
      </dsp:nvSpPr>
      <dsp:spPr>
        <a:xfrm>
          <a:off x="2228138" y="2642483"/>
          <a:ext cx="1901890" cy="610479"/>
        </a:xfrm>
        <a:prstGeom prst="rect">
          <a:avLst/>
        </a:prstGeom>
        <a:solidFill>
          <a:schemeClr val="accent5">
            <a:hueOff val="187884"/>
            <a:satOff val="18001"/>
            <a:lumOff val="4411"/>
            <a:alphaOff val="0"/>
          </a:schemeClr>
        </a:solidFill>
        <a:ln w="19050" cap="flat" cmpd="sng" algn="ctr">
          <a:solidFill>
            <a:schemeClr val="accent5">
              <a:hueOff val="187884"/>
              <a:satOff val="18001"/>
              <a:lumOff val="4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n-US" sz="3200" b="1" kern="1200" dirty="0"/>
            <a:t>SMPs</a:t>
          </a:r>
        </a:p>
      </dsp:txBody>
      <dsp:txXfrm>
        <a:off x="2228138" y="2642483"/>
        <a:ext cx="1339359" cy="610479"/>
      </dsp:txXfrm>
    </dsp:sp>
    <dsp:sp modelId="{BC2ECFFD-267A-45CD-A0F8-D2F429E0A3B2}">
      <dsp:nvSpPr>
        <dsp:cNvPr id="0" name=""/>
        <dsp:cNvSpPr/>
      </dsp:nvSpPr>
      <dsp:spPr>
        <a:xfrm>
          <a:off x="3621299" y="2739452"/>
          <a:ext cx="665661" cy="665661"/>
        </a:xfrm>
        <a:prstGeom prst="ellipse">
          <a:avLst/>
        </a:prstGeom>
        <a:solidFill>
          <a:schemeClr val="accent5">
            <a:tint val="40000"/>
            <a:alpha val="90000"/>
            <a:hueOff val="243326"/>
            <a:satOff val="22456"/>
            <a:lumOff val="1534"/>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9CD5EB-9AC2-40B4-8E42-9FBF24AA8A4C}">
      <dsp:nvSpPr>
        <dsp:cNvPr id="0" name=""/>
        <dsp:cNvSpPr/>
      </dsp:nvSpPr>
      <dsp:spPr>
        <a:xfrm>
          <a:off x="4451874" y="1222762"/>
          <a:ext cx="1901890" cy="1419720"/>
        </a:xfrm>
        <a:prstGeom prst="round2SameRect">
          <a:avLst>
            <a:gd name="adj1" fmla="val 8000"/>
            <a:gd name="adj2" fmla="val 0"/>
          </a:avLst>
        </a:prstGeom>
        <a:solidFill>
          <a:schemeClr val="lt1">
            <a:alpha val="90000"/>
            <a:hueOff val="0"/>
            <a:satOff val="0"/>
            <a:lumOff val="0"/>
            <a:alphaOff val="0"/>
          </a:schemeClr>
        </a:solidFill>
        <a:ln w="19050" cap="flat"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kumimoji="0" lang="en-US" sz="1200" b="0" i="0" u="none" strike="noStrike" kern="1200" cap="none" spc="0" normalizeH="0" baseline="0" noProof="0" dirty="0">
              <a:ln/>
              <a:effectLst/>
              <a:uLnTx/>
              <a:uFillTx/>
              <a:latin typeface="Calibri Light" panose="020F0302020204030204" pitchFamily="34" charset="0"/>
              <a:ea typeface="+mn-ea"/>
              <a:cs typeface="Calibri Light" panose="020F0302020204030204" pitchFamily="34" charset="0"/>
            </a:rPr>
            <a:t>Resources will be emailed to the MIPPA listserv.</a:t>
          </a:r>
          <a:endParaRPr lang="en-US" sz="1200" kern="1200" dirty="0">
            <a:latin typeface="Calibri Light" panose="020F0302020204030204" pitchFamily="34" charset="0"/>
            <a:ea typeface="+mn-ea"/>
            <a:cs typeface="Calibri Light" panose="020F0302020204030204" pitchFamily="34" charset="0"/>
          </a:endParaRPr>
        </a:p>
      </dsp:txBody>
      <dsp:txXfrm>
        <a:off x="4485140" y="1256028"/>
        <a:ext cx="1835358" cy="1386454"/>
      </dsp:txXfrm>
    </dsp:sp>
    <dsp:sp modelId="{69670DEA-7AD5-4249-8D1A-5EEB8F9278C6}">
      <dsp:nvSpPr>
        <dsp:cNvPr id="0" name=""/>
        <dsp:cNvSpPr/>
      </dsp:nvSpPr>
      <dsp:spPr>
        <a:xfrm>
          <a:off x="4451874" y="2642483"/>
          <a:ext cx="1901890" cy="610479"/>
        </a:xfrm>
        <a:prstGeom prst="rect">
          <a:avLst/>
        </a:prstGeom>
        <a:solidFill>
          <a:schemeClr val="accent5">
            <a:hueOff val="375767"/>
            <a:satOff val="36001"/>
            <a:lumOff val="8823"/>
            <a:alphaOff val="0"/>
          </a:schemeClr>
        </a:solidFill>
        <a:ln w="19050" cap="flat"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rtl="0">
            <a:lnSpc>
              <a:spcPct val="90000"/>
            </a:lnSpc>
            <a:spcBef>
              <a:spcPct val="0"/>
            </a:spcBef>
            <a:spcAft>
              <a:spcPct val="35000"/>
            </a:spcAft>
            <a:buNone/>
          </a:pPr>
          <a:r>
            <a:rPr lang="en-US" sz="2800" b="1" kern="1200" dirty="0">
              <a:latin typeface="+mn-lt"/>
              <a:ea typeface="+mn-ea"/>
              <a:cs typeface="Calibri Light" panose="020F0302020204030204" pitchFamily="34" charset="0"/>
            </a:rPr>
            <a:t>MIPPA</a:t>
          </a:r>
        </a:p>
      </dsp:txBody>
      <dsp:txXfrm>
        <a:off x="4451874" y="2642483"/>
        <a:ext cx="1339359" cy="610479"/>
      </dsp:txXfrm>
    </dsp:sp>
    <dsp:sp modelId="{9BBF6987-EA86-4516-BF3F-EEA6A51FB371}">
      <dsp:nvSpPr>
        <dsp:cNvPr id="0" name=""/>
        <dsp:cNvSpPr/>
      </dsp:nvSpPr>
      <dsp:spPr>
        <a:xfrm>
          <a:off x="5845035" y="2739452"/>
          <a:ext cx="665661" cy="665661"/>
        </a:xfrm>
        <a:prstGeom prst="ellipse">
          <a:avLst/>
        </a:prstGeom>
        <a:solidFill>
          <a:schemeClr val="accent5">
            <a:tint val="40000"/>
            <a:alpha val="90000"/>
            <a:hueOff val="486652"/>
            <a:satOff val="44911"/>
            <a:lumOff val="3068"/>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A09CEB-B58C-A640-9E67-6DB281D9B54E}" type="datetimeFigureOut">
              <a:rPr lang="en-US" smtClean="0"/>
              <a:t>3/21/2022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16235E-07A7-254F-A632-4FB589E03E81}" type="slidenum">
              <a:rPr lang="en-US" smtClean="0"/>
              <a:t>‹#›</a:t>
            </a:fld>
            <a:endParaRPr lang="en-US"/>
          </a:p>
        </p:txBody>
      </p:sp>
    </p:spTree>
    <p:extLst>
      <p:ext uri="{BB962C8B-B14F-4D97-AF65-F5344CB8AC3E}">
        <p14:creationId xmlns:p14="http://schemas.microsoft.com/office/powerpoint/2010/main" val="2074288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2FEA32-4511-D947-AC01-49B4BCDBDA92}" type="datetimeFigureOut">
              <a:rPr lang="en-US" smtClean="0"/>
              <a:t>3/21/2022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0A0E82-B373-4A4C-AF89-944DF260C051}" type="slidenum">
              <a:rPr lang="en-US" smtClean="0"/>
              <a:t>‹#›</a:t>
            </a:fld>
            <a:endParaRPr lang="en-US"/>
          </a:p>
        </p:txBody>
      </p:sp>
    </p:spTree>
    <p:extLst>
      <p:ext uri="{BB962C8B-B14F-4D97-AF65-F5344CB8AC3E}">
        <p14:creationId xmlns:p14="http://schemas.microsoft.com/office/powerpoint/2010/main" val="1525929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yankrukov?utm_content=attributionCopyText&amp;utm_medium=referral&amp;utm_source=pexel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exels.com/photo/a-tired-woman-massaging-her-head-8867180/?utm_content=attributionCopyText&amp;utm_medium=referral&amp;utm_source=pexel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ff.org/other/state-indicator/adults-reporting-symptoms-of-anxiety-or-depressive-disorder-during-covid-19-pandemic/"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dc.gov/nchs/data/nhis/earlyrelease/ERmentalhealth-508.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dirty="0"/>
              <a:t>Sue. </a:t>
            </a:r>
          </a:p>
          <a:p>
            <a:pPr marL="0" marR="0">
              <a:spcBef>
                <a:spcPts val="0"/>
              </a:spcBef>
              <a:spcAft>
                <a:spcPts val="0"/>
              </a:spcAft>
            </a:pPr>
            <a:r>
              <a:rPr lang="en-US" sz="1800" dirty="0">
                <a:solidFill>
                  <a:srgbClr val="262626"/>
                </a:solidFill>
                <a:effectLst/>
                <a:latin typeface="Arial" panose="020B060402020202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F2301-BAA3-42FC-BBA0-FBA0F3377E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4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11</a:t>
            </a:fld>
            <a:endParaRPr lang="en-US"/>
          </a:p>
        </p:txBody>
      </p:sp>
    </p:spTree>
    <p:extLst>
      <p:ext uri="{BB962C8B-B14F-4D97-AF65-F5344CB8AC3E}">
        <p14:creationId xmlns:p14="http://schemas.microsoft.com/office/powerpoint/2010/main" val="15446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B70401F-64F9-4F13-854A-DAA92ED1ED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0E05D0FB-394F-4824-883F-9E4F7210F32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C04909DA-2CC5-4D93-B484-34C9558C4628}"/>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F12FA71-ABE8-45DF-81A7-F562CCE5DB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000" dirty="0"/>
              <a:t>Mary</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Handout – “Are you on the road to burnout?”  Pass this out and allow the workers a few minutes to see where they fall on the burnout scale.</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The term burnout first appeared in literature in 1974.  The phenomenon has likely appeared among workers in the helping profession as long as there have been helping professionals.  - The US pulled out of Vietnam in 1973 – what was the results of the veterans who returned – lots of substance abuse – lots of PTSD</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Broadly speaking, burnout is a combination of exhaustion, cynicism, and perceived inefficacy resulting from long-term job stress. It was first described in 1974 by the clinical psychologist Herbert Freudenberger, who often volunteered at a free clinic in the then drug-ridden East Village of New York City. Over time, Freudenberger observed emotional depletion and accompanying psychosomatic symptoms among the clinic’s volunteer staff. He called the phenomenon “burnout,” borrowing the term from drug-addict slang. Freudenberger defined burnout as exhaustion resulting from “excessive demands on energy, strength, or resources” in the workplace, characterizing it by a set of symptoms including malaise, fatigue, frustration, cynicism, and inefficacy:</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There is a feeling of exhaustion, being unable to shake a lingering cold, suffering from frequent headaches and gastrointestinal disturbances, sleeplessness and shortness of breath. … The burn-out candidate finds it just too difficult to hold in feelings. He cries too easily, the slightest pressure makes him feel overburdened and he yells and screams. With the ease of anger may come a suspicious attitude, a kind of suspicion and paranoia. The victim begins to feel that just about everyone is out to screw him. … He becomes the ‘house cynic.’</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A greater and greater number of physical hours are spent at work, but less and less is being accomplished.</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In addition, Freudenberger noted that burnout often occurred in contexts requiring large amounts of personal involvement and empathy, primarily among “the dedicated and the committed.”</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Burnout is the gradual process by which a person, in response to prolonged stress and physical, mental and emotional strain, detaches from work and other meaningful relationships.  The result is lowered productivity, cynicism, confusion … a feeling of being drained, having nothing more to give.</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Symptoms differ among individuals but include:  exhaustion, increased absenteeism, cynicism, detachment from work (or those they care about), feeling ineffective on the job, depression, physical ailments, isolation, poor sleeping and eating habits, and increased reliance on some soothing agent. (i.e. alcohol, caffeine, cigarettes, food, etc.)</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While burnout takes an enormous physical toll on the individual, it also affects the clients and the agency.  The worker who is suffering from burnout lose their spark and fire for the work and let a general level of frustration and apathy take over.  The workers suffering from burnout is no longer able to give their best to the families they serve.</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The most troubling result of burnout is the high degree of worker turn over.</a:t>
            </a:r>
          </a:p>
          <a:p>
            <a:pPr>
              <a:lnSpc>
                <a:spcPct val="80000"/>
              </a:lnSpc>
            </a:pPr>
            <a:endParaRPr lang="en-US" altLang="en-US" sz="1000" dirty="0">
              <a:highlight>
                <a:srgbClr val="FFFF00"/>
              </a:highlight>
              <a:latin typeface="Arial" panose="020B0604020202020204" pitchFamily="34" charset="0"/>
              <a:ea typeface="ＭＳ Ｐゴシック" panose="020B0600070205080204" pitchFamily="34" charset="-128"/>
            </a:endParaRPr>
          </a:p>
          <a:p>
            <a:pPr>
              <a:lnSpc>
                <a:spcPct val="80000"/>
              </a:lnSpc>
            </a:pPr>
            <a:r>
              <a:rPr lang="en-US" altLang="en-US" sz="1000" dirty="0">
                <a:highlight>
                  <a:srgbClr val="FFFF00"/>
                </a:highlight>
                <a:latin typeface="Arial" panose="020B0604020202020204" pitchFamily="34" charset="0"/>
                <a:ea typeface="ＭＳ Ｐゴシック" panose="020B0600070205080204" pitchFamily="34" charset="-128"/>
              </a:rPr>
              <a:t>National figures report CPS workers who leave the field yearly are in the 8 – 20% range.  The conservative estimate of the average cost per vacancy to be $ 10,000.00.  In the state of Georgia, turnover cost 70 million annually.  In the United States, Stanford University Graduate School of Business reported that burnout costs the U.S. 190 billion dollars per year in health care expenses, as well as 120,000 stress-attributed deaths. Hold on—deaths?! Unfortunately, it’s true.</a:t>
            </a:r>
          </a:p>
          <a:p>
            <a:pPr>
              <a:lnSpc>
                <a:spcPct val="80000"/>
              </a:lnSpc>
            </a:pPr>
            <a:endParaRPr lang="en-US" altLang="en-US" sz="1000" dirty="0">
              <a:highlight>
                <a:srgbClr val="FFFF00"/>
              </a:highlight>
              <a:latin typeface="Arial" panose="020B0604020202020204" pitchFamily="34" charset="0"/>
              <a:ea typeface="ＭＳ Ｐゴシック" panose="020B0600070205080204" pitchFamily="34" charset="-128"/>
            </a:endParaRP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endParaRPr lang="en-US" altLang="en-US" sz="100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2BDE2686-AD7F-419A-BB5C-B8AD626F64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C14A4A80-AD18-4F04-BEAA-F3D0B7A92D6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2467" name="Rectangle 2">
            <a:extLst>
              <a:ext uri="{FF2B5EF4-FFF2-40B4-BE49-F238E27FC236}">
                <a16:creationId xmlns:a16="http://schemas.microsoft.com/office/drawing/2014/main" id="{8A4B243E-48CC-4775-ABAE-578975B6710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26BB7760-ACD8-4BB3-8323-63F68C7BAA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t>Mary</a:t>
            </a:r>
          </a:p>
          <a:p>
            <a:pPr>
              <a:lnSpc>
                <a:spcPct val="80000"/>
              </a:lnSpc>
            </a:pPr>
            <a:endParaRPr lang="en-US" altLang="en-US" sz="800" u="sng" dirty="0">
              <a:latin typeface="Arial" panose="020B0604020202020204" pitchFamily="34" charset="0"/>
              <a:ea typeface="ＭＳ Ｐゴシック" panose="020B0600070205080204" pitchFamily="34" charset="-128"/>
            </a:endParaRPr>
          </a:p>
          <a:p>
            <a:pPr>
              <a:lnSpc>
                <a:spcPct val="80000"/>
              </a:lnSpc>
            </a:pPr>
            <a:r>
              <a:rPr lang="en-US" altLang="en-US" sz="800" u="sng" dirty="0">
                <a:latin typeface="Arial" panose="020B0604020202020204" pitchFamily="34" charset="0"/>
                <a:ea typeface="ＭＳ Ｐゴシック" panose="020B0600070205080204" pitchFamily="34" charset="-128"/>
              </a:rPr>
              <a:t>Decrease in client worker direct services</a:t>
            </a:r>
          </a:p>
          <a:p>
            <a:pPr>
              <a:lnSpc>
                <a:spcPct val="80000"/>
              </a:lnSpc>
            </a:pPr>
            <a:r>
              <a:rPr lang="en-US" altLang="en-US" sz="800" dirty="0">
                <a:latin typeface="Arial" panose="020B0604020202020204" pitchFamily="34" charset="0"/>
                <a:ea typeface="ＭＳ Ｐゴシック" panose="020B0600070205080204" pitchFamily="34" charset="-128"/>
              </a:rPr>
              <a:t>One of the causes of burnout for some workers is the decrease in client/worker contact and the increase in accountability through paperwork and other indirect services.  </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dirty="0">
                <a:latin typeface="Arial" panose="020B0604020202020204" pitchFamily="34" charset="0"/>
                <a:ea typeface="ＭＳ Ｐゴシック" panose="020B0600070205080204" pitchFamily="34" charset="-128"/>
              </a:rPr>
              <a:t>Spend a minute talking about what necessitates this. </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u="sng" dirty="0">
                <a:latin typeface="Arial" panose="020B0604020202020204" pitchFamily="34" charset="0"/>
                <a:ea typeface="ＭＳ Ｐゴシック" panose="020B0600070205080204" pitchFamily="34" charset="-128"/>
              </a:rPr>
              <a:t>Financial incentives</a:t>
            </a:r>
            <a:r>
              <a:rPr lang="en-US" altLang="en-US" sz="800" dirty="0">
                <a:latin typeface="Arial" panose="020B0604020202020204" pitchFamily="34" charset="0"/>
                <a:ea typeface="ＭＳ Ｐゴシック" panose="020B0600070205080204" pitchFamily="34" charset="-128"/>
              </a:rPr>
              <a:t> – average salary for a case manager ranges from $ 31,000 to $ 35,561.. Some agencies as low as $ 23,000.  Some research suggest the pay gap is because the work is still perceived as “women’s work”  and society carries a bias as to how well these professionals should be compensated.</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dirty="0">
                <a:latin typeface="Arial" panose="020B0604020202020204" pitchFamily="34" charset="0"/>
                <a:ea typeface="ＭＳ Ｐゴシック" panose="020B0600070205080204" pitchFamily="34" charset="-128"/>
              </a:rPr>
              <a:t>The demands are hefty and the tangible rewards few.  Those who choose the field are not typically looking for a 9 to 5 job with large financial rewards.  Most are driven by the altruistic calling to help.  They love the kids and they want to make a difference in their lives.  They take a great deal of pride in the work they do.  But this altruistic attitude can lead to doing too much and to burnout.  </a:t>
            </a:r>
          </a:p>
          <a:p>
            <a:pPr>
              <a:lnSpc>
                <a:spcPct val="80000"/>
              </a:lnSpc>
            </a:pPr>
            <a:endParaRPr lang="en-US" altLang="en-US" sz="800" u="sng" dirty="0">
              <a:latin typeface="Arial" panose="020B0604020202020204" pitchFamily="34" charset="0"/>
              <a:ea typeface="ＭＳ Ｐゴシック" panose="020B0600070205080204" pitchFamily="34" charset="-128"/>
            </a:endParaRPr>
          </a:p>
          <a:p>
            <a:pPr>
              <a:lnSpc>
                <a:spcPct val="80000"/>
              </a:lnSpc>
            </a:pPr>
            <a:r>
              <a:rPr lang="en-US" altLang="en-US" sz="800" u="sng" dirty="0">
                <a:latin typeface="Arial" panose="020B0604020202020204" pitchFamily="34" charset="0"/>
                <a:ea typeface="ＭＳ Ｐゴシック" panose="020B0600070205080204" pitchFamily="34" charset="-128"/>
              </a:rPr>
              <a:t>Lack of quality training and work specific preparation</a:t>
            </a:r>
          </a:p>
          <a:p>
            <a:pPr>
              <a:lnSpc>
                <a:spcPct val="80000"/>
              </a:lnSpc>
            </a:pPr>
            <a:r>
              <a:rPr lang="en-US" altLang="en-US" sz="800" dirty="0">
                <a:latin typeface="Arial" panose="020B0604020202020204" pitchFamily="34" charset="0"/>
                <a:ea typeface="ＭＳ Ｐゴシック" panose="020B0600070205080204" pitchFamily="34" charset="-128"/>
              </a:rPr>
              <a:t>Some studies have shown workers with MSW or BSW degree burn out less often then those without a college degree or with a degree in another area.  Other statistics show an even distribution of burnout across all education levels.  This goes back to the fact that most people in the field are in it for altruistic motives.</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dirty="0">
                <a:latin typeface="Arial" panose="020B0604020202020204" pitchFamily="34" charset="0"/>
                <a:ea typeface="ＭＳ Ｐゴシック" panose="020B0600070205080204" pitchFamily="34" charset="-128"/>
              </a:rPr>
              <a:t>In the 2000 CWLA issue brief, </a:t>
            </a:r>
            <a:r>
              <a:rPr lang="en-US" altLang="en-US" sz="800" i="1" dirty="0">
                <a:latin typeface="Arial" panose="020B0604020202020204" pitchFamily="34" charset="0"/>
                <a:ea typeface="ＭＳ Ｐゴシック" panose="020B0600070205080204" pitchFamily="34" charset="-128"/>
              </a:rPr>
              <a:t>The Workforce Crisis in Child Welfare, </a:t>
            </a:r>
            <a:r>
              <a:rPr lang="en-US" altLang="en-US" sz="800" dirty="0" err="1">
                <a:latin typeface="Arial" panose="020B0604020202020204" pitchFamily="34" charset="0"/>
                <a:ea typeface="ＭＳ Ｐゴシック" panose="020B0600070205080204" pitchFamily="34" charset="-128"/>
              </a:rPr>
              <a:t>Alwon</a:t>
            </a:r>
            <a:r>
              <a:rPr lang="en-US" altLang="en-US" sz="800" dirty="0">
                <a:latin typeface="Arial" panose="020B0604020202020204" pitchFamily="34" charset="0"/>
                <a:ea typeface="ＭＳ Ｐゴシック" panose="020B0600070205080204" pitchFamily="34" charset="-128"/>
              </a:rPr>
              <a:t> and Walker </a:t>
            </a:r>
            <a:r>
              <a:rPr lang="en-US" altLang="en-US" sz="800" dirty="0" err="1">
                <a:latin typeface="Arial" panose="020B0604020202020204" pitchFamily="34" charset="0"/>
                <a:ea typeface="ＭＳ Ｐゴシック" panose="020B0600070205080204" pitchFamily="34" charset="-128"/>
              </a:rPr>
              <a:t>Trieschman</a:t>
            </a:r>
            <a:r>
              <a:rPr lang="en-US" altLang="en-US" sz="800" dirty="0">
                <a:latin typeface="Arial" panose="020B0604020202020204" pitchFamily="34" charset="0"/>
                <a:ea typeface="ＭＳ Ｐゴシック" panose="020B0600070205080204" pitchFamily="34" charset="-128"/>
              </a:rPr>
              <a:t>, Senior Consultant Andrew Reitz stress that current educational programs don’t adequately prepare students for work in the field.  Few colleges and universities provide training that specifically targets workers who deliver direct services to children and families.  As a result of this and budget cuts, workers are hired that are woefully unprepared for these critical positions and responsibilities.  </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dirty="0">
                <a:latin typeface="Arial" panose="020B0604020202020204" pitchFamily="34" charset="0"/>
                <a:ea typeface="ＭＳ Ｐゴシック" panose="020B0600070205080204" pitchFamily="34" charset="-128"/>
              </a:rPr>
              <a:t>Further complicating this fact, is the workers are often hired and then prematurely forced to begin working their case load without adequate instructions, mentoring or shadowing opportunities.  </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dirty="0">
                <a:latin typeface="Arial" panose="020B0604020202020204" pitchFamily="34" charset="0"/>
                <a:ea typeface="ＭＳ Ｐゴシック" panose="020B0600070205080204" pitchFamily="34" charset="-128"/>
              </a:rPr>
              <a:t>Did you know that you need 600 hours of training to be licensed to cut someone’s hair.  900 hours to style it.  Yet to work with deeply troubled children and families, little to no pre-service preparation is “required”.</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dirty="0">
                <a:latin typeface="Arial" panose="020B0604020202020204" pitchFamily="34" charset="0"/>
                <a:ea typeface="ＭＳ Ｐゴシック" panose="020B0600070205080204" pitchFamily="34" charset="-128"/>
              </a:rPr>
              <a:t>Knowledge of how to do effective child and family work is a vital part of job satisfaction and a powerful burnout balm.  My opinion on training is you have to get as much of it as you can.  The more you know the better you are able to address the problems that you face in your work every day.  The supervisor that provides a mentor for new staff members encourages people to develop and stay with the job.</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u="sng" dirty="0">
                <a:latin typeface="Arial" panose="020B0604020202020204" pitchFamily="34" charset="0"/>
                <a:ea typeface="ＭＳ Ｐゴシック" panose="020B0600070205080204" pitchFamily="34" charset="-128"/>
              </a:rPr>
              <a:t>Personal characteristics</a:t>
            </a:r>
            <a:r>
              <a:rPr lang="en-US" altLang="en-US" sz="800" dirty="0">
                <a:latin typeface="Arial" panose="020B0604020202020204" pitchFamily="34" charset="0"/>
                <a:ea typeface="ＭＳ Ｐゴシック" panose="020B0600070205080204" pitchFamily="34" charset="-128"/>
              </a:rPr>
              <a:t> </a:t>
            </a:r>
          </a:p>
          <a:p>
            <a:pPr>
              <a:lnSpc>
                <a:spcPct val="80000"/>
              </a:lnSpc>
            </a:pPr>
            <a:r>
              <a:rPr lang="en-US" altLang="en-US" sz="800" dirty="0">
                <a:latin typeface="Arial" panose="020B0604020202020204" pitchFamily="34" charset="0"/>
                <a:ea typeface="ＭＳ Ｐゴシック" panose="020B0600070205080204" pitchFamily="34" charset="-128"/>
              </a:rPr>
              <a:t>Effective practice requires emotional contact between the professional and their client.  Those who find it difficult to separate themselves from the pain, anger and anxiety of their clients are not like to have a long career in the field.</a:t>
            </a:r>
          </a:p>
          <a:p>
            <a:pPr>
              <a:lnSpc>
                <a:spcPct val="80000"/>
              </a:lnSpc>
            </a:pPr>
            <a:endParaRPr lang="en-US" altLang="en-US" sz="800" dirty="0">
              <a:latin typeface="Arial" panose="020B0604020202020204" pitchFamily="34" charset="0"/>
              <a:ea typeface="ＭＳ Ｐゴシック" panose="020B0600070205080204" pitchFamily="34" charset="-128"/>
            </a:endParaRPr>
          </a:p>
          <a:p>
            <a:pPr>
              <a:lnSpc>
                <a:spcPct val="80000"/>
              </a:lnSpc>
            </a:pPr>
            <a:r>
              <a:rPr lang="en-US" altLang="en-US" sz="800" u="sng" dirty="0">
                <a:latin typeface="Arial" panose="020B0604020202020204" pitchFamily="34" charset="0"/>
                <a:ea typeface="ＭＳ Ｐゴシック" panose="020B0600070205080204" pitchFamily="34" charset="-128"/>
              </a:rPr>
              <a:t>Personal safety</a:t>
            </a:r>
          </a:p>
          <a:p>
            <a:pPr>
              <a:lnSpc>
                <a:spcPct val="80000"/>
              </a:lnSpc>
            </a:pPr>
            <a:r>
              <a:rPr lang="en-US" altLang="en-US" sz="800" dirty="0">
                <a:latin typeface="Arial" panose="020B0604020202020204" pitchFamily="34" charset="0"/>
                <a:ea typeface="ＭＳ Ｐゴシック" panose="020B0600070205080204" pitchFamily="34" charset="-128"/>
              </a:rPr>
              <a:t>Relate story of Karen B.  </a:t>
            </a:r>
          </a:p>
          <a:p>
            <a:pPr>
              <a:lnSpc>
                <a:spcPct val="80000"/>
              </a:lnSpc>
            </a:pPr>
            <a:endParaRPr lang="en-US" altLang="en-US" sz="80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64ED5DA-C9B1-4858-B2C4-56FE3142D5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397E7DDB-D182-4561-9642-1D844E1043D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F6D8DB80-501C-4ADF-BF13-7DF2421FD64E}"/>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74D339E9-0DBD-4F5D-BB29-6CA8ABB450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Role ambiguity refers to the balancing act one must walk between implicit (possibly understood, but not spoken or unclear rules) and explicit (precise, exact, specific) rules within an agency.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15</a:t>
            </a:fld>
            <a:endParaRPr lang="en-US"/>
          </a:p>
        </p:txBody>
      </p:sp>
    </p:spTree>
    <p:extLst>
      <p:ext uri="{BB962C8B-B14F-4D97-AF65-F5344CB8AC3E}">
        <p14:creationId xmlns:p14="http://schemas.microsoft.com/office/powerpoint/2010/main" val="817664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DB6090A6-6C55-4E05-BA93-5ACD4FB316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F898E4-0967-41A0-BA9D-B0271441C70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4515" name="Rectangle 2">
            <a:extLst>
              <a:ext uri="{FF2B5EF4-FFF2-40B4-BE49-F238E27FC236}">
                <a16:creationId xmlns:a16="http://schemas.microsoft.com/office/drawing/2014/main" id="{0A31090F-1B1D-454E-95FC-A70F1B8227AB}"/>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9BA3DEF8-39E9-4479-89F9-D555EA0304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900" dirty="0"/>
              <a:t>Mary</a:t>
            </a:r>
          </a:p>
          <a:p>
            <a:pPr>
              <a:lnSpc>
                <a:spcPct val="80000"/>
              </a:lnSpc>
            </a:pPr>
            <a:endParaRPr lang="en-US" altLang="en-US" sz="900" u="sng" dirty="0">
              <a:latin typeface="Arial" panose="020B0604020202020204" pitchFamily="34" charset="0"/>
              <a:ea typeface="ＭＳ Ｐゴシック" panose="020B0600070205080204" pitchFamily="34" charset="-128"/>
            </a:endParaRPr>
          </a:p>
          <a:p>
            <a:pPr>
              <a:lnSpc>
                <a:spcPct val="80000"/>
              </a:lnSpc>
            </a:pPr>
            <a:r>
              <a:rPr lang="en-US" altLang="en-US" sz="900" u="sng" dirty="0">
                <a:latin typeface="Arial" panose="020B0604020202020204" pitchFamily="34" charset="0"/>
                <a:ea typeface="ＭＳ Ｐゴシック" panose="020B0600070205080204" pitchFamily="34" charset="-128"/>
              </a:rPr>
              <a:t>Physical and Mental and Emotional Exhaustion</a:t>
            </a:r>
          </a:p>
          <a:p>
            <a:pPr>
              <a:lnSpc>
                <a:spcPct val="80000"/>
              </a:lnSpc>
            </a:pPr>
            <a:r>
              <a:rPr lang="en-US" altLang="en-US" sz="900" dirty="0">
                <a:latin typeface="Arial" panose="020B0604020202020204" pitchFamily="34" charset="0"/>
                <a:ea typeface="ＭＳ Ｐゴシック" panose="020B0600070205080204" pitchFamily="34" charset="-128"/>
              </a:rPr>
              <a:t>You are still holding it together for work.  But, as soon as you get home, you head for the fridge, get out the Haagen-Dazs or Ben and Jerry’s, turn on Netflix, collapse on the sofa, and you’re comatose for the rest of the evening. </a:t>
            </a:r>
          </a:p>
          <a:p>
            <a:pPr>
              <a:lnSpc>
                <a:spcPct val="80000"/>
              </a:lnSpc>
            </a:pPr>
            <a:endParaRPr lang="en-US" altLang="en-US" sz="900" dirty="0">
              <a:latin typeface="Arial" panose="020B0604020202020204" pitchFamily="34" charset="0"/>
              <a:ea typeface="ＭＳ Ｐゴシック" panose="020B0600070205080204" pitchFamily="34" charset="-128"/>
            </a:endParaRPr>
          </a:p>
          <a:p>
            <a:pPr>
              <a:lnSpc>
                <a:spcPct val="80000"/>
              </a:lnSpc>
            </a:pPr>
            <a:r>
              <a:rPr lang="en-US" altLang="en-US" sz="900" dirty="0">
                <a:latin typeface="Arial" panose="020B0604020202020204" pitchFamily="34" charset="0"/>
                <a:ea typeface="ＭＳ Ｐゴシック" panose="020B0600070205080204" pitchFamily="34" charset="-128"/>
              </a:rPr>
              <a:t>Doing more with less, having plenty of responsibility but not enough authority, or juggling an unmanageable schedule is taking a toll.  You don’t have enough energy to help your own child with their homework or attend their sporting event.</a:t>
            </a:r>
          </a:p>
          <a:p>
            <a:pPr>
              <a:lnSpc>
                <a:spcPct val="80000"/>
              </a:lnSpc>
            </a:pPr>
            <a:endParaRPr lang="en-US" altLang="en-US" sz="900" dirty="0">
              <a:latin typeface="Arial" panose="020B0604020202020204" pitchFamily="34" charset="0"/>
              <a:ea typeface="ＭＳ Ｐゴシック" panose="020B0600070205080204" pitchFamily="34" charset="-128"/>
            </a:endParaRPr>
          </a:p>
          <a:p>
            <a:pPr>
              <a:lnSpc>
                <a:spcPct val="80000"/>
              </a:lnSpc>
            </a:pPr>
            <a:r>
              <a:rPr lang="en-US" altLang="en-US" sz="900" u="sng" dirty="0">
                <a:latin typeface="Arial" panose="020B0604020202020204" pitchFamily="34" charset="0"/>
                <a:ea typeface="ＭＳ Ｐゴシック" panose="020B0600070205080204" pitchFamily="34" charset="-128"/>
              </a:rPr>
              <a:t>Shame and Doubt</a:t>
            </a:r>
            <a:endParaRPr lang="en-US" altLang="en-US" sz="900" dirty="0">
              <a:latin typeface="Arial" panose="020B0604020202020204" pitchFamily="34" charset="0"/>
              <a:ea typeface="ＭＳ Ｐゴシック" panose="020B0600070205080204" pitchFamily="34" charset="-128"/>
            </a:endParaRPr>
          </a:p>
          <a:p>
            <a:pPr>
              <a:lnSpc>
                <a:spcPct val="80000"/>
              </a:lnSpc>
            </a:pPr>
            <a:r>
              <a:rPr lang="en-US" altLang="en-US" sz="900" dirty="0">
                <a:latin typeface="Arial" panose="020B0604020202020204" pitchFamily="34" charset="0"/>
                <a:ea typeface="ＭＳ Ｐゴシック" panose="020B0600070205080204" pitchFamily="34" charset="-128"/>
              </a:rPr>
              <a:t>A supervisor ask you (or just assigns you) a new family.  You want to, but the voice inside silently screams, “who are you kidding?”  What’s happening?  You’re not feeling confident about your ability to handle the case in the way you want and know it should be handled.  You may even begin doubting your past accomplishments.  This is NOT a logical process, it is a psychological one.  Now you are wondering if those around you, colleagues, friends, or family members, will be able to detect that something is wrong.  While projecting a competent image on the outside, you are hoping the inside voice won’t scream out “I am an imposter!!!”</a:t>
            </a:r>
          </a:p>
          <a:p>
            <a:pPr>
              <a:lnSpc>
                <a:spcPct val="80000"/>
              </a:lnSpc>
            </a:pPr>
            <a:endParaRPr lang="en-US" altLang="en-US" sz="900" u="sng" dirty="0">
              <a:latin typeface="Arial" panose="020B0604020202020204" pitchFamily="34" charset="0"/>
              <a:ea typeface="ＭＳ Ｐゴシック" panose="020B0600070205080204" pitchFamily="34" charset="-128"/>
            </a:endParaRPr>
          </a:p>
          <a:p>
            <a:pPr>
              <a:lnSpc>
                <a:spcPct val="80000"/>
              </a:lnSpc>
            </a:pPr>
            <a:r>
              <a:rPr lang="en-US" altLang="en-US" sz="900" u="sng" dirty="0">
                <a:latin typeface="Arial" panose="020B0604020202020204" pitchFamily="34" charset="0"/>
                <a:ea typeface="ＭＳ Ｐゴシック" panose="020B0600070205080204" pitchFamily="34" charset="-128"/>
              </a:rPr>
              <a:t>Cynicism and Callousness</a:t>
            </a:r>
          </a:p>
          <a:p>
            <a:pPr>
              <a:lnSpc>
                <a:spcPct val="80000"/>
              </a:lnSpc>
            </a:pPr>
            <a:r>
              <a:rPr lang="en-US" altLang="en-US" sz="900" dirty="0">
                <a:latin typeface="Arial" panose="020B0604020202020204" pitchFamily="34" charset="0"/>
                <a:ea typeface="ＭＳ Ｐゴシック" panose="020B0600070205080204" pitchFamily="34" charset="-128"/>
              </a:rPr>
              <a:t>In response to that prolonged feeling of insecurity or vulnerability, some folks feel only one thing left to do: put on a heavy armor.  They develop an attitude: “look out for #1”.  “Cover your derriere”.  “No one’s getting to me”.  And, in the short run, the strategy often works.  If you become sufficiently abrasive or obnoxious, people start avoiding you.  But this hard exterior eventually become a burdensome, self-defeating strategy.  </a:t>
            </a:r>
          </a:p>
          <a:p>
            <a:pPr>
              <a:lnSpc>
                <a:spcPct val="80000"/>
              </a:lnSpc>
            </a:pPr>
            <a:endParaRPr lang="en-US" altLang="en-US" sz="900" dirty="0">
              <a:latin typeface="Arial" panose="020B0604020202020204" pitchFamily="34" charset="0"/>
              <a:ea typeface="ＭＳ Ｐゴシック" panose="020B0600070205080204" pitchFamily="34" charset="-128"/>
            </a:endParaRPr>
          </a:p>
          <a:p>
            <a:pPr>
              <a:lnSpc>
                <a:spcPct val="80000"/>
              </a:lnSpc>
            </a:pPr>
            <a:r>
              <a:rPr lang="en-US" altLang="en-US" sz="900" u="sng" dirty="0">
                <a:latin typeface="Arial" panose="020B0604020202020204" pitchFamily="34" charset="0"/>
                <a:ea typeface="ＭＳ Ｐゴシック" panose="020B0600070205080204" pitchFamily="34" charset="-128"/>
              </a:rPr>
              <a:t>Failure, Helplessness and Crisis</a:t>
            </a:r>
          </a:p>
          <a:p>
            <a:pPr>
              <a:lnSpc>
                <a:spcPct val="80000"/>
              </a:lnSpc>
            </a:pPr>
            <a:r>
              <a:rPr lang="en-US" altLang="en-US" sz="900" dirty="0">
                <a:latin typeface="Arial" panose="020B0604020202020204" pitchFamily="34" charset="0"/>
                <a:ea typeface="ＭＳ Ｐゴシック" panose="020B0600070205080204" pitchFamily="34" charset="-128"/>
              </a:rPr>
              <a:t>Being caught in a familiar “Catch-22” often signals the final phase.  “Damned if you do, Damned if you don’t.  “Damned of you stay, damned if you leave.”  Your coping structure seems to be coming unglued.  Next stop, the Employees Assistance Program, or the psychiatric ward, or unemployment lines.</a:t>
            </a:r>
          </a:p>
          <a:p>
            <a:pPr>
              <a:lnSpc>
                <a:spcPct val="80000"/>
              </a:lnSpc>
            </a:pPr>
            <a:endParaRPr lang="en-US" altLang="en-US" sz="900" dirty="0">
              <a:latin typeface="Arial" panose="020B0604020202020204" pitchFamily="34" charset="0"/>
              <a:ea typeface="ＭＳ Ｐゴシック" panose="020B0600070205080204" pitchFamily="34" charset="-128"/>
            </a:endParaRPr>
          </a:p>
          <a:p>
            <a:pPr>
              <a:lnSpc>
                <a:spcPct val="80000"/>
              </a:lnSpc>
            </a:pPr>
            <a:r>
              <a:rPr lang="en-US" altLang="en-US" sz="900" dirty="0">
                <a:latin typeface="Arial" panose="020B0604020202020204" pitchFamily="34" charset="0"/>
                <a:ea typeface="ＭＳ Ｐゴシック" panose="020B0600070205080204" pitchFamily="34" charset="-128"/>
              </a:rPr>
              <a:t>Burnout is like trying to race a marathon  - full speed, nonstop.  Can anyone race 26 miles full speed, nonstop?  Even Olympic marathon runners must pace themselves.  If not the body parts will break down.  And with burnout, over time, the mental apparatus also wears out.  </a:t>
            </a:r>
          </a:p>
          <a:p>
            <a:pPr>
              <a:lnSpc>
                <a:spcPct val="80000"/>
              </a:lnSpc>
            </a:pPr>
            <a:endParaRPr lang="en-US" altLang="en-US" sz="90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1C782E48-F21D-4D0D-9024-554E2A3BC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BDA6E04-3900-4C9B-8273-CA8FE114EAF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9CA565C9-89D0-41AD-A471-CEF85A1E1420}"/>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17B23750-7B8E-4AD4-809C-8B15921C76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Our personal lives are highly impacted when we reach or are threatening to reach burnout.  We become more anxious, depressed, irritable and have trouble sleeping.  Further, we begin to see those around us as experiencing the same thing we are.  Could be a defense mechanism that tell us “this isn’t all my fault”.  Other people are just like me, so I am okay!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studies don’t reveal a lack of involvement and communication on the part of spouses, just that the communication, while necessary can create a difficult situation.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18</a:t>
            </a:fld>
            <a:endParaRPr lang="en-US"/>
          </a:p>
        </p:txBody>
      </p:sp>
    </p:spTree>
    <p:extLst>
      <p:ext uri="{BB962C8B-B14F-4D97-AF65-F5344CB8AC3E}">
        <p14:creationId xmlns:p14="http://schemas.microsoft.com/office/powerpoint/2010/main" val="727247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A00E121-613B-4BD0-A2F0-F65848014CDA}"/>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BBD90AF4-6E52-443D-9801-B7C39BB4F2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altLang="en-US" dirty="0"/>
          </a:p>
        </p:txBody>
      </p:sp>
      <p:sp>
        <p:nvSpPr>
          <p:cNvPr id="61444" name="Slide Number Placeholder 3">
            <a:extLst>
              <a:ext uri="{FF2B5EF4-FFF2-40B4-BE49-F238E27FC236}">
                <a16:creationId xmlns:a16="http://schemas.microsoft.com/office/drawing/2014/main" id="{6A4A29BF-D434-4CE4-8CA7-B07A0325CE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F9C057-551D-4908-80A3-AF4AE34D7A22}"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0B70401F-64F9-4F13-854A-DAA92ED1ED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0E05D0FB-394F-4824-883F-9E4F7210F32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C04909DA-2CC5-4D93-B484-34C9558C4628}"/>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F12FA71-ABE8-45DF-81A7-F562CCE5DB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000" dirty="0"/>
              <a:t>Mary</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Dr. Charles Figley: Compassion fatigue is a state experienced by those helping people in distress; it is an extreme state of tension and preoccupation with the suffering of those being helped to the degree that it is traumatizing for the helper.  </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The helper, in contrast to the person(s) being helped, is traumatized or suffers through the helper's own efforts to empathize and be compassionate. Often, this leads to poor self care and extreme self sacrifice in the process of helping. Together, this leads to compassion fatigue and symptoms similar to posttraumatic stress disorder (PTSD).</a:t>
            </a:r>
          </a:p>
          <a:p>
            <a:pPr>
              <a:lnSpc>
                <a:spcPct val="80000"/>
              </a:lnSpc>
            </a:pPr>
            <a:endParaRPr lang="en-US" altLang="en-US" sz="1000" dirty="0">
              <a:latin typeface="Arial" panose="020B0604020202020204" pitchFamily="34" charset="0"/>
              <a:ea typeface="ＭＳ Ｐゴシック" panose="020B0600070205080204" pitchFamily="34" charset="-128"/>
            </a:endParaRPr>
          </a:p>
          <a:p>
            <a:pPr>
              <a:lnSpc>
                <a:spcPct val="80000"/>
              </a:lnSpc>
            </a:pPr>
            <a:r>
              <a:rPr lang="en-US" altLang="en-US" sz="1000" dirty="0">
                <a:latin typeface="Arial" panose="020B0604020202020204" pitchFamily="34" charset="0"/>
                <a:ea typeface="ＭＳ Ｐゴシック" panose="020B0600070205080204" pitchFamily="34" charset="-128"/>
              </a:rPr>
              <a:t>Compassion fatigue, also known as second-hand shock and secondary stress reaction, describes a type of stress that results from helping or wanting to help those who are traumatized or under significant emotional duress.</a:t>
            </a:r>
          </a:p>
        </p:txBody>
      </p:sp>
    </p:spTree>
    <p:extLst>
      <p:ext uri="{BB962C8B-B14F-4D97-AF65-F5344CB8AC3E}">
        <p14:creationId xmlns:p14="http://schemas.microsoft.com/office/powerpoint/2010/main" val="305333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srgbClr val="002868"/>
              </a:buClr>
              <a:buSzPct val="100000"/>
              <a:buFont typeface="+mj-lt"/>
              <a:buNone/>
              <a:tabLst/>
              <a:defRPr/>
            </a:pPr>
            <a:r>
              <a:rPr lang="en-US" altLang="en-US" dirty="0">
                <a:latin typeface="+mn-lt"/>
              </a:rPr>
              <a:t>SUE</a:t>
            </a:r>
            <a:br>
              <a:rPr lang="en-US" altLang="en-US" dirty="0">
                <a:latin typeface="+mn-lt"/>
              </a:rPr>
            </a:br>
            <a:r>
              <a:rPr lang="en-US" b="0" i="0" dirty="0">
                <a:solidFill>
                  <a:srgbClr val="000000"/>
                </a:solidFill>
                <a:effectLst/>
                <a:latin typeface="Arial" panose="020B0604020202020204" pitchFamily="34" charset="0"/>
              </a:rPr>
              <a:t>This call will be interactive.</a:t>
            </a:r>
            <a:endParaRPr lang="en-US" b="0" dirty="0">
              <a:cs typeface="Calibri"/>
            </a:endParaRPr>
          </a:p>
          <a:p>
            <a:pPr>
              <a:spcBef>
                <a:spcPct val="20000"/>
              </a:spcBef>
              <a:buClr>
                <a:srgbClr val="002868"/>
              </a:buClr>
              <a:buSzPct val="100000"/>
              <a:buFont typeface="+mj-lt"/>
              <a:buNone/>
              <a:defRPr/>
            </a:pPr>
            <a:endParaRPr lang="en-US" altLang="en-US" dirty="0">
              <a:latin typeface="+mn-lt"/>
            </a:endParaRPr>
          </a:p>
          <a:p>
            <a:pPr>
              <a:spcBef>
                <a:spcPct val="20000"/>
              </a:spcBef>
              <a:buClr>
                <a:srgbClr val="002868"/>
              </a:buClr>
              <a:buSzPct val="100000"/>
              <a:buFont typeface="+mj-lt"/>
              <a:buNone/>
              <a:defRPr/>
            </a:pPr>
            <a:r>
              <a:rPr lang="en-US" altLang="en-US" dirty="0">
                <a:latin typeface="+mn-lt"/>
              </a:rPr>
              <a:t>Please take a moment to review this slide to see how you can participate. Take special note of how you can Chat.</a:t>
            </a:r>
          </a:p>
          <a:p>
            <a:pPr marL="0" marR="0" lvl="0" indent="0" algn="l" defTabSz="914400" rtl="0" eaLnBrk="1" fontAlgn="auto" latinLnBrk="0" hangingPunct="1">
              <a:lnSpc>
                <a:spcPct val="100000"/>
              </a:lnSpc>
              <a:spcBef>
                <a:spcPct val="20000"/>
              </a:spcBef>
              <a:spcAft>
                <a:spcPts val="0"/>
              </a:spcAft>
              <a:buClr>
                <a:srgbClr val="002868"/>
              </a:buClr>
              <a:buSzPct val="100000"/>
              <a:buFont typeface="+mj-lt"/>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2868"/>
              </a:buClr>
              <a:buSzPct val="100000"/>
              <a:buFont typeface="+mj-lt"/>
              <a:buNone/>
              <a:tabLst/>
              <a:defRPr/>
            </a:pPr>
            <a:r>
              <a:rPr lang="en-US" altLang="en-US" b="1" dirty="0">
                <a:latin typeface="+mn-lt"/>
              </a:rPr>
              <a:t>If you can’t find the right menu options</a:t>
            </a:r>
            <a:r>
              <a:rPr lang="en-US" altLang="en-US" b="1" baseline="0" dirty="0">
                <a:latin typeface="+mn-lt"/>
              </a:rPr>
              <a:t> or they aren’t working for you, don’t let it stress you out! Just follow along and answer on your own. </a:t>
            </a:r>
            <a:endParaRPr lang="en-US" altLang="en-US" b="1" dirty="0">
              <a:latin typeface="+mn-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8066-A275-4D86-BAA1-9D3B5268B5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631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CA114BE1-DC1C-4F59-BA4B-4C095ECE54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93315-14B3-400D-97B4-4C425B353CE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9635" name="Rectangle 2">
            <a:extLst>
              <a:ext uri="{FF2B5EF4-FFF2-40B4-BE49-F238E27FC236}">
                <a16:creationId xmlns:a16="http://schemas.microsoft.com/office/drawing/2014/main" id="{9A4AF650-FD34-4CB3-A1D1-52B22AB72DEE}"/>
              </a:ext>
            </a:extLst>
          </p:cNvPr>
          <p:cNvSpPr>
            <a:spLocks noGrp="1" noRot="1" noChangeAspect="1" noChangeArrowheads="1" noTextEdit="1"/>
          </p:cNvSpPr>
          <p:nvPr>
            <p:ph type="sldImg"/>
          </p:nvPr>
        </p:nvSpPr>
        <p:spPr>
          <a:solidFill>
            <a:srgbClr val="FFFFFF"/>
          </a:solidFill>
          <a:ln/>
        </p:spPr>
      </p:sp>
      <p:sp>
        <p:nvSpPr>
          <p:cNvPr id="69636" name="Rectangle 3">
            <a:extLst>
              <a:ext uri="{FF2B5EF4-FFF2-40B4-BE49-F238E27FC236}">
                <a16:creationId xmlns:a16="http://schemas.microsoft.com/office/drawing/2014/main" id="{6A29D8FB-0825-4985-AD50-B7AFCE0D705F}"/>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85B3C01-C14B-47A4-884E-8648138EF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0E364D-8FBA-4DB6-9B9A-25F0A884EDFD}"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0659" name="Rectangle 2">
            <a:extLst>
              <a:ext uri="{FF2B5EF4-FFF2-40B4-BE49-F238E27FC236}">
                <a16:creationId xmlns:a16="http://schemas.microsoft.com/office/drawing/2014/main" id="{E013B7E4-8B90-4B05-9555-F0900383F3A8}"/>
              </a:ext>
            </a:extLst>
          </p:cNvPr>
          <p:cNvSpPr>
            <a:spLocks noGrp="1" noRot="1" noChangeAspect="1" noChangeArrowheads="1" noTextEdit="1"/>
          </p:cNvSpPr>
          <p:nvPr>
            <p:ph type="sldImg"/>
          </p:nvPr>
        </p:nvSpPr>
        <p:spPr>
          <a:solidFill>
            <a:srgbClr val="FFFFFF"/>
          </a:solidFill>
          <a:ln/>
        </p:spPr>
      </p:sp>
      <p:sp>
        <p:nvSpPr>
          <p:cNvPr id="70660" name="Rectangle 3">
            <a:extLst>
              <a:ext uri="{FF2B5EF4-FFF2-40B4-BE49-F238E27FC236}">
                <a16:creationId xmlns:a16="http://schemas.microsoft.com/office/drawing/2014/main" id="{FA48327C-7F09-4C46-A162-1EF13E3C5BC9}"/>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B99E5EB-2E7A-4080-A50F-2822E4966E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2287F0-AC5D-4BB8-97B4-94B7F29C85FC}"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1683" name="Rectangle 2">
            <a:extLst>
              <a:ext uri="{FF2B5EF4-FFF2-40B4-BE49-F238E27FC236}">
                <a16:creationId xmlns:a16="http://schemas.microsoft.com/office/drawing/2014/main" id="{6CC06871-B930-4413-AB58-04F224CA13D8}"/>
              </a:ext>
            </a:extLst>
          </p:cNvPr>
          <p:cNvSpPr>
            <a:spLocks noGrp="1" noRot="1" noChangeAspect="1" noChangeArrowheads="1" noTextEdit="1"/>
          </p:cNvSpPr>
          <p:nvPr>
            <p:ph type="sldImg"/>
          </p:nvPr>
        </p:nvSpPr>
        <p:spPr>
          <a:solidFill>
            <a:srgbClr val="FFFFFF"/>
          </a:solidFill>
          <a:ln/>
        </p:spPr>
      </p:sp>
      <p:sp>
        <p:nvSpPr>
          <p:cNvPr id="71684" name="Rectangle 3">
            <a:extLst>
              <a:ext uri="{FF2B5EF4-FFF2-40B4-BE49-F238E27FC236}">
                <a16:creationId xmlns:a16="http://schemas.microsoft.com/office/drawing/2014/main" id="{0354F427-3746-480E-839C-3D2FD9FA8101}"/>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419970B9-E438-42E9-8E6B-81B91B7338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0D1E3C-F112-4932-A8B0-1EA3CF44D80A}"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2707" name="Rectangle 2">
            <a:extLst>
              <a:ext uri="{FF2B5EF4-FFF2-40B4-BE49-F238E27FC236}">
                <a16:creationId xmlns:a16="http://schemas.microsoft.com/office/drawing/2014/main" id="{14713A9A-0821-4025-B0DE-BFF45F384531}"/>
              </a:ext>
            </a:extLst>
          </p:cNvPr>
          <p:cNvSpPr>
            <a:spLocks noGrp="1" noRot="1" noChangeAspect="1" noChangeArrowheads="1" noTextEdit="1"/>
          </p:cNvSpPr>
          <p:nvPr>
            <p:ph type="sldImg"/>
          </p:nvPr>
        </p:nvSpPr>
        <p:spPr>
          <a:solidFill>
            <a:srgbClr val="FFFFFF"/>
          </a:solidFill>
          <a:ln/>
        </p:spPr>
      </p:sp>
      <p:sp>
        <p:nvSpPr>
          <p:cNvPr id="72708" name="Rectangle 3">
            <a:extLst>
              <a:ext uri="{FF2B5EF4-FFF2-40B4-BE49-F238E27FC236}">
                <a16:creationId xmlns:a16="http://schemas.microsoft.com/office/drawing/2014/main" id="{53F39D7D-BEDE-4258-A498-E3E46BF49F91}"/>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F018E07-B513-471E-B677-49206417DE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4B642-CA99-496C-9D21-1987FDE17BC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3731" name="Rectangle 2">
            <a:extLst>
              <a:ext uri="{FF2B5EF4-FFF2-40B4-BE49-F238E27FC236}">
                <a16:creationId xmlns:a16="http://schemas.microsoft.com/office/drawing/2014/main" id="{F9E900FE-7132-41A0-BD90-4AB1CD7A7873}"/>
              </a:ext>
            </a:extLst>
          </p:cNvPr>
          <p:cNvSpPr>
            <a:spLocks noGrp="1" noRot="1" noChangeAspect="1" noChangeArrowheads="1" noTextEdit="1"/>
          </p:cNvSpPr>
          <p:nvPr>
            <p:ph type="sldImg"/>
          </p:nvPr>
        </p:nvSpPr>
        <p:spPr>
          <a:solidFill>
            <a:srgbClr val="FFFFFF"/>
          </a:solidFill>
          <a:ln/>
        </p:spPr>
      </p:sp>
      <p:sp>
        <p:nvSpPr>
          <p:cNvPr id="73732" name="Rectangle 3">
            <a:extLst>
              <a:ext uri="{FF2B5EF4-FFF2-40B4-BE49-F238E27FC236}">
                <a16:creationId xmlns:a16="http://schemas.microsoft.com/office/drawing/2014/main" id="{B16D5AF5-CFE8-4193-85F3-769F7E1298E6}"/>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B9DBC7C-6995-42B3-8718-AFC76C32E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865977-D238-4022-A139-09568E15CB94}"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4755" name="Rectangle 2">
            <a:extLst>
              <a:ext uri="{FF2B5EF4-FFF2-40B4-BE49-F238E27FC236}">
                <a16:creationId xmlns:a16="http://schemas.microsoft.com/office/drawing/2014/main" id="{839890FC-89A8-4445-B3B5-C27EC24872F8}"/>
              </a:ext>
            </a:extLst>
          </p:cNvPr>
          <p:cNvSpPr>
            <a:spLocks noGrp="1" noRot="1" noChangeAspect="1" noChangeArrowheads="1" noTextEdit="1"/>
          </p:cNvSpPr>
          <p:nvPr>
            <p:ph type="sldImg"/>
          </p:nvPr>
        </p:nvSpPr>
        <p:spPr>
          <a:solidFill>
            <a:srgbClr val="FFFFFF"/>
          </a:solidFill>
          <a:ln/>
        </p:spPr>
      </p:sp>
      <p:sp>
        <p:nvSpPr>
          <p:cNvPr id="74756" name="Rectangle 3">
            <a:extLst>
              <a:ext uri="{FF2B5EF4-FFF2-40B4-BE49-F238E27FC236}">
                <a16:creationId xmlns:a16="http://schemas.microsoft.com/office/drawing/2014/main" id="{36C88248-C6D3-4561-BA1A-F452FCE3163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0E9B11F-51B1-4B74-8959-F85FD514A7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B1C3C3-1D9B-45B9-94F2-9FE90BEB17D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6803" name="Rectangle 2">
            <a:extLst>
              <a:ext uri="{FF2B5EF4-FFF2-40B4-BE49-F238E27FC236}">
                <a16:creationId xmlns:a16="http://schemas.microsoft.com/office/drawing/2014/main" id="{A4F7E564-5BBC-4BC1-B030-370DCA740A61}"/>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0AD50059-0B36-4343-BC7F-79D356A5F4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0E9B11F-51B1-4B74-8959-F85FD514A7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B1C3C3-1D9B-45B9-94F2-9FE90BEB17D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6803" name="Rectangle 2">
            <a:extLst>
              <a:ext uri="{FF2B5EF4-FFF2-40B4-BE49-F238E27FC236}">
                <a16:creationId xmlns:a16="http://schemas.microsoft.com/office/drawing/2014/main" id="{A4F7E564-5BBC-4BC1-B030-370DCA740A61}"/>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0AD50059-0B36-4343-BC7F-79D356A5F4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endParaRPr lang="en-US" altLang="en-US" dirty="0"/>
          </a:p>
        </p:txBody>
      </p:sp>
    </p:spTree>
    <p:extLst>
      <p:ext uri="{BB962C8B-B14F-4D97-AF65-F5344CB8AC3E}">
        <p14:creationId xmlns:p14="http://schemas.microsoft.com/office/powerpoint/2010/main" val="4148709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29</a:t>
            </a:fld>
            <a:endParaRPr lang="en-US"/>
          </a:p>
        </p:txBody>
      </p:sp>
    </p:spTree>
    <p:extLst>
      <p:ext uri="{BB962C8B-B14F-4D97-AF65-F5344CB8AC3E}">
        <p14:creationId xmlns:p14="http://schemas.microsoft.com/office/powerpoint/2010/main" val="2622649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CC0611A4-8D7A-43ED-87C9-9619A8222C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4E4480-E9DF-4F02-8120-0846B486D680}"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7043" name="Rectangle 2">
            <a:extLst>
              <a:ext uri="{FF2B5EF4-FFF2-40B4-BE49-F238E27FC236}">
                <a16:creationId xmlns:a16="http://schemas.microsoft.com/office/drawing/2014/main" id="{A02BE2F1-7127-4355-8E7D-45054C242710}"/>
              </a:ext>
            </a:extLst>
          </p:cNvPr>
          <p:cNvSpPr>
            <a:spLocks noGrp="1" noRot="1" noChangeAspect="1" noChangeArrowheads="1" noTextEdit="1"/>
          </p:cNvSpPr>
          <p:nvPr>
            <p:ph type="sldImg"/>
          </p:nvPr>
        </p:nvSpPr>
        <p:spPr>
          <a:solidFill>
            <a:srgbClr val="FFFFFF"/>
          </a:solidFill>
          <a:ln/>
        </p:spPr>
      </p:sp>
      <p:sp>
        <p:nvSpPr>
          <p:cNvPr id="87044" name="Rectangle 3">
            <a:extLst>
              <a:ext uri="{FF2B5EF4-FFF2-40B4-BE49-F238E27FC236}">
                <a16:creationId xmlns:a16="http://schemas.microsoft.com/office/drawing/2014/main" id="{FB4D39B8-8F90-46EE-9E56-AEDA1094093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altLang="en-US" dirty="0"/>
          </a:p>
          <a:p>
            <a:r>
              <a:rPr lang="en-US" altLang="en-US" dirty="0"/>
              <a:t>Committed, involved, available</a:t>
            </a:r>
          </a:p>
          <a:p>
            <a:r>
              <a:rPr lang="en-US" altLang="en-US" dirty="0"/>
              <a:t>Solving problems/making a difference</a:t>
            </a:r>
          </a:p>
          <a:p>
            <a:r>
              <a:rPr lang="en-US" altLang="en-US" dirty="0"/>
              <a:t>Willingly go the “extra mile”</a:t>
            </a:r>
          </a:p>
          <a:p>
            <a:r>
              <a:rPr lang="en-US" altLang="en-US" dirty="0"/>
              <a:t>High enthusiasm</a:t>
            </a:r>
          </a:p>
          <a:p>
            <a:r>
              <a:rPr lang="en-US" altLang="en-US" dirty="0"/>
              <a:t>Volunteers without being asked</a:t>
            </a:r>
          </a:p>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83886">
              <a:defRPr/>
            </a:pPr>
            <a:r>
              <a:rPr lang="en-US" dirty="0">
                <a:solidFill>
                  <a:prstClr val="black"/>
                </a:solidFill>
              </a:rPr>
              <a:t>SUE</a:t>
            </a:r>
            <a:br>
              <a:rPr lang="en-US" dirty="0">
                <a:solidFill>
                  <a:prstClr val="black"/>
                </a:solidFill>
              </a:rPr>
            </a:br>
            <a:r>
              <a:rPr lang="en-US" dirty="0">
                <a:solidFill>
                  <a:prstClr val="black"/>
                </a:solidFill>
              </a:rPr>
              <a:t>We’d like to welcome the SMP, SHIP, and MIPPA networks. All three programs are grantees of ACL, the Administration for Community Living, within ACL’s Office of Healthcare Information and Counseling, or OHIC.</a:t>
            </a:r>
          </a:p>
          <a:p>
            <a:pPr defTabSz="983886">
              <a:defRPr/>
            </a:pPr>
            <a:endParaRPr lang="en-US" dirty="0">
              <a:solidFill>
                <a:prstClr val="black"/>
              </a:solidFill>
            </a:endParaRPr>
          </a:p>
          <a:p>
            <a:pPr defTabSz="983886">
              <a:defRPr/>
            </a:pPr>
            <a:r>
              <a:rPr lang="en-US" dirty="0">
                <a:solidFill>
                  <a:prstClr val="black"/>
                </a:solidFill>
              </a:rPr>
              <a:t>This call is being recorded, and the recording will be available in both the SMP and SHIP Resource Libraries by the end of the day tomorrow. A PDF handout of the PowerPoint for today’s call is already available in both libraries. Resources will also be emailed to the MIPPA listserv. I’ll also make a handout of today’s presentation available for download at the end of the call.</a:t>
            </a:r>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43B69D2E-E0B2-4CDD-9519-9616174ACA19}"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4850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92888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483E77C-176D-4E24-BFF8-E99B689F8D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A2C992-C37A-4DB0-8072-FFA678FD3AC3}"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0115" name="Rectangle 2">
            <a:extLst>
              <a:ext uri="{FF2B5EF4-FFF2-40B4-BE49-F238E27FC236}">
                <a16:creationId xmlns:a16="http://schemas.microsoft.com/office/drawing/2014/main" id="{0B71415C-5D11-44DA-BDB8-3A4650F07A8F}"/>
              </a:ext>
            </a:extLst>
          </p:cNvPr>
          <p:cNvSpPr>
            <a:spLocks noGrp="1" noRot="1" noChangeAspect="1" noChangeArrowheads="1" noTextEdit="1"/>
          </p:cNvSpPr>
          <p:nvPr>
            <p:ph type="sldImg"/>
          </p:nvPr>
        </p:nvSpPr>
        <p:spPr>
          <a:solidFill>
            <a:srgbClr val="FFFFFF"/>
          </a:solidFill>
          <a:ln/>
        </p:spPr>
      </p:sp>
      <p:sp>
        <p:nvSpPr>
          <p:cNvPr id="90116" name="Rectangle 3">
            <a:extLst>
              <a:ext uri="{FF2B5EF4-FFF2-40B4-BE49-F238E27FC236}">
                <a16:creationId xmlns:a16="http://schemas.microsoft.com/office/drawing/2014/main" id="{50ECD16F-38EB-4E9E-A2F9-841A4E8C0D43}"/>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altLang="en-US" dirty="0"/>
          </a:p>
          <a:p>
            <a:r>
              <a:rPr lang="en-US" altLang="en-US" dirty="0"/>
              <a:t>Our hopelessness turns to rage</a:t>
            </a:r>
          </a:p>
          <a:p>
            <a:r>
              <a:rPr lang="en-US" altLang="en-US" dirty="0"/>
              <a:t>We begin to hate people…any/all people</a:t>
            </a:r>
          </a:p>
          <a:p>
            <a:r>
              <a:rPr lang="en-US" altLang="en-US" dirty="0"/>
              <a:t>Others appear incompetent or ignorant to us</a:t>
            </a:r>
          </a:p>
          <a:p>
            <a:r>
              <a:rPr lang="en-US" altLang="en-US" dirty="0"/>
              <a:t>We develop a real distain for our clients</a:t>
            </a:r>
          </a:p>
          <a:p>
            <a:r>
              <a:rPr lang="en-US" altLang="en-US" dirty="0"/>
              <a:t>We have…no patience…no sense of humor…no time for fun</a:t>
            </a:r>
          </a:p>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a:p>
            <a:r>
              <a:rPr lang="en-US" dirty="0"/>
              <a:t>AIRS I&amp;R Training Manual, 2021 edition.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230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061F8-9FF5-4D25-9DAF-E6F1338DCD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953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34</a:t>
            </a:fld>
            <a:endParaRPr lang="en-US"/>
          </a:p>
        </p:txBody>
      </p:sp>
    </p:spTree>
    <p:extLst>
      <p:ext uri="{BB962C8B-B14F-4D97-AF65-F5344CB8AC3E}">
        <p14:creationId xmlns:p14="http://schemas.microsoft.com/office/powerpoint/2010/main" val="2388500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7C9EF9B-7D68-471E-8F38-7A16086DD4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FE0923-AE7E-4E37-8A3E-194E584ACFB9}"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1139" name="Rectangle 2">
            <a:extLst>
              <a:ext uri="{FF2B5EF4-FFF2-40B4-BE49-F238E27FC236}">
                <a16:creationId xmlns:a16="http://schemas.microsoft.com/office/drawing/2014/main" id="{763C3F07-204E-4CA6-81D5-7E93924C3673}"/>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B8617C58-A508-4960-B66C-EF7688C70C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pPr eaLnBrk="1" hangingPunct="1"/>
            <a:r>
              <a:rPr lang="en-US" altLang="en-US" dirty="0"/>
              <a:t>Here are 6 simple tips you can use to bring self-care into your roadmap for a healthy and happy life.</a:t>
            </a:r>
          </a:p>
          <a:p>
            <a:pPr eaLnBrk="1" hangingPunct="1"/>
            <a:r>
              <a:rPr lang="en-US" altLang="en-US" dirty="0"/>
              <a:t>1 – Listen to yourself: We instinctively know what’s best for us, but often we don’t listen! We push on, ignoring telltale signs from our bodies &amp; minds – tiredness, pain, that nagging feeling in your gut. Pay attention to the physical signs you get from your body &amp; respect what they are telling you. Emotional messages come through too – honor your feelings. If you don’t like what you’re doing, why are you doing it? Perhaps there’s another way. If something feels wrong, don’t do it!</a:t>
            </a:r>
          </a:p>
          <a:p>
            <a:pPr eaLnBrk="1" hangingPunct="1"/>
            <a:endParaRPr lang="en-US" altLang="en-US" dirty="0"/>
          </a:p>
          <a:p>
            <a:pPr eaLnBrk="1" hangingPunct="1"/>
            <a:r>
              <a:rPr lang="en-US" altLang="en-US" dirty="0"/>
              <a:t>#2 – Prioritize: No one can do it all and trying is just going to land you in a world of distress and disappointment.  Take time to prioritize your day and be ready to let go of much of your list.  Focus on what’s most important to you and accept that you can’t do everything.</a:t>
            </a:r>
          </a:p>
          <a:p>
            <a:pPr eaLnBrk="1" hangingPunct="1"/>
            <a:endParaRPr lang="en-US" altLang="en-US" dirty="0"/>
          </a:p>
          <a:p>
            <a:pPr eaLnBrk="1" hangingPunct="1"/>
            <a:r>
              <a:rPr lang="en-US" altLang="en-US" dirty="0"/>
              <a:t>#3 – Ask for help: If you’re feeling dissatisfied with the amount you are able to do on your own then use your resources. Don’t be afraid to ask others for help.  Allowing another to help you not only takes some of the burden off of you, it can also give them an opportunity to express their goodwill towards you and feel valued in the process.</a:t>
            </a:r>
          </a:p>
          <a:p>
            <a:pPr eaLnBrk="1" hangingPunct="1"/>
            <a:endParaRPr lang="en-US" altLang="en-US" dirty="0"/>
          </a:p>
          <a:p>
            <a:pPr eaLnBrk="1" hangingPunct="1"/>
            <a:r>
              <a:rPr lang="en-US" altLang="en-US" dirty="0"/>
              <a:t>#4 – Take care of your body: You only get one!  Exercise, eating well and sleep are essential for self-care. In addition to the basics, go the extra mile and create pleasant experiences for your body that you will enjoy – a relaxing bath, a leisurely walk through nature breathing fresh, clean air, a comfortable nap in a sunny spot, a nourishing gourmet meal, a massage, whatever strikes your fancy. Treat yourself!</a:t>
            </a:r>
          </a:p>
          <a:p>
            <a:pPr eaLnBrk="1" hangingPunct="1"/>
            <a:endParaRPr lang="en-US" altLang="en-US" dirty="0"/>
          </a:p>
          <a:p>
            <a:pPr eaLnBrk="1" hangingPunct="1"/>
            <a:r>
              <a:rPr lang="en-US" altLang="en-US" dirty="0"/>
              <a:t>#5 – Speak up:  Would you want someone to squash their true feelings, dreams &amp; desires because they were afraid to express themselves, even though it was hurting them to do so?  Don’t do this to yourself either. Be honest with yourself &amp; others.  Don’t say “yes” to someone if it means saying “no” to yourself.  Take care of your needs and don’t be afraid to say them out loud. When you share your needs with others, it often allows them to </a:t>
            </a:r>
            <a:r>
              <a:rPr lang="en-US" altLang="en-US" dirty="0" err="1"/>
              <a:t>feelGroupHugCrop</a:t>
            </a:r>
            <a:r>
              <a:rPr lang="en-US" altLang="en-US" dirty="0"/>
              <a:t> comfortable enough to also share theirs.</a:t>
            </a:r>
          </a:p>
          <a:p>
            <a:pPr eaLnBrk="1" hangingPunct="1"/>
            <a:endParaRPr lang="en-US" altLang="en-US" dirty="0"/>
          </a:p>
          <a:p>
            <a:pPr eaLnBrk="1" hangingPunct="1"/>
            <a:r>
              <a:rPr lang="en-US" altLang="en-US" dirty="0"/>
              <a:t>#6 – Be with those you love: Surround yourself with the ones who make you smile. Smiling is good for you, so is laughing – so keep those loved ones close! Whether it’s your family, lover, pet or favorite movie star on your TV, keeping company that makes you happy and supports &amp; loves you (the real you) is a wonderful form of self care.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36</a:t>
            </a:fld>
            <a:endParaRPr lang="en-US"/>
          </a:p>
        </p:txBody>
      </p:sp>
    </p:spTree>
    <p:extLst>
      <p:ext uri="{BB962C8B-B14F-4D97-AF65-F5344CB8AC3E}">
        <p14:creationId xmlns:p14="http://schemas.microsoft.com/office/powerpoint/2010/main" val="3905471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441D41-FB1B-0A40-9FCB-26D1C6271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72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a:p>
            <a:r>
              <a:rPr lang="en-US" dirty="0"/>
              <a:t>1 - Focusing on all people – all people, regardless of age, ability or family role, are considered in our vision, values, policies and practices for supporting individuals and families.  All families have choices and access to support they need,</a:t>
            </a:r>
          </a:p>
          <a:p>
            <a:endParaRPr lang="en-US" dirty="0"/>
          </a:p>
          <a:p>
            <a:r>
              <a:rPr lang="en-US" dirty="0"/>
              <a:t>2 – Recognizing The person within the context of their family.  - People exist and have reciprocal roles within a family system, defined by that individual.  Roles Adjust as the individual members of the family system change and age.  The entire family, individually and as a whole, needs support to ensure they are able to successfully live their good life.</a:t>
            </a:r>
          </a:p>
          <a:p>
            <a:endParaRPr lang="en-US" dirty="0"/>
          </a:p>
          <a:p>
            <a:r>
              <a:rPr lang="en-US" dirty="0"/>
              <a:t>3 – Trajectory of Life Experiences across the Lifespan – Individuals and families can focus on a specific life stage, with an awareness of how prior, current and future life stages impact and influence their trajectory.  It is important to have a vision for a good, quality life and have opportunities, experiences, and support to move the life trajectory in a positive direction.</a:t>
            </a:r>
          </a:p>
          <a:p>
            <a:endParaRPr lang="en-US" dirty="0"/>
          </a:p>
          <a:p>
            <a:r>
              <a:rPr lang="en-US" dirty="0"/>
              <a:t>4 – Achieving Life Outcomes – Individual and families plan for present and future life outcomes that take into account all facets of life and have opportunities for life experiences that build self-determination, social capital, economic sufficiency, and community inclusion.</a:t>
            </a:r>
          </a:p>
          <a:p>
            <a:endParaRPr lang="en-US" dirty="0"/>
          </a:p>
          <a:p>
            <a:r>
              <a:rPr lang="en-US" dirty="0"/>
              <a:t>5 – Holistic Focus across life domains – People lead whole lives made up of specific, connected and integrated life domains that are important to a good quality of life.  Life domains are different aspects and experiences of life that we all consider as we age and grow.  These include Daily Life &amp; Employment, Community Living, Safety and Security, Healthy Living, Social and Spirituality, and Advocacy and Engagement.</a:t>
            </a:r>
          </a:p>
          <a:p>
            <a:endParaRPr lang="en-US" dirty="0"/>
          </a:p>
          <a:p>
            <a:r>
              <a:rPr lang="en-US" dirty="0"/>
              <a:t>6 – Supporting Three buckets of needs – The three strategies for supporting individuals and their families can be organized into three categories (or buckets):</a:t>
            </a:r>
          </a:p>
          <a:p>
            <a:endParaRPr lang="en-US" dirty="0"/>
          </a:p>
          <a:p>
            <a:r>
              <a:rPr lang="en-US" dirty="0"/>
              <a:t>	Discovery and navigation: having the information and tools you need to navigate life</a:t>
            </a:r>
          </a:p>
          <a:p>
            <a:r>
              <a:rPr lang="en-US" dirty="0"/>
              <a:t>	Connecting and Networking: Making connections with peers and resources to help you navigate</a:t>
            </a:r>
          </a:p>
          <a:p>
            <a:r>
              <a:rPr lang="en-US" dirty="0"/>
              <a:t>	Goods and Services: the day-to-day tangible items you buy or use from public and private organizations in your community</a:t>
            </a:r>
          </a:p>
          <a:p>
            <a:endParaRPr lang="en-US" dirty="0"/>
          </a:p>
          <a:p>
            <a:r>
              <a:rPr lang="en-US" dirty="0"/>
              <a:t>7- Integrated Services and Supports across the Life Course – Individuals and families access an array of integrated supports to achieve their envisioned good life.  These include those that are publicly or privately funded and based upon eligibility, community supports that are available to anyone; relationship based supports,; technology; and the personal strengths and assets of the individual and their family.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441D41-FB1B-0A40-9FCB-26D1C6271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011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39</a:t>
            </a:fld>
            <a:endParaRPr lang="en-US"/>
          </a:p>
        </p:txBody>
      </p:sp>
    </p:spTree>
    <p:extLst>
      <p:ext uri="{BB962C8B-B14F-4D97-AF65-F5344CB8AC3E}">
        <p14:creationId xmlns:p14="http://schemas.microsoft.com/office/powerpoint/2010/main" val="3995138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40</a:t>
            </a:fld>
            <a:endParaRPr lang="en-US"/>
          </a:p>
        </p:txBody>
      </p:sp>
    </p:spTree>
    <p:extLst>
      <p:ext uri="{BB962C8B-B14F-4D97-AF65-F5344CB8AC3E}">
        <p14:creationId xmlns:p14="http://schemas.microsoft.com/office/powerpoint/2010/main" val="125658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Sue</a:t>
            </a:r>
          </a:p>
          <a:p>
            <a:endParaRPr lang="en-US" dirty="0"/>
          </a:p>
          <a:p>
            <a:pPr algn="l"/>
            <a:r>
              <a:rPr lang="en-US" b="0" i="0" dirty="0">
                <a:solidFill>
                  <a:srgbClr val="000000"/>
                </a:solidFill>
                <a:effectLst/>
                <a:latin typeface="Arial" panose="020B0604020202020204" pitchFamily="34" charset="0"/>
              </a:rPr>
              <a:t>Speakers: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Arial" panose="020B0604020202020204" pitchFamily="34" charset="0"/>
              </a:rPr>
              <a:t>Nanette Relave</a:t>
            </a:r>
            <a:r>
              <a:rPr lang="en-US" b="0" i="0" dirty="0">
                <a:solidFill>
                  <a:srgbClr val="000000"/>
                </a:solidFill>
                <a:effectLst/>
                <a:latin typeface="Arial" panose="020B0604020202020204" pitchFamily="34" charset="0"/>
              </a:rPr>
              <a:t>-</a:t>
            </a:r>
            <a:r>
              <a:rPr lang="en-US" b="0" i="0" dirty="0" err="1">
                <a:solidFill>
                  <a:srgbClr val="000000"/>
                </a:solidFill>
                <a:effectLst/>
                <a:latin typeface="Arial" panose="020B0604020202020204" pitchFamily="34" charset="0"/>
              </a:rPr>
              <a:t>ADvancing</a:t>
            </a:r>
            <a:r>
              <a:rPr lang="en-US" b="0" i="0" dirty="0">
                <a:solidFill>
                  <a:srgbClr val="000000"/>
                </a:solidFill>
                <a:effectLst/>
                <a:latin typeface="Arial" panose="020B0604020202020204" pitchFamily="34" charset="0"/>
              </a:rPr>
              <a:t> States </a:t>
            </a:r>
            <a:r>
              <a:rPr lang="en-US" sz="1200" dirty="0">
                <a:effectLst/>
                <a:latin typeface="Calibri" panose="020F0502020204030204" pitchFamily="34" charset="0"/>
                <a:ea typeface="Calibri" panose="020F0502020204030204" pitchFamily="34" charset="0"/>
              </a:rPr>
              <a:t>serves as the Senior Director of the National Information and Referral Support Center administered by </a:t>
            </a:r>
            <a:r>
              <a:rPr lang="en-US" sz="1200" dirty="0" err="1">
                <a:effectLst/>
                <a:latin typeface="Calibri" panose="020F0502020204030204" pitchFamily="34" charset="0"/>
                <a:ea typeface="Calibri" panose="020F0502020204030204" pitchFamily="34" charset="0"/>
              </a:rPr>
              <a:t>ADvancing</a:t>
            </a:r>
            <a:r>
              <a:rPr lang="en-US" sz="1200" dirty="0">
                <a:effectLst/>
                <a:latin typeface="Calibri" panose="020F0502020204030204" pitchFamily="34" charset="0"/>
                <a:ea typeface="Calibri" panose="020F0502020204030204" pitchFamily="34" charset="0"/>
              </a:rPr>
              <a:t> States. With support from the Administration for Community Living, the I&amp;R Support Center provides training, technical assistance, and information resources to build capacity and promote continuing development of aging and disability information and referral services nationwide. Ms. Relave holds a Master of Social Work (MSW) degree from the Catholic University of America. </a:t>
            </a:r>
          </a:p>
          <a:p>
            <a:pPr algn="l"/>
            <a:endParaRPr lang="en-US" b="0" i="0" dirty="0">
              <a:solidFill>
                <a:srgbClr val="000000"/>
              </a:solidFill>
              <a:effectLst/>
              <a:latin typeface="Arial" panose="020B0604020202020204" pitchFamily="34" charset="0"/>
            </a:endParaRPr>
          </a:p>
          <a:p>
            <a:pPr algn="l">
              <a:buFont typeface="Arial" panose="020B0604020202020204" pitchFamily="34" charset="0"/>
              <a:buNone/>
            </a:pPr>
            <a:r>
              <a:rPr lang="en-US" b="1" i="0" dirty="0">
                <a:solidFill>
                  <a:srgbClr val="000000"/>
                </a:solidFill>
                <a:effectLst/>
                <a:latin typeface="Arial" panose="020B0604020202020204" pitchFamily="34" charset="0"/>
              </a:rPr>
              <a:t>Mary Turner</a:t>
            </a:r>
            <a:r>
              <a:rPr lang="en-US" b="0" i="0" dirty="0">
                <a:solidFill>
                  <a:srgbClr val="000000"/>
                </a:solidFill>
                <a:effectLst/>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a mom of a daughter with SHCNs, hold a Masters Degree in Social Work, her Clinical License, and is a Certified Co-Occurring Disorder Diplomat.  Mary is extensively trained on the effects trauma has on individuals who have experienced trauma firsthand, and the effects of secondary trauma, burnout and compassion fatigue on individuals in the helping profession.  Mary has taught at the university level and has trained front line workers for over 20 years.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b="0" i="0" dirty="0">
              <a:solidFill>
                <a:srgbClr val="000000"/>
              </a:solidFill>
              <a:effectLst/>
              <a:latin typeface="Arial" panose="020B0604020202020204" pitchFamily="34" charset="0"/>
            </a:endParaRPr>
          </a:p>
          <a:p>
            <a:pPr algn="l">
              <a:buFont typeface="Arial" panose="020B0604020202020204" pitchFamily="34" charset="0"/>
              <a:buNone/>
            </a:pPr>
            <a:r>
              <a:rPr lang="en-US" b="1" i="0" dirty="0">
                <a:solidFill>
                  <a:srgbClr val="000000"/>
                </a:solidFill>
                <a:effectLst/>
                <a:latin typeface="Arial" panose="020B0604020202020204" pitchFamily="34" charset="0"/>
              </a:rPr>
              <a:t>Erica Lindquist</a:t>
            </a:r>
            <a:r>
              <a:rPr lang="en-US" b="0" i="0" dirty="0">
                <a:solidFill>
                  <a:srgbClr val="000000"/>
                </a:solidFill>
                <a:effectLst/>
                <a:latin typeface="Arial" panose="020B0604020202020204" pitchFamily="34" charset="0"/>
              </a:rPr>
              <a:t>, </a:t>
            </a:r>
            <a:r>
              <a:rPr lang="en-US" sz="1800" dirty="0">
                <a:effectLst/>
                <a:latin typeface="Calibri" panose="020F0502020204030204" pitchFamily="34" charset="0"/>
                <a:ea typeface="Calibri" panose="020F0502020204030204" pitchFamily="34" charset="0"/>
              </a:rPr>
              <a:t>served as Senior Director at </a:t>
            </a:r>
            <a:r>
              <a:rPr lang="en-US" sz="1800" dirty="0" err="1">
                <a:effectLst/>
                <a:latin typeface="Calibri" panose="020F0502020204030204" pitchFamily="34" charset="0"/>
                <a:ea typeface="Calibri" panose="020F0502020204030204" pitchFamily="34" charset="0"/>
              </a:rPr>
              <a:t>ADvancing</a:t>
            </a:r>
            <a:r>
              <a:rPr lang="en-US" sz="1800" dirty="0">
                <a:effectLst/>
                <a:latin typeface="Calibri" panose="020F0502020204030204" pitchFamily="34" charset="0"/>
                <a:ea typeface="Calibri" panose="020F0502020204030204" pitchFamily="34" charset="0"/>
              </a:rPr>
              <a:t> States. In that role, she led the organization’s HCBS Business Acumen project which strengthens the capacity of community-based organizations serving people with disabilities to contract with integrated care and other health sector entities. Prior to </a:t>
            </a:r>
            <a:r>
              <a:rPr lang="en-US" sz="1800" dirty="0" err="1">
                <a:effectLst/>
                <a:latin typeface="Calibri" panose="020F0502020204030204" pitchFamily="34" charset="0"/>
                <a:ea typeface="Calibri" panose="020F0502020204030204" pitchFamily="34" charset="0"/>
              </a:rPr>
              <a:t>ADvancing</a:t>
            </a:r>
            <a:r>
              <a:rPr lang="en-US" sz="1800" dirty="0">
                <a:effectLst/>
                <a:latin typeface="Calibri" panose="020F0502020204030204" pitchFamily="34" charset="0"/>
                <a:ea typeface="Calibri" panose="020F0502020204030204" pitchFamily="34" charset="0"/>
              </a:rPr>
              <a:t> States, Erica served as a Senior Health Care Analyst for the National Committee for Quality Assurance. Erica is the owner of </a:t>
            </a:r>
            <a:r>
              <a:rPr lang="en-US" sz="1800" dirty="0" err="1">
                <a:effectLst/>
                <a:latin typeface="Calibri" panose="020F0502020204030204" pitchFamily="34" charset="0"/>
                <a:ea typeface="Calibri" panose="020F0502020204030204" pitchFamily="34" charset="0"/>
              </a:rPr>
              <a:t>Lowcounty</a:t>
            </a:r>
            <a:r>
              <a:rPr lang="en-US" sz="1800" dirty="0">
                <a:effectLst/>
                <a:latin typeface="Calibri" panose="020F0502020204030204" pitchFamily="34" charset="0"/>
                <a:ea typeface="Calibri" panose="020F0502020204030204" pitchFamily="34" charset="0"/>
              </a:rPr>
              <a:t> Yoga studio and is a 200-hour Registered Yoga Teacher. She holds a Bachelor of Arts from University of Wisconsin and a Master’s degree in Gerontology from Bethel University and Seminary in Minnesota.</a:t>
            </a:r>
          </a:p>
          <a:p>
            <a:pPr algn="l">
              <a:buFont typeface="Arial" panose="020B0604020202020204" pitchFamily="34" charset="0"/>
              <a:buChar char="•"/>
            </a:pPr>
            <a:endParaRPr lang="en-US" b="0" i="0" dirty="0">
              <a:solidFill>
                <a:srgbClr val="000000"/>
              </a:solidFill>
              <a:effectLst/>
              <a:latin typeface="Arial" panose="020B0604020202020204" pitchFamily="34" charset="0"/>
            </a:endParaRPr>
          </a:p>
          <a:p>
            <a:pPr algn="l">
              <a:buFont typeface="Arial" panose="020B0604020202020204" pitchFamily="34" charset="0"/>
              <a:buNone/>
            </a:pPr>
            <a:r>
              <a:rPr lang="en-US" b="0" i="0" dirty="0">
                <a:solidFill>
                  <a:srgbClr val="000000"/>
                </a:solidFill>
                <a:effectLst/>
                <a:latin typeface="Arial" panose="020B0604020202020204" pitchFamily="34" charset="0"/>
              </a:rPr>
              <a:t>Sue will advance slides for Nanette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8066-A275-4D86-BAA1-9D3B5268B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47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061F8-9FF5-4D25-9DAF-E6F1338DCD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926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42</a:t>
            </a:fld>
            <a:endParaRPr lang="en-US"/>
          </a:p>
        </p:txBody>
      </p:sp>
    </p:spTree>
    <p:extLst>
      <p:ext uri="{BB962C8B-B14F-4D97-AF65-F5344CB8AC3E}">
        <p14:creationId xmlns:p14="http://schemas.microsoft.com/office/powerpoint/2010/main" val="3079222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43</a:t>
            </a:fld>
            <a:endParaRPr lang="en-US"/>
          </a:p>
        </p:txBody>
      </p:sp>
    </p:spTree>
    <p:extLst>
      <p:ext uri="{BB962C8B-B14F-4D97-AF65-F5344CB8AC3E}">
        <p14:creationId xmlns:p14="http://schemas.microsoft.com/office/powerpoint/2010/main" val="404552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41D41-FB1B-0A40-9FCB-26D1C62710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62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45</a:t>
            </a:fld>
            <a:endParaRPr lang="en-US"/>
          </a:p>
        </p:txBody>
      </p:sp>
    </p:spTree>
    <p:extLst>
      <p:ext uri="{BB962C8B-B14F-4D97-AF65-F5344CB8AC3E}">
        <p14:creationId xmlns:p14="http://schemas.microsoft.com/office/powerpoint/2010/main" val="3435428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46</a:t>
            </a:fld>
            <a:endParaRPr lang="en-US"/>
          </a:p>
        </p:txBody>
      </p:sp>
    </p:spTree>
    <p:extLst>
      <p:ext uri="{BB962C8B-B14F-4D97-AF65-F5344CB8AC3E}">
        <p14:creationId xmlns:p14="http://schemas.microsoft.com/office/powerpoint/2010/main" val="425633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p:txBody>
      </p:sp>
      <p:sp>
        <p:nvSpPr>
          <p:cNvPr id="4" name="Slide Number Placeholder 3"/>
          <p:cNvSpPr>
            <a:spLocks noGrp="1"/>
          </p:cNvSpPr>
          <p:nvPr>
            <p:ph type="sldNum" sz="quarter" idx="5"/>
          </p:nvPr>
        </p:nvSpPr>
        <p:spPr/>
        <p:txBody>
          <a:bodyPr/>
          <a:lstStyle/>
          <a:p>
            <a:fld id="{CC0A0E82-B373-4A4C-AF89-944DF260C051}" type="slidenum">
              <a:rPr lang="en-US" smtClean="0"/>
              <a:t>47</a:t>
            </a:fld>
            <a:endParaRPr lang="en-US"/>
          </a:p>
        </p:txBody>
      </p:sp>
    </p:spTree>
    <p:extLst>
      <p:ext uri="{BB962C8B-B14F-4D97-AF65-F5344CB8AC3E}">
        <p14:creationId xmlns:p14="http://schemas.microsoft.com/office/powerpoint/2010/main" val="1118830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Mary</a:t>
            </a:r>
          </a:p>
          <a:p>
            <a:endParaRPr lang="en-US" dirty="0"/>
          </a:p>
          <a:p>
            <a:r>
              <a:rPr lang="en-US" dirty="0"/>
              <a:t>Even Mother Teresa Understood Compassion Fatigue – She wrote in her plan to her superiors that it was MANDATORY for her nuns to take an entire year off from their duties every 4 – 5 </a:t>
            </a:r>
            <a:r>
              <a:rPr lang="en-US" dirty="0" err="1"/>
              <a:t>yeats</a:t>
            </a:r>
            <a:r>
              <a:rPr lang="en-US" dirty="0"/>
              <a:t> to allow them to heal from the effects of their care-giving work.  </a:t>
            </a:r>
          </a:p>
          <a:p>
            <a:endParaRPr lang="en-US" dirty="0"/>
          </a:p>
          <a:p>
            <a:r>
              <a:rPr lang="en-US" dirty="0"/>
              <a:t>Put Joy, Love, Hope, Laughter and Gratitude in Each day –  </a:t>
            </a:r>
          </a:p>
          <a:p>
            <a:endParaRPr lang="en-US" dirty="0"/>
          </a:p>
          <a:p>
            <a:r>
              <a:rPr lang="en-US" dirty="0"/>
              <a:t>Think of something that has brought you a sense of joy!</a:t>
            </a:r>
          </a:p>
          <a:p>
            <a:endParaRPr lang="en-US" dirty="0"/>
          </a:p>
          <a:p>
            <a:r>
              <a:rPr lang="en-US" dirty="0"/>
              <a:t>Who do you love that you can reach out to today? – call them!</a:t>
            </a:r>
          </a:p>
          <a:p>
            <a:endParaRPr lang="en-US" dirty="0"/>
          </a:p>
          <a:p>
            <a:r>
              <a:rPr lang="en-US" dirty="0"/>
              <a:t>What made you laugh today?? – Share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2061F8-9FF5-4D25-9DAF-E6F1338DCD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828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5"/>
          </p:nvPr>
        </p:nvSpPr>
        <p:spPr/>
        <p:txBody>
          <a:bodyPr/>
          <a:lstStyle/>
          <a:p>
            <a:fld id="{CC0A0E82-B373-4A4C-AF89-944DF260C051}" type="slidenum">
              <a:rPr lang="en-US" smtClean="0"/>
              <a:t>49</a:t>
            </a:fld>
            <a:endParaRPr lang="en-US"/>
          </a:p>
        </p:txBody>
      </p:sp>
    </p:spTree>
    <p:extLst>
      <p:ext uri="{BB962C8B-B14F-4D97-AF65-F5344CB8AC3E}">
        <p14:creationId xmlns:p14="http://schemas.microsoft.com/office/powerpoint/2010/main" val="3292093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4313" y="854075"/>
            <a:ext cx="4995862" cy="3746500"/>
          </a:xfrm>
        </p:spPr>
      </p:sp>
      <p:sp>
        <p:nvSpPr>
          <p:cNvPr id="3" name="Notes Placeholder 2"/>
          <p:cNvSpPr>
            <a:spLocks noGrp="1"/>
          </p:cNvSpPr>
          <p:nvPr>
            <p:ph type="body" idx="1"/>
          </p:nvPr>
        </p:nvSpPr>
        <p:spPr>
          <a:xfrm>
            <a:off x="796513" y="5213009"/>
            <a:ext cx="6372106" cy="3747962"/>
          </a:xfrm>
        </p:spPr>
        <p:txBody>
          <a:bodyPr/>
          <a:lstStyle/>
          <a:p>
            <a:pPr defTabSz="1161961">
              <a:defRPr/>
            </a:pPr>
            <a:r>
              <a:rPr lang="en-US" i="1" dirty="0">
                <a:solidFill>
                  <a:prstClr val="black"/>
                </a:solidFill>
              </a:rPr>
              <a:t>SUE</a:t>
            </a:r>
          </a:p>
          <a:p>
            <a:pPr defTabSz="1161961">
              <a:defRPr/>
            </a:pPr>
            <a:r>
              <a:rPr lang="en-US" dirty="0">
                <a:solidFill>
                  <a:prstClr val="black"/>
                </a:solidFill>
              </a:rPr>
              <a:t>The PowerPoint and other webinar resources for today’s event are already available in both the SMP and SHIP Resource Libraries. The recording of today’s webinar will be available in both libraries by the</a:t>
            </a:r>
            <a:r>
              <a:rPr lang="en-US" baseline="0" dirty="0">
                <a:solidFill>
                  <a:prstClr val="black"/>
                </a:solidFill>
              </a:rPr>
              <a:t> end of the day tomorrow.</a:t>
            </a:r>
            <a:r>
              <a:rPr lang="en-US" dirty="0">
                <a:solidFill>
                  <a:prstClr val="black"/>
                </a:solidFill>
              </a:rPr>
              <a:t> The PowerPoint and recording will also be emailed to the MIPPA listserv. </a:t>
            </a:r>
          </a:p>
          <a:p>
            <a:pPr marL="0" marR="0" lvl="0" indent="0" algn="l" defTabSz="1161961" rtl="0" eaLnBrk="1" fontAlgn="auto" latinLnBrk="0" hangingPunct="1">
              <a:lnSpc>
                <a:spcPct val="100000"/>
              </a:lnSpc>
              <a:spcBef>
                <a:spcPts val="0"/>
              </a:spcBef>
              <a:spcAft>
                <a:spcPts val="0"/>
              </a:spcAft>
              <a:buClrTx/>
              <a:buSzTx/>
              <a:buFontTx/>
              <a:buNone/>
              <a:tabLst/>
              <a:defRPr/>
            </a:pPr>
            <a:r>
              <a:rPr lang="en-US" i="1" dirty="0">
                <a:solidFill>
                  <a:prstClr val="black"/>
                </a:solidFill>
                <a:latin typeface="Calibri"/>
              </a:rPr>
              <a:t>(File transfer of PPT and handout)</a:t>
            </a:r>
          </a:p>
          <a:p>
            <a:pPr defTabSz="1161961">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6ABA5383-2500-4A71-A2BB-3FB079F80FEC}"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4850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0240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Nanette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0A0E82-B373-4A4C-AF89-944DF260C0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682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a:spcBef>
                <a:spcPct val="20000"/>
              </a:spcBef>
              <a:buClr>
                <a:srgbClr val="002868"/>
              </a:buClr>
              <a:buSzPct val="100000"/>
              <a:buFont typeface="+mj-lt"/>
              <a:buNone/>
              <a:defRPr/>
            </a:pPr>
            <a:r>
              <a:rPr lang="en-US" altLang="en-US" dirty="0">
                <a:latin typeface="+mn-lt"/>
              </a:rPr>
              <a:t>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8066-A275-4D86-BAA1-9D3B5268B5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631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a:t>
            </a:r>
          </a:p>
          <a:p>
            <a:endParaRPr lang="en-US" dirty="0"/>
          </a:p>
          <a:p>
            <a:r>
              <a:rPr lang="en-US" dirty="0"/>
              <a:t>Please provide a little self-care by participating in this optional 17 minute relaxation recording to wrap up this training today.  </a:t>
            </a:r>
          </a:p>
          <a:p>
            <a:endParaRPr lang="en-US" dirty="0"/>
          </a:p>
          <a:p>
            <a:r>
              <a:rPr lang="en-US" dirty="0"/>
              <a:t>This recording is also in the resource library, for your convenience. </a:t>
            </a:r>
          </a:p>
          <a:p>
            <a:endParaRPr lang="en-US" dirty="0"/>
          </a:p>
          <a:p>
            <a:r>
              <a:rPr lang="en-US" dirty="0"/>
              <a:t>When this recording is finished, I will close the webinar without further discussion so you can continue to relax, as you have time and need.</a:t>
            </a:r>
          </a:p>
          <a:p>
            <a:r>
              <a:rPr lang="en-US" dirty="0"/>
              <a:t>Please adjust your own volume, as needed.</a:t>
            </a:r>
          </a:p>
        </p:txBody>
      </p:sp>
      <p:sp>
        <p:nvSpPr>
          <p:cNvPr id="4" name="Slide Number Placeholder 3"/>
          <p:cNvSpPr>
            <a:spLocks noGrp="1"/>
          </p:cNvSpPr>
          <p:nvPr>
            <p:ph type="sldNum" sz="quarter" idx="5"/>
          </p:nvPr>
        </p:nvSpPr>
        <p:spPr/>
        <p:txBody>
          <a:bodyPr/>
          <a:lstStyle/>
          <a:p>
            <a:fld id="{CC0A0E82-B373-4A4C-AF89-944DF260C051}" type="slidenum">
              <a:rPr lang="en-US" smtClean="0"/>
              <a:t>52</a:t>
            </a:fld>
            <a:endParaRPr lang="en-US"/>
          </a:p>
        </p:txBody>
      </p:sp>
    </p:spTree>
    <p:extLst>
      <p:ext uri="{BB962C8B-B14F-4D97-AF65-F5344CB8AC3E}">
        <p14:creationId xmlns:p14="http://schemas.microsoft.com/office/powerpoint/2010/main" val="3505512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Sue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CC9EC-95DA-4AC0-8829-0C87D44A94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579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Nanette</a:t>
            </a:r>
          </a:p>
        </p:txBody>
      </p:sp>
      <p:sp>
        <p:nvSpPr>
          <p:cNvPr id="4" name="Slide Number Placeholder 3"/>
          <p:cNvSpPr>
            <a:spLocks noGrp="1"/>
          </p:cNvSpPr>
          <p:nvPr>
            <p:ph type="sldNum" sz="quarter" idx="5"/>
          </p:nvPr>
        </p:nvSpPr>
        <p:spPr/>
        <p:txBody>
          <a:bodyPr/>
          <a:lstStyle/>
          <a:p>
            <a:fld id="{CC0A0E82-B373-4A4C-AF89-944DF260C051}" type="slidenum">
              <a:rPr lang="en-US" smtClean="0"/>
              <a:t>6</a:t>
            </a:fld>
            <a:endParaRPr lang="en-US"/>
          </a:p>
        </p:txBody>
      </p:sp>
    </p:spTree>
    <p:extLst>
      <p:ext uri="{BB962C8B-B14F-4D97-AF65-F5344CB8AC3E}">
        <p14:creationId xmlns:p14="http://schemas.microsoft.com/office/powerpoint/2010/main" val="310618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Nanette</a:t>
            </a:r>
          </a:p>
          <a:p>
            <a:r>
              <a:rPr lang="en-US" dirty="0"/>
              <a:t>Examples of stressors across frontline work (I&amp;R, Medicare counseling, benefits counseling…)</a:t>
            </a:r>
          </a:p>
          <a:p>
            <a:endParaRPr lang="en-US" dirty="0"/>
          </a:p>
          <a:p>
            <a:endParaRPr lang="en-US" dirty="0"/>
          </a:p>
          <a:p>
            <a:r>
              <a:rPr lang="en-US" b="0" i="0" dirty="0">
                <a:solidFill>
                  <a:schemeClr val="tx1"/>
                </a:solidFill>
                <a:effectLst/>
                <a:latin typeface="+mn-lt"/>
              </a:rPr>
              <a:t>Photo by </a:t>
            </a:r>
            <a:r>
              <a:rPr lang="en-US" b="0" i="0" u="sng" strike="noStrike" dirty="0">
                <a:solidFill>
                  <a:srgbClr val="0000FF"/>
                </a:solidFill>
                <a:effectLst/>
                <a:latin typeface="+mn-lt"/>
                <a:hlinkClick r:id="rId3">
                  <a:extLst>
                    <a:ext uri="{A12FA001-AC4F-418D-AE19-62706E023703}">
                      <ahyp:hlinkClr xmlns:ahyp="http://schemas.microsoft.com/office/drawing/2018/hyperlinkcolor" val="tx"/>
                    </a:ext>
                  </a:extLst>
                </a:hlinkClick>
              </a:rPr>
              <a:t>Yan </a:t>
            </a:r>
            <a:r>
              <a:rPr lang="en-US" b="0" i="0" u="sng" strike="noStrike" dirty="0" err="1">
                <a:solidFill>
                  <a:schemeClr val="tx1"/>
                </a:solidFill>
                <a:effectLst/>
                <a:latin typeface="+mn-lt"/>
                <a:hlinkClick r:id="rId3">
                  <a:extLst>
                    <a:ext uri="{A12FA001-AC4F-418D-AE19-62706E023703}">
                      <ahyp:hlinkClr xmlns:ahyp="http://schemas.microsoft.com/office/drawing/2018/hyperlinkcolor" val="tx"/>
                    </a:ext>
                  </a:extLst>
                </a:hlinkClick>
              </a:rPr>
              <a:t>Krukov</a:t>
            </a:r>
            <a:r>
              <a:rPr lang="en-US" b="0" i="0" u="sng" dirty="0">
                <a:solidFill>
                  <a:schemeClr val="tx1"/>
                </a:solidFill>
                <a:effectLst/>
                <a:latin typeface="+mn-lt"/>
              </a:rPr>
              <a:t> </a:t>
            </a:r>
            <a:r>
              <a:rPr lang="en-US" b="0" i="0" dirty="0">
                <a:solidFill>
                  <a:schemeClr val="tx1"/>
                </a:solidFill>
                <a:effectLst/>
                <a:latin typeface="+mn-lt"/>
              </a:rPr>
              <a:t>from </a:t>
            </a:r>
            <a:r>
              <a:rPr lang="en-US" b="0" i="0" u="none" strike="noStrike" dirty="0" err="1">
                <a:solidFill>
                  <a:schemeClr val="tx1"/>
                </a:solidFill>
                <a:effectLst/>
                <a:latin typeface="+mn-lt"/>
                <a:hlinkClick r:id="rId4">
                  <a:extLst>
                    <a:ext uri="{A12FA001-AC4F-418D-AE19-62706E023703}">
                      <ahyp:hlinkClr xmlns:ahyp="http://schemas.microsoft.com/office/drawing/2018/hyperlinkcolor" val="tx"/>
                    </a:ext>
                  </a:extLst>
                </a:hlinkClick>
              </a:rPr>
              <a:t>Pexels</a:t>
            </a:r>
            <a:endParaRPr lang="en-US" b="0" dirty="0">
              <a:solidFill>
                <a:schemeClr val="tx1"/>
              </a:solidFill>
              <a:latin typeface="+mn-lt"/>
            </a:endParaRPr>
          </a:p>
        </p:txBody>
      </p:sp>
      <p:sp>
        <p:nvSpPr>
          <p:cNvPr id="4" name="Slide Number Placeholder 3"/>
          <p:cNvSpPr>
            <a:spLocks noGrp="1"/>
          </p:cNvSpPr>
          <p:nvPr>
            <p:ph type="sldNum" sz="quarter" idx="5"/>
          </p:nvPr>
        </p:nvSpPr>
        <p:spPr/>
        <p:txBody>
          <a:bodyPr/>
          <a:lstStyle/>
          <a:p>
            <a:fld id="{CC0A0E82-B373-4A4C-AF89-944DF260C051}" type="slidenum">
              <a:rPr lang="en-US" smtClean="0"/>
              <a:t>7</a:t>
            </a:fld>
            <a:endParaRPr lang="en-US"/>
          </a:p>
        </p:txBody>
      </p:sp>
    </p:spTree>
    <p:extLst>
      <p:ext uri="{BB962C8B-B14F-4D97-AF65-F5344CB8AC3E}">
        <p14:creationId xmlns:p14="http://schemas.microsoft.com/office/powerpoint/2010/main" val="104567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i="0" dirty="0">
                <a:solidFill>
                  <a:srgbClr val="393D40"/>
                </a:solidFill>
                <a:effectLst/>
                <a:latin typeface="Open Sans" panose="020B0606030504020204" pitchFamily="34" charset="0"/>
              </a:rPr>
              <a:t>Nanette</a:t>
            </a:r>
          </a:p>
          <a:p>
            <a:r>
              <a:rPr lang="en-US" b="0" i="0" dirty="0">
                <a:solidFill>
                  <a:srgbClr val="393D40"/>
                </a:solidFill>
                <a:effectLst/>
                <a:latin typeface="Open Sans" panose="020B0606030504020204" pitchFamily="34" charset="0"/>
              </a:rPr>
              <a:t>During the pandemic, about </a:t>
            </a:r>
            <a:r>
              <a:rPr lang="en-US" b="0" i="0" u="none" strike="noStrike" dirty="0">
                <a:solidFill>
                  <a:srgbClr val="0075C9"/>
                </a:solidFill>
                <a:effectLst/>
                <a:latin typeface="Open Sans" panose="020B0606030504020204" pitchFamily="34" charset="0"/>
                <a:hlinkClick r:id="rId3"/>
              </a:rPr>
              <a:t>4 in 10</a:t>
            </a:r>
            <a:r>
              <a:rPr lang="en-US" b="0" i="0" dirty="0">
                <a:solidFill>
                  <a:srgbClr val="393D40"/>
                </a:solidFill>
                <a:effectLst/>
                <a:latin typeface="Open Sans" panose="020B0606030504020204" pitchFamily="34" charset="0"/>
              </a:rPr>
              <a:t> adults in the U.S. have reported symptoms of anxiety or depressive disorder, a share that has been largely consistent, up from </a:t>
            </a:r>
            <a:r>
              <a:rPr lang="en-US" b="0" i="0" u="none" strike="noStrike" dirty="0">
                <a:solidFill>
                  <a:srgbClr val="0075C9"/>
                </a:solidFill>
                <a:effectLst/>
                <a:latin typeface="Open Sans" panose="020B0606030504020204" pitchFamily="34" charset="0"/>
                <a:hlinkClick r:id="rId4"/>
              </a:rPr>
              <a:t>one in ten</a:t>
            </a:r>
            <a:r>
              <a:rPr lang="en-US" b="0" i="0" dirty="0">
                <a:solidFill>
                  <a:srgbClr val="393D40"/>
                </a:solidFill>
                <a:effectLst/>
                <a:latin typeface="Open Sans" panose="020B0606030504020204" pitchFamily="34" charset="0"/>
              </a:rPr>
              <a:t> adults who reported these symptoms from January to June 2019.</a:t>
            </a:r>
            <a:endParaRPr lang="en-US" dirty="0"/>
          </a:p>
          <a:p>
            <a:r>
              <a:rPr lang="en-US" dirty="0"/>
              <a:t>[The Implications of COVID-19 for Mental Health and Substance Use,” Kaiser Family Foundation, February 10, 2021, https://www. kff.org/coronavirus-covid-19/issue-brief/ the-implications-of-covid-19-for-mental-healthand-substance-use/]</a:t>
            </a:r>
          </a:p>
        </p:txBody>
      </p:sp>
      <p:sp>
        <p:nvSpPr>
          <p:cNvPr id="4" name="Slide Number Placeholder 3"/>
          <p:cNvSpPr>
            <a:spLocks noGrp="1"/>
          </p:cNvSpPr>
          <p:nvPr>
            <p:ph type="sldNum" sz="quarter" idx="5"/>
          </p:nvPr>
        </p:nvSpPr>
        <p:spPr/>
        <p:txBody>
          <a:bodyPr/>
          <a:lstStyle/>
          <a:p>
            <a:fld id="{CC0A0E82-B373-4A4C-AF89-944DF260C051}" type="slidenum">
              <a:rPr lang="en-US" smtClean="0"/>
              <a:t>8</a:t>
            </a:fld>
            <a:endParaRPr lang="en-US"/>
          </a:p>
        </p:txBody>
      </p:sp>
    </p:spTree>
    <p:extLst>
      <p:ext uri="{BB962C8B-B14F-4D97-AF65-F5344CB8AC3E}">
        <p14:creationId xmlns:p14="http://schemas.microsoft.com/office/powerpoint/2010/main" val="166964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Nanette</a:t>
            </a:r>
          </a:p>
          <a:p>
            <a:r>
              <a:rPr lang="en-US" dirty="0"/>
              <a:t>AIRS I&amp;R Training Manual, 2021 edition.  </a:t>
            </a:r>
          </a:p>
          <a:p>
            <a:endParaRPr lang="en-US" dirty="0"/>
          </a:p>
          <a:p>
            <a:r>
              <a:rPr lang="en-US" dirty="0"/>
              <a:t>Nanette-Last slide</a:t>
            </a:r>
          </a:p>
          <a:p>
            <a:r>
              <a:rPr lang="en-US" dirty="0"/>
              <a:t>Sue will pass the “ball” to Mary to advance her own slides</a:t>
            </a:r>
          </a:p>
        </p:txBody>
      </p:sp>
      <p:sp>
        <p:nvSpPr>
          <p:cNvPr id="4" name="Slide Number Placeholder 3"/>
          <p:cNvSpPr>
            <a:spLocks noGrp="1"/>
          </p:cNvSpPr>
          <p:nvPr>
            <p:ph type="sldNum" sz="quarter" idx="5"/>
          </p:nvPr>
        </p:nvSpPr>
        <p:spPr/>
        <p:txBody>
          <a:bodyPr/>
          <a:lstStyle/>
          <a:p>
            <a:fld id="{CC0A0E82-B373-4A4C-AF89-944DF260C051}" type="slidenum">
              <a:rPr lang="en-US" smtClean="0"/>
              <a:t>9</a:t>
            </a:fld>
            <a:endParaRPr lang="en-US"/>
          </a:p>
        </p:txBody>
      </p:sp>
    </p:spTree>
    <p:extLst>
      <p:ext uri="{BB962C8B-B14F-4D97-AF65-F5344CB8AC3E}">
        <p14:creationId xmlns:p14="http://schemas.microsoft.com/office/powerpoint/2010/main" val="3883230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3.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5.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2.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png"/><Relationship Id="rId1" Type="http://schemas.openxmlformats.org/officeDocument/2006/relationships/slideMaster" Target="../slideMasters/slideMaster9.xml"/><Relationship Id="rId4" Type="http://schemas.openxmlformats.org/officeDocument/2006/relationships/image" Target="../media/image24.emf"/></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2199117"/>
            <a:ext cx="6858000" cy="294439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0" y="2981149"/>
            <a:ext cx="903964" cy="2162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6" y="2498993"/>
            <a:ext cx="449777" cy="173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028700" y="2368098"/>
            <a:ext cx="4800600" cy="1102519"/>
          </a:xfrm>
          <a:prstGeom prst="rect">
            <a:avLst/>
          </a:prstGeom>
        </p:spPr>
        <p:txBody>
          <a:bodyPr>
            <a:normAutofit/>
          </a:bodyPr>
          <a:lstStyle>
            <a:lvl1pPr algn="r">
              <a:defRPr sz="2550">
                <a:solidFill>
                  <a:schemeClr val="bg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028700" y="4186536"/>
            <a:ext cx="4800600" cy="465922"/>
          </a:xfrm>
          <a:prstGeom prst="rect">
            <a:avLst/>
          </a:prstGeom>
        </p:spPr>
        <p:txBody>
          <a:bodyPr>
            <a:normAutofit/>
          </a:bodyPr>
          <a:lstStyle>
            <a:lvl1pPr marL="0" indent="0" algn="r">
              <a:buNone/>
              <a:defRPr sz="1275" b="1">
                <a:solidFill>
                  <a:srgbClr val="FFFFFF"/>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endParaRPr lang="en-US" dirty="0"/>
          </a:p>
        </p:txBody>
      </p:sp>
      <p:pic>
        <p:nvPicPr>
          <p:cNvPr id="15" name="Picture 14"/>
          <p:cNvPicPr>
            <a:picLocks noChangeAspect="1"/>
          </p:cNvPicPr>
          <p:nvPr userDrawn="1"/>
        </p:nvPicPr>
        <p:blipFill>
          <a:blip r:embed="rId2"/>
          <a:stretch>
            <a:fillRect/>
          </a:stretch>
        </p:blipFill>
        <p:spPr>
          <a:xfrm>
            <a:off x="0" y="1428750"/>
            <a:ext cx="1396848" cy="3714750"/>
          </a:xfrm>
          <a:prstGeom prst="rect">
            <a:avLst/>
          </a:prstGeom>
        </p:spPr>
      </p:pic>
    </p:spTree>
    <p:extLst>
      <p:ext uri="{BB962C8B-B14F-4D97-AF65-F5344CB8AC3E}">
        <p14:creationId xmlns:p14="http://schemas.microsoft.com/office/powerpoint/2010/main" val="128793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1410495"/>
            <a:ext cx="6858000" cy="3733006"/>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14356" y="1598625"/>
            <a:ext cx="5782531" cy="1101725"/>
          </a:xfrm>
        </p:spPr>
        <p:txBody>
          <a:bodyPr>
            <a:normAutofit/>
          </a:bodyPr>
          <a:lstStyle>
            <a:lvl1pPr>
              <a:defRPr sz="300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rgbClr val="FFFFFF"/>
                </a:solidFill>
                <a:latin typeface="Arial"/>
                <a:cs typeface="Arial"/>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4661295" y="4767275"/>
            <a:ext cx="1635586" cy="274637"/>
          </a:xfrm>
        </p:spPr>
        <p:txBody>
          <a:bodyPr/>
          <a:lstStyle>
            <a:lvl1pPr algn="r">
              <a:defRPr sz="675">
                <a:solidFill>
                  <a:schemeClr val="bg1"/>
                </a:solidFill>
                <a:latin typeface="Arial"/>
                <a:cs typeface="Arial"/>
              </a:defRPr>
            </a:lvl1pPr>
          </a:lstStyle>
          <a:p>
            <a:fld id="{ED076490-EB40-A641-A897-AD17FAA32DF9}"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5580154" y="146779"/>
            <a:ext cx="971550" cy="482600"/>
          </a:xfrm>
          <a:prstGeom prst="rect">
            <a:avLst/>
          </a:prstGeom>
        </p:spPr>
      </p:pic>
      <p:pic>
        <p:nvPicPr>
          <p:cNvPr id="9" name="Picture 8"/>
          <p:cNvPicPr>
            <a:picLocks noChangeAspect="1"/>
          </p:cNvPicPr>
          <p:nvPr userDrawn="1"/>
        </p:nvPicPr>
        <p:blipFill>
          <a:blip r:embed="rId3"/>
          <a:stretch>
            <a:fillRect/>
          </a:stretch>
        </p:blipFill>
        <p:spPr>
          <a:xfrm>
            <a:off x="1" y="4435183"/>
            <a:ext cx="304800" cy="711200"/>
          </a:xfrm>
          <a:prstGeom prst="rect">
            <a:avLst/>
          </a:prstGeom>
        </p:spPr>
      </p:pic>
    </p:spTree>
    <p:extLst>
      <p:ext uri="{BB962C8B-B14F-4D97-AF65-F5344CB8AC3E}">
        <p14:creationId xmlns:p14="http://schemas.microsoft.com/office/powerpoint/2010/main" val="27929374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icture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750734" y="740571"/>
            <a:ext cx="2742506"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8" name="Title 1">
            <a:extLst>
              <a:ext uri="{FF2B5EF4-FFF2-40B4-BE49-F238E27FC236}">
                <a16:creationId xmlns:a16="http://schemas.microsoft.com/office/drawing/2014/main" id="{ECC92564-B3EC-F84D-98D1-A3A10BA22CD2}"/>
              </a:ext>
            </a:extLst>
          </p:cNvPr>
          <p:cNvSpPr>
            <a:spLocks noGrp="1"/>
          </p:cNvSpPr>
          <p:nvPr>
            <p:ph type="title"/>
          </p:nvPr>
        </p:nvSpPr>
        <p:spPr>
          <a:xfrm>
            <a:off x="364067" y="342900"/>
            <a:ext cx="2743200" cy="1200150"/>
          </a:xfrm>
        </p:spPr>
        <p:txBody>
          <a:bodyPr anchor="b"/>
          <a:lstStyle>
            <a:lvl1pPr>
              <a:defRPr sz="1800">
                <a:solidFill>
                  <a:schemeClr val="bg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010406DF-2D1F-1146-B9B6-4F574111E7C5}"/>
              </a:ext>
            </a:extLst>
          </p:cNvPr>
          <p:cNvSpPr>
            <a:spLocks noGrp="1"/>
          </p:cNvSpPr>
          <p:nvPr>
            <p:ph type="body" sz="half" idx="2"/>
          </p:nvPr>
        </p:nvSpPr>
        <p:spPr>
          <a:xfrm>
            <a:off x="364068" y="1543050"/>
            <a:ext cx="2743199" cy="2858691"/>
          </a:xfrm>
        </p:spPr>
        <p:txBody>
          <a:bodyPr/>
          <a:lstStyle>
            <a:lvl1pPr marL="0" indent="0">
              <a:buNone/>
              <a:defRPr sz="900">
                <a:solidFill>
                  <a:schemeClr val="bg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7426304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D672AAA-4E2A-144B-892B-FF4C2E4824D0}"/>
              </a:ext>
            </a:extLst>
          </p:cNvPr>
          <p:cNvSpPr>
            <a:spLocks noGrp="1" noChangeAspect="1"/>
          </p:cNvSpPr>
          <p:nvPr>
            <p:ph type="pic" idx="1"/>
          </p:nvPr>
        </p:nvSpPr>
        <p:spPr>
          <a:xfrm>
            <a:off x="0" y="2"/>
            <a:ext cx="6858000" cy="514349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Tree>
    <p:extLst>
      <p:ext uri="{BB962C8B-B14F-4D97-AF65-F5344CB8AC3E}">
        <p14:creationId xmlns:p14="http://schemas.microsoft.com/office/powerpoint/2010/main" val="15720942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5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4B824BB-F04E-1B4F-80AA-795BC154E47E}"/>
              </a:ext>
            </a:extLst>
          </p:cNvPr>
          <p:cNvSpPr>
            <a:spLocks noGrp="1" noChangeAspect="1"/>
          </p:cNvSpPr>
          <p:nvPr>
            <p:ph type="pic" idx="1"/>
          </p:nvPr>
        </p:nvSpPr>
        <p:spPr>
          <a:xfrm>
            <a:off x="514351" y="342900"/>
            <a:ext cx="5929207" cy="3771900"/>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endParaRPr lang="en-US" dirty="0"/>
          </a:p>
        </p:txBody>
      </p:sp>
    </p:spTree>
    <p:extLst>
      <p:ext uri="{BB962C8B-B14F-4D97-AF65-F5344CB8AC3E}">
        <p14:creationId xmlns:p14="http://schemas.microsoft.com/office/powerpoint/2010/main" val="31841032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cSld name="Content with Cap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2402417" cy="857250"/>
          </a:xfrm>
        </p:spPr>
        <p:txBody>
          <a:bodyPr anchor="t" anchorCtr="0"/>
          <a:lstStyle>
            <a:lvl1pPr>
              <a:defRPr sz="1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332989" y="685800"/>
            <a:ext cx="2915412" cy="37719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2" y="1543050"/>
            <a:ext cx="2402416" cy="2914650"/>
          </a:xfrm>
        </p:spPr>
        <p:txBody>
          <a:bodyPr/>
          <a:lstStyle>
            <a:lvl1pPr marL="0" indent="0">
              <a:buNone/>
              <a:defRPr sz="900">
                <a:solidFill>
                  <a:schemeClr val="bg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11517984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533037-A79A-934F-B618-0B791CA5F6FC}"/>
              </a:ext>
            </a:extLst>
          </p:cNvPr>
          <p:cNvSpPr>
            <a:spLocks noGrp="1"/>
          </p:cNvSpPr>
          <p:nvPr>
            <p:ph type="ctrTitle"/>
          </p:nvPr>
        </p:nvSpPr>
        <p:spPr>
          <a:xfrm>
            <a:off x="1028700" y="2571750"/>
            <a:ext cx="5143500" cy="867173"/>
          </a:xfrm>
        </p:spPr>
        <p:txBody>
          <a:bodyPr anchor="b">
            <a:noAutofit/>
          </a:bodyPr>
          <a:lstStyle>
            <a:lvl1pPr algn="l">
              <a:defRPr sz="2475">
                <a:solidFill>
                  <a:schemeClr val="bg1"/>
                </a:solidFill>
                <a:latin typeface="+mn-lt"/>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6A8A4AA3-78B0-4E46-9244-82E14FA4A071}"/>
              </a:ext>
            </a:extLst>
          </p:cNvPr>
          <p:cNvSpPr>
            <a:spLocks noGrp="1"/>
          </p:cNvSpPr>
          <p:nvPr>
            <p:ph type="subTitle" idx="1"/>
          </p:nvPr>
        </p:nvSpPr>
        <p:spPr>
          <a:xfrm>
            <a:off x="1028699" y="3451624"/>
            <a:ext cx="5143500" cy="488288"/>
          </a:xfrm>
        </p:spPr>
        <p:txBody>
          <a:bodyPr/>
          <a:lstStyle>
            <a:lvl1pPr marL="0" indent="0" algn="l">
              <a:buNone/>
              <a:defRPr sz="1350">
                <a:solidFill>
                  <a:schemeClr val="bg1"/>
                </a:solidFill>
                <a:latin typeface="+mn-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3933823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6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4B824BB-F04E-1B4F-80AA-795BC154E47E}"/>
              </a:ext>
            </a:extLst>
          </p:cNvPr>
          <p:cNvSpPr>
            <a:spLocks noGrp="1" noChangeAspect="1"/>
          </p:cNvSpPr>
          <p:nvPr>
            <p:ph type="pic" idx="1"/>
          </p:nvPr>
        </p:nvSpPr>
        <p:spPr>
          <a:xfrm>
            <a:off x="514351" y="342900"/>
            <a:ext cx="5929207" cy="3771900"/>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endParaRPr lang="en-US" dirty="0"/>
          </a:p>
        </p:txBody>
      </p:sp>
    </p:spTree>
    <p:extLst>
      <p:ext uri="{BB962C8B-B14F-4D97-AF65-F5344CB8AC3E}">
        <p14:creationId xmlns:p14="http://schemas.microsoft.com/office/powerpoint/2010/main" val="3155001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9" name="Rectangle 8"/>
          <p:cNvSpPr/>
          <p:nvPr userDrawn="1"/>
        </p:nvSpPr>
        <p:spPr>
          <a:xfrm>
            <a:off x="0" y="1"/>
            <a:ext cx="6858000" cy="51434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 y="2981149"/>
            <a:ext cx="903964" cy="2162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6" y="2498993"/>
            <a:ext cx="449777" cy="173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037856" y="3484352"/>
            <a:ext cx="4800600" cy="465922"/>
          </a:xfrm>
        </p:spPr>
        <p:txBody>
          <a:bodyPr>
            <a:normAutofit/>
          </a:bodyPr>
          <a:lstStyle>
            <a:lvl1pPr marL="0" indent="0" algn="r">
              <a:buNone/>
              <a:defRPr sz="1275" b="1">
                <a:solidFill>
                  <a:srgbClr val="FFFFFF"/>
                </a:solidFill>
                <a:latin typeface="Arial"/>
                <a:cs typeface="Arial"/>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pic>
        <p:nvPicPr>
          <p:cNvPr id="15" name="Picture 14"/>
          <p:cNvPicPr>
            <a:picLocks noChangeAspect="1"/>
          </p:cNvPicPr>
          <p:nvPr userDrawn="1"/>
        </p:nvPicPr>
        <p:blipFill>
          <a:blip r:embed="rId2"/>
          <a:stretch>
            <a:fillRect/>
          </a:stretch>
        </p:blipFill>
        <p:spPr>
          <a:xfrm>
            <a:off x="0" y="1428750"/>
            <a:ext cx="1396848" cy="3714750"/>
          </a:xfrm>
          <a:prstGeom prst="rect">
            <a:avLst/>
          </a:prstGeom>
        </p:spPr>
      </p:pic>
      <p:pic>
        <p:nvPicPr>
          <p:cNvPr id="2" name="Picture 1" descr="AdvancingStates_Logo_white_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795" y="1451928"/>
            <a:ext cx="2883287" cy="1801368"/>
          </a:xfrm>
          <a:prstGeom prst="rect">
            <a:avLst/>
          </a:prstGeom>
        </p:spPr>
      </p:pic>
    </p:spTree>
    <p:extLst>
      <p:ext uri="{BB962C8B-B14F-4D97-AF65-F5344CB8AC3E}">
        <p14:creationId xmlns:p14="http://schemas.microsoft.com/office/powerpoint/2010/main" val="302376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p:cNvSpPr/>
          <p:nvPr userDrawn="1"/>
        </p:nvSpPr>
        <p:spPr>
          <a:xfrm>
            <a:off x="0" y="1"/>
            <a:ext cx="6858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3" y="2981149"/>
            <a:ext cx="903964" cy="2162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6" y="2498993"/>
            <a:ext cx="449777" cy="173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037859" y="3484352"/>
            <a:ext cx="4800600" cy="465922"/>
          </a:xfrm>
        </p:spPr>
        <p:txBody>
          <a:bodyPr>
            <a:normAutofit/>
          </a:bodyPr>
          <a:lstStyle>
            <a:lvl1pPr marL="0" indent="0" algn="r">
              <a:buNone/>
              <a:defRPr sz="1275" b="1">
                <a:solidFill>
                  <a:srgbClr val="FFFFFF"/>
                </a:solidFill>
                <a:latin typeface="Arial"/>
                <a:cs typeface="Arial"/>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pic>
        <p:nvPicPr>
          <p:cNvPr id="15" name="Picture 14"/>
          <p:cNvPicPr>
            <a:picLocks noChangeAspect="1"/>
          </p:cNvPicPr>
          <p:nvPr userDrawn="1"/>
        </p:nvPicPr>
        <p:blipFill>
          <a:blip r:embed="rId2"/>
          <a:stretch>
            <a:fillRect/>
          </a:stretch>
        </p:blipFill>
        <p:spPr>
          <a:xfrm>
            <a:off x="0" y="1428750"/>
            <a:ext cx="1396848" cy="3714750"/>
          </a:xfrm>
          <a:prstGeom prst="rect">
            <a:avLst/>
          </a:prstGeom>
        </p:spPr>
      </p:pic>
      <p:pic>
        <p:nvPicPr>
          <p:cNvPr id="11" name="Picture 10" descr="AdvancingStates_Logo_white_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795" y="1451928"/>
            <a:ext cx="2883287" cy="1801368"/>
          </a:xfrm>
          <a:prstGeom prst="rect">
            <a:avLst/>
          </a:prstGeom>
        </p:spPr>
      </p:pic>
    </p:spTree>
    <p:extLst>
      <p:ext uri="{BB962C8B-B14F-4D97-AF65-F5344CB8AC3E}">
        <p14:creationId xmlns:p14="http://schemas.microsoft.com/office/powerpoint/2010/main" val="2004631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E38E-1BB8-A843-BFD1-876FBE77FA18}"/>
              </a:ext>
            </a:extLst>
          </p:cNvPr>
          <p:cNvSpPr>
            <a:spLocks noGrp="1"/>
          </p:cNvSpPr>
          <p:nvPr>
            <p:ph type="ctrTitle"/>
          </p:nvPr>
        </p:nvSpPr>
        <p:spPr>
          <a:xfrm>
            <a:off x="264127" y="841772"/>
            <a:ext cx="6304262" cy="1790700"/>
          </a:xfrm>
        </p:spPr>
        <p:txBody>
          <a:bodyPr anchor="ctr">
            <a:normAutofit/>
          </a:bodyPr>
          <a:lstStyle>
            <a:lvl1pPr algn="ctr">
              <a:defRPr sz="27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A1FA0FB-4917-5A4C-92F9-494BC8E096D7}"/>
              </a:ext>
            </a:extLst>
          </p:cNvPr>
          <p:cNvSpPr>
            <a:spLocks noGrp="1"/>
          </p:cNvSpPr>
          <p:nvPr>
            <p:ph type="subTitle" idx="1"/>
          </p:nvPr>
        </p:nvSpPr>
        <p:spPr>
          <a:xfrm>
            <a:off x="857250" y="2701528"/>
            <a:ext cx="5143500" cy="1241822"/>
          </a:xfrm>
        </p:spPr>
        <p:txBody>
          <a:bodyPr/>
          <a:lstStyle>
            <a:lvl1pPr marL="0" indent="0" algn="ctr">
              <a:buNone/>
              <a:defRPr sz="1350" b="1">
                <a:solidFill>
                  <a:srgbClr val="FAA21A"/>
                </a:solidFill>
              </a:defRPr>
            </a:lvl1pPr>
            <a:lvl2pPr marL="257162"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4" indent="0" algn="ctr">
              <a:buNone/>
              <a:defRPr sz="900"/>
            </a:lvl7pPr>
            <a:lvl8pPr marL="1800135" indent="0" algn="ctr">
              <a:buNone/>
              <a:defRPr sz="900"/>
            </a:lvl8pPr>
            <a:lvl9pPr marL="2057297" indent="0" algn="ctr">
              <a:buNone/>
              <a:defRPr sz="900"/>
            </a:lvl9pPr>
          </a:lstStyle>
          <a:p>
            <a:r>
              <a:rPr lang="en-US" dirty="0"/>
              <a:t>Click to edit Master subtitle style</a:t>
            </a:r>
          </a:p>
        </p:txBody>
      </p:sp>
    </p:spTree>
    <p:extLst>
      <p:ext uri="{BB962C8B-B14F-4D97-AF65-F5344CB8AC3E}">
        <p14:creationId xmlns:p14="http://schemas.microsoft.com/office/powerpoint/2010/main" val="342550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BC8B-44DD-D943-998E-CD3E702927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3E115B-C393-1F41-83FE-897D4FA5CAE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610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3FD9-9B28-6C41-AA3D-16753D72C726}"/>
              </a:ext>
            </a:extLst>
          </p:cNvPr>
          <p:cNvSpPr>
            <a:spLocks noGrp="1"/>
          </p:cNvSpPr>
          <p:nvPr>
            <p:ph type="title"/>
          </p:nvPr>
        </p:nvSpPr>
        <p:spPr>
          <a:xfrm>
            <a:off x="264128" y="679083"/>
            <a:ext cx="4059195" cy="113736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121585A-AB86-624D-9949-44987E3D3886}"/>
              </a:ext>
            </a:extLst>
          </p:cNvPr>
          <p:cNvSpPr>
            <a:spLocks noGrp="1"/>
          </p:cNvSpPr>
          <p:nvPr>
            <p:ph sz="half" idx="1"/>
          </p:nvPr>
        </p:nvSpPr>
        <p:spPr>
          <a:xfrm>
            <a:off x="264128" y="1816443"/>
            <a:ext cx="4059195" cy="3104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5232D27-741C-9644-858B-1801E64FC419}"/>
              </a:ext>
            </a:extLst>
          </p:cNvPr>
          <p:cNvSpPr>
            <a:spLocks noGrp="1"/>
          </p:cNvSpPr>
          <p:nvPr>
            <p:ph type="pic" sz="quarter" idx="10"/>
          </p:nvPr>
        </p:nvSpPr>
        <p:spPr>
          <a:xfrm>
            <a:off x="4469284" y="551382"/>
            <a:ext cx="2396336" cy="4592129"/>
          </a:xfrm>
          <a:custGeom>
            <a:avLst/>
            <a:gdLst>
              <a:gd name="connsiteX0" fmla="*/ 4246605 w 4246605"/>
              <a:gd name="connsiteY0" fmla="*/ 0 h 5094755"/>
              <a:gd name="connsiteX1" fmla="*/ 4246605 w 4246605"/>
              <a:gd name="connsiteY1" fmla="*/ 5094755 h 5094755"/>
              <a:gd name="connsiteX2" fmla="*/ 0 w 4246605"/>
              <a:gd name="connsiteY2" fmla="*/ 5094755 h 5094755"/>
              <a:gd name="connsiteX3" fmla="*/ 0 w 4246605"/>
              <a:gd name="connsiteY3" fmla="*/ 315576 h 5094755"/>
              <a:gd name="connsiteX4" fmla="*/ 220496 w 4246605"/>
              <a:gd name="connsiteY4" fmla="*/ 311446 h 5094755"/>
              <a:gd name="connsiteX5" fmla="*/ 4095111 w 4246605"/>
              <a:gd name="connsiteY5" fmla="*/ 24863 h 5094755"/>
              <a:gd name="connsiteX0" fmla="*/ 4246605 w 4246605"/>
              <a:gd name="connsiteY0" fmla="*/ 0 h 5094755"/>
              <a:gd name="connsiteX1" fmla="*/ 4246605 w 4246605"/>
              <a:gd name="connsiteY1" fmla="*/ 5094755 h 5094755"/>
              <a:gd name="connsiteX2" fmla="*/ 0 w 4246605"/>
              <a:gd name="connsiteY2" fmla="*/ 5094755 h 5094755"/>
              <a:gd name="connsiteX3" fmla="*/ 0 w 4246605"/>
              <a:gd name="connsiteY3" fmla="*/ 315576 h 5094755"/>
              <a:gd name="connsiteX4" fmla="*/ 220496 w 4246605"/>
              <a:gd name="connsiteY4" fmla="*/ 311446 h 5094755"/>
              <a:gd name="connsiteX5" fmla="*/ 4095111 w 4246605"/>
              <a:gd name="connsiteY5" fmla="*/ 24863 h 5094755"/>
              <a:gd name="connsiteX6" fmla="*/ 4246605 w 4246605"/>
              <a:gd name="connsiteY6" fmla="*/ 0 h 5094755"/>
              <a:gd name="connsiteX0" fmla="*/ 4246605 w 4246605"/>
              <a:gd name="connsiteY0" fmla="*/ 0 h 5094755"/>
              <a:gd name="connsiteX1" fmla="*/ 4246605 w 4246605"/>
              <a:gd name="connsiteY1" fmla="*/ 5094755 h 5094755"/>
              <a:gd name="connsiteX2" fmla="*/ 0 w 4246605"/>
              <a:gd name="connsiteY2" fmla="*/ 5094755 h 5094755"/>
              <a:gd name="connsiteX3" fmla="*/ 0 w 4246605"/>
              <a:gd name="connsiteY3" fmla="*/ 315576 h 5094755"/>
              <a:gd name="connsiteX4" fmla="*/ 220496 w 4246605"/>
              <a:gd name="connsiteY4" fmla="*/ 311446 h 5094755"/>
              <a:gd name="connsiteX5" fmla="*/ 4095111 w 4246605"/>
              <a:gd name="connsiteY5" fmla="*/ 24863 h 5094755"/>
              <a:gd name="connsiteX6" fmla="*/ 4246605 w 4246605"/>
              <a:gd name="connsiteY6" fmla="*/ 0 h 5094755"/>
              <a:gd name="connsiteX0" fmla="*/ 4246605 w 4246605"/>
              <a:gd name="connsiteY0" fmla="*/ 0 h 6330430"/>
              <a:gd name="connsiteX1" fmla="*/ 4234248 w 4246605"/>
              <a:gd name="connsiteY1" fmla="*/ 6330430 h 6330430"/>
              <a:gd name="connsiteX2" fmla="*/ 0 w 4246605"/>
              <a:gd name="connsiteY2" fmla="*/ 5094755 h 6330430"/>
              <a:gd name="connsiteX3" fmla="*/ 0 w 4246605"/>
              <a:gd name="connsiteY3" fmla="*/ 315576 h 6330430"/>
              <a:gd name="connsiteX4" fmla="*/ 220496 w 4246605"/>
              <a:gd name="connsiteY4" fmla="*/ 311446 h 6330430"/>
              <a:gd name="connsiteX5" fmla="*/ 4095111 w 4246605"/>
              <a:gd name="connsiteY5" fmla="*/ 24863 h 6330430"/>
              <a:gd name="connsiteX6" fmla="*/ 4246605 w 4246605"/>
              <a:gd name="connsiteY6" fmla="*/ 0 h 6330430"/>
              <a:gd name="connsiteX0" fmla="*/ 4246605 w 4246605"/>
              <a:gd name="connsiteY0" fmla="*/ 0 h 6330430"/>
              <a:gd name="connsiteX1" fmla="*/ 4234248 w 4246605"/>
              <a:gd name="connsiteY1" fmla="*/ 6330430 h 6330430"/>
              <a:gd name="connsiteX2" fmla="*/ 0 w 4246605"/>
              <a:gd name="connsiteY2" fmla="*/ 6281004 h 6330430"/>
              <a:gd name="connsiteX3" fmla="*/ 0 w 4246605"/>
              <a:gd name="connsiteY3" fmla="*/ 315576 h 6330430"/>
              <a:gd name="connsiteX4" fmla="*/ 220496 w 4246605"/>
              <a:gd name="connsiteY4" fmla="*/ 311446 h 6330430"/>
              <a:gd name="connsiteX5" fmla="*/ 4095111 w 4246605"/>
              <a:gd name="connsiteY5" fmla="*/ 24863 h 6330430"/>
              <a:gd name="connsiteX6" fmla="*/ 4246605 w 4246605"/>
              <a:gd name="connsiteY6" fmla="*/ 0 h 6330430"/>
              <a:gd name="connsiteX0" fmla="*/ 4246605 w 4246605"/>
              <a:gd name="connsiteY0" fmla="*/ 0 h 6293360"/>
              <a:gd name="connsiteX1" fmla="*/ 4234248 w 4246605"/>
              <a:gd name="connsiteY1" fmla="*/ 6293360 h 6293360"/>
              <a:gd name="connsiteX2" fmla="*/ 0 w 4246605"/>
              <a:gd name="connsiteY2" fmla="*/ 6281004 h 6293360"/>
              <a:gd name="connsiteX3" fmla="*/ 0 w 4246605"/>
              <a:gd name="connsiteY3" fmla="*/ 315576 h 6293360"/>
              <a:gd name="connsiteX4" fmla="*/ 220496 w 4246605"/>
              <a:gd name="connsiteY4" fmla="*/ 311446 h 6293360"/>
              <a:gd name="connsiteX5" fmla="*/ 4095111 w 4246605"/>
              <a:gd name="connsiteY5" fmla="*/ 24863 h 6293360"/>
              <a:gd name="connsiteX6" fmla="*/ 4246605 w 4246605"/>
              <a:gd name="connsiteY6" fmla="*/ 0 h 6293360"/>
              <a:gd name="connsiteX0" fmla="*/ 4246605 w 4246605"/>
              <a:gd name="connsiteY0" fmla="*/ 0 h 6305718"/>
              <a:gd name="connsiteX1" fmla="*/ 4234248 w 4246605"/>
              <a:gd name="connsiteY1" fmla="*/ 6293360 h 6305718"/>
              <a:gd name="connsiteX2" fmla="*/ 0 w 4246605"/>
              <a:gd name="connsiteY2" fmla="*/ 6305718 h 6305718"/>
              <a:gd name="connsiteX3" fmla="*/ 0 w 4246605"/>
              <a:gd name="connsiteY3" fmla="*/ 315576 h 6305718"/>
              <a:gd name="connsiteX4" fmla="*/ 220496 w 4246605"/>
              <a:gd name="connsiteY4" fmla="*/ 311446 h 6305718"/>
              <a:gd name="connsiteX5" fmla="*/ 4095111 w 4246605"/>
              <a:gd name="connsiteY5" fmla="*/ 24863 h 6305718"/>
              <a:gd name="connsiteX6" fmla="*/ 4246605 w 4246605"/>
              <a:gd name="connsiteY6" fmla="*/ 0 h 6305718"/>
              <a:gd name="connsiteX0" fmla="*/ 4246605 w 4246605"/>
              <a:gd name="connsiteY0" fmla="*/ 0 h 6305718"/>
              <a:gd name="connsiteX1" fmla="*/ 4234248 w 4246605"/>
              <a:gd name="connsiteY1" fmla="*/ 6293360 h 6305718"/>
              <a:gd name="connsiteX2" fmla="*/ 0 w 4246605"/>
              <a:gd name="connsiteY2" fmla="*/ 6305718 h 6305718"/>
              <a:gd name="connsiteX3" fmla="*/ 0 w 4246605"/>
              <a:gd name="connsiteY3" fmla="*/ 315576 h 6305718"/>
              <a:gd name="connsiteX4" fmla="*/ 410149 w 4246605"/>
              <a:gd name="connsiteY4" fmla="*/ 352086 h 6305718"/>
              <a:gd name="connsiteX5" fmla="*/ 4095111 w 4246605"/>
              <a:gd name="connsiteY5" fmla="*/ 24863 h 6305718"/>
              <a:gd name="connsiteX6" fmla="*/ 4246605 w 4246605"/>
              <a:gd name="connsiteY6" fmla="*/ 0 h 6305718"/>
              <a:gd name="connsiteX0" fmla="*/ 4260152 w 4260152"/>
              <a:gd name="connsiteY0" fmla="*/ 158017 h 6280855"/>
              <a:gd name="connsiteX1" fmla="*/ 4234248 w 4260152"/>
              <a:gd name="connsiteY1" fmla="*/ 6268497 h 6280855"/>
              <a:gd name="connsiteX2" fmla="*/ 0 w 4260152"/>
              <a:gd name="connsiteY2" fmla="*/ 6280855 h 6280855"/>
              <a:gd name="connsiteX3" fmla="*/ 0 w 4260152"/>
              <a:gd name="connsiteY3" fmla="*/ 290713 h 6280855"/>
              <a:gd name="connsiteX4" fmla="*/ 410149 w 4260152"/>
              <a:gd name="connsiteY4" fmla="*/ 327223 h 6280855"/>
              <a:gd name="connsiteX5" fmla="*/ 4095111 w 4260152"/>
              <a:gd name="connsiteY5" fmla="*/ 0 h 6280855"/>
              <a:gd name="connsiteX6" fmla="*/ 4260152 w 4260152"/>
              <a:gd name="connsiteY6" fmla="*/ 158017 h 6280855"/>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32696 h 6122838"/>
              <a:gd name="connsiteX4" fmla="*/ 410149 w 4260152"/>
              <a:gd name="connsiteY4" fmla="*/ 16920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32696 h 6122838"/>
              <a:gd name="connsiteX4" fmla="*/ 410149 w 4260152"/>
              <a:gd name="connsiteY4" fmla="*/ 16920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346056 h 6122838"/>
              <a:gd name="connsiteX4" fmla="*/ 410149 w 4260152"/>
              <a:gd name="connsiteY4" fmla="*/ 16920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73336 h 6122838"/>
              <a:gd name="connsiteX4" fmla="*/ 410149 w 4260152"/>
              <a:gd name="connsiteY4" fmla="*/ 16920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73336 h 6122838"/>
              <a:gd name="connsiteX4" fmla="*/ 653989 w 4260152"/>
              <a:gd name="connsiteY4" fmla="*/ 15904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73336 h 6122838"/>
              <a:gd name="connsiteX4" fmla="*/ 653989 w 4260152"/>
              <a:gd name="connsiteY4" fmla="*/ 15904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73336 h 6122838"/>
              <a:gd name="connsiteX4" fmla="*/ 823323 w 4260152"/>
              <a:gd name="connsiteY4" fmla="*/ 15904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73336 h 6122838"/>
              <a:gd name="connsiteX4" fmla="*/ 823323 w 4260152"/>
              <a:gd name="connsiteY4" fmla="*/ 159046 h 6122838"/>
              <a:gd name="connsiteX5" fmla="*/ 3919004 w 4260152"/>
              <a:gd name="connsiteY5" fmla="*/ 24863 h 6122838"/>
              <a:gd name="connsiteX6" fmla="*/ 4260152 w 4260152"/>
              <a:gd name="connsiteY6" fmla="*/ 0 h 6122838"/>
              <a:gd name="connsiteX0" fmla="*/ 4260152 w 4260152"/>
              <a:gd name="connsiteY0" fmla="*/ 0 h 6122838"/>
              <a:gd name="connsiteX1" fmla="*/ 4234248 w 4260152"/>
              <a:gd name="connsiteY1" fmla="*/ 6110480 h 6122838"/>
              <a:gd name="connsiteX2" fmla="*/ 0 w 4260152"/>
              <a:gd name="connsiteY2" fmla="*/ 6122838 h 6122838"/>
              <a:gd name="connsiteX3" fmla="*/ 0 w 4260152"/>
              <a:gd name="connsiteY3" fmla="*/ 173336 h 6122838"/>
              <a:gd name="connsiteX4" fmla="*/ 823323 w 4260152"/>
              <a:gd name="connsiteY4" fmla="*/ 159046 h 6122838"/>
              <a:gd name="connsiteX5" fmla="*/ 3919004 w 4260152"/>
              <a:gd name="connsiteY5" fmla="*/ 24863 h 6122838"/>
              <a:gd name="connsiteX6" fmla="*/ 4260152 w 4260152"/>
              <a:gd name="connsiteY6" fmla="*/ 0 h 612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0152" h="6122838">
                <a:moveTo>
                  <a:pt x="4260152" y="0"/>
                </a:moveTo>
                <a:lnTo>
                  <a:pt x="4234248" y="6110480"/>
                </a:lnTo>
                <a:lnTo>
                  <a:pt x="0" y="6122838"/>
                </a:lnTo>
                <a:lnTo>
                  <a:pt x="0" y="173336"/>
                </a:lnTo>
                <a:lnTo>
                  <a:pt x="823323" y="159046"/>
                </a:lnTo>
                <a:cubicBezTo>
                  <a:pt x="1846751" y="127018"/>
                  <a:pt x="2878644" y="82291"/>
                  <a:pt x="3919004" y="24863"/>
                </a:cubicBezTo>
                <a:lnTo>
                  <a:pt x="4260152" y="0"/>
                </a:lnTo>
                <a:close/>
              </a:path>
            </a:pathLst>
          </a:custGeom>
          <a:noFill/>
        </p:spPr>
        <p:txBody>
          <a:bodyPr wrap="square">
            <a:noAutofit/>
          </a:bodyPr>
          <a:lstStyle/>
          <a:p>
            <a:endParaRPr lang="en-US"/>
          </a:p>
        </p:txBody>
      </p:sp>
    </p:spTree>
    <p:extLst>
      <p:ext uri="{BB962C8B-B14F-4D97-AF65-F5344CB8AC3E}">
        <p14:creationId xmlns:p14="http://schemas.microsoft.com/office/powerpoint/2010/main" val="2268177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4478274"/>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0" name="Rectangle 9"/>
          <p:cNvSpPr/>
          <p:nvPr/>
        </p:nvSpPr>
        <p:spPr>
          <a:xfrm>
            <a:off x="-6858" y="4539996"/>
            <a:ext cx="1687068"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1" name="Rectangle 10"/>
          <p:cNvSpPr/>
          <p:nvPr/>
        </p:nvSpPr>
        <p:spPr>
          <a:xfrm>
            <a:off x="1769364" y="4533138"/>
            <a:ext cx="5088636"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Title 7"/>
          <p:cNvSpPr>
            <a:spLocks noGrp="1"/>
          </p:cNvSpPr>
          <p:nvPr>
            <p:ph type="ctrTitle"/>
          </p:nvPr>
        </p:nvSpPr>
        <p:spPr>
          <a:xfrm>
            <a:off x="1771650" y="3028950"/>
            <a:ext cx="4857750" cy="13716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1771650" y="4537528"/>
            <a:ext cx="5029200" cy="514350"/>
          </a:xfrm>
        </p:spPr>
        <p:txBody>
          <a:bodyPr anchor="ctr">
            <a:normAutofit/>
          </a:bodyPr>
          <a:lstStyle>
            <a:lvl1pPr marL="0" indent="0" algn="l">
              <a:buNone/>
              <a:defRPr sz="1463">
                <a:solidFill>
                  <a:srgbClr val="FFFFFF"/>
                </a:solidFill>
              </a:defRPr>
            </a:lvl1pPr>
            <a:lvl2pPr marL="257162" indent="0" algn="ctr">
              <a:buNone/>
            </a:lvl2pPr>
            <a:lvl3pPr marL="514325" indent="0" algn="ctr">
              <a:buNone/>
            </a:lvl3pPr>
            <a:lvl4pPr marL="771487" indent="0" algn="ctr">
              <a:buNone/>
            </a:lvl4pPr>
            <a:lvl5pPr marL="1028649" indent="0" algn="ctr">
              <a:buNone/>
            </a:lvl5pPr>
            <a:lvl6pPr marL="1285811" indent="0" algn="ctr">
              <a:buNone/>
            </a:lvl6pPr>
            <a:lvl7pPr marL="1542974" indent="0" algn="ctr">
              <a:buNone/>
            </a:lvl7pPr>
            <a:lvl8pPr marL="1800135" indent="0" algn="ctr">
              <a:buNone/>
            </a:lvl8pPr>
            <a:lvl9pPr marL="2057297" indent="0" algn="ctr">
              <a:buNone/>
            </a:lvl9pPr>
          </a:lstStyle>
          <a:p>
            <a:r>
              <a:rPr kumimoji="0" lang="en-US"/>
              <a:t>Click to edit Master subtitle style</a:t>
            </a:r>
          </a:p>
        </p:txBody>
      </p:sp>
      <p:sp>
        <p:nvSpPr>
          <p:cNvPr id="28" name="Date Placeholder 27"/>
          <p:cNvSpPr>
            <a:spLocks noGrp="1"/>
          </p:cNvSpPr>
          <p:nvPr>
            <p:ph type="dt" sz="half" idx="10"/>
          </p:nvPr>
        </p:nvSpPr>
        <p:spPr>
          <a:xfrm>
            <a:off x="57150" y="4551524"/>
            <a:ext cx="1543050" cy="514350"/>
          </a:xfrm>
        </p:spPr>
        <p:txBody>
          <a:bodyPr>
            <a:noAutofit/>
          </a:bodyPr>
          <a:lstStyle>
            <a:lvl1pPr algn="ctr">
              <a:defRPr sz="1125">
                <a:solidFill>
                  <a:srgbClr val="FFFFFF"/>
                </a:solidFill>
              </a:defRPr>
            </a:lvl1pPr>
          </a:lstStyle>
          <a:p>
            <a:fld id="{2DF8B271-CCD5-4FAC-B6BB-3F6A87C4A6D3}" type="datetime1">
              <a:rPr lang="en-US" smtClean="0"/>
              <a:t>3/21/2022</a:t>
            </a:fld>
            <a:endParaRPr lang="en-US" dirty="0"/>
          </a:p>
        </p:txBody>
      </p:sp>
      <p:sp>
        <p:nvSpPr>
          <p:cNvPr id="17" name="Footer Placeholder 16"/>
          <p:cNvSpPr>
            <a:spLocks noGrp="1"/>
          </p:cNvSpPr>
          <p:nvPr>
            <p:ph type="ftr" sz="quarter" idx="11"/>
          </p:nvPr>
        </p:nvSpPr>
        <p:spPr>
          <a:xfrm>
            <a:off x="1564045" y="177405"/>
            <a:ext cx="4400550" cy="273844"/>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6000750" y="171450"/>
            <a:ext cx="628650" cy="285750"/>
          </a:xfrm>
        </p:spPr>
        <p:txBody>
          <a:bodyPr/>
          <a:lstStyle>
            <a:lvl1pPr>
              <a:defRPr>
                <a:solidFill>
                  <a:schemeClr val="tx2"/>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28632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9486" y="171450"/>
            <a:ext cx="6115050" cy="74295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5FA7746-E400-4324-9AA0-D1DCC0789B2F}" type="datetime1">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
        <p:nvSpPr>
          <p:cNvPr id="8" name="Content Placeholder 7"/>
          <p:cNvSpPr>
            <a:spLocks noGrp="1"/>
          </p:cNvSpPr>
          <p:nvPr>
            <p:ph sz="quarter" idx="1"/>
          </p:nvPr>
        </p:nvSpPr>
        <p:spPr>
          <a:xfrm>
            <a:off x="459486" y="1200150"/>
            <a:ext cx="6115050" cy="33718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25804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5" y="2057410"/>
            <a:ext cx="5342335" cy="1254919"/>
          </a:xfrm>
        </p:spPr>
        <p:txBody>
          <a:bodyPr anchor="t"/>
          <a:lstStyle>
            <a:lvl1pPr marL="0" indent="0">
              <a:buNone/>
              <a:defRPr sz="1575">
                <a:solidFill>
                  <a:schemeClr val="tx2"/>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143000"/>
            <a:ext cx="6858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Rectangle 7"/>
          <p:cNvSpPr/>
          <p:nvPr/>
        </p:nvSpPr>
        <p:spPr>
          <a:xfrm>
            <a:off x="0" y="1200150"/>
            <a:ext cx="97155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1028700" y="1200150"/>
            <a:ext cx="58293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 name="Title 1"/>
          <p:cNvSpPr>
            <a:spLocks noGrp="1"/>
          </p:cNvSpPr>
          <p:nvPr>
            <p:ph type="title"/>
          </p:nvPr>
        </p:nvSpPr>
        <p:spPr>
          <a:xfrm>
            <a:off x="1028700" y="1200150"/>
            <a:ext cx="5715000" cy="742950"/>
          </a:xfrm>
        </p:spPr>
        <p:txBody>
          <a:bodyPr/>
          <a:lstStyle>
            <a:lvl1pPr algn="l">
              <a:buNone/>
              <a:defRPr sz="2475"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AB0CA42-D893-4CEF-A42B-7C018FC9CB9C}" type="datetime1">
              <a:rPr lang="en-US" smtClean="0"/>
              <a:t>3/21/2022</a:t>
            </a:fld>
            <a:endParaRPr lang="en-US" dirty="0"/>
          </a:p>
        </p:txBody>
      </p:sp>
      <p:sp>
        <p:nvSpPr>
          <p:cNvPr id="13" name="Slide Number Placeholder 12"/>
          <p:cNvSpPr>
            <a:spLocks noGrp="1"/>
          </p:cNvSpPr>
          <p:nvPr>
            <p:ph type="sldNum" sz="quarter" idx="11"/>
          </p:nvPr>
        </p:nvSpPr>
        <p:spPr>
          <a:xfrm>
            <a:off x="0" y="1314451"/>
            <a:ext cx="971550" cy="526257"/>
          </a:xfrm>
        </p:spPr>
        <p:txBody>
          <a:bodyPr>
            <a:noAutofit/>
          </a:bodyPr>
          <a:lstStyle>
            <a:lvl1pPr>
              <a:defRPr sz="1350">
                <a:solidFill>
                  <a:srgbClr val="FFFFFF"/>
                </a:solidFill>
              </a:defRPr>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301770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457200"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3633676"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43C61946-2CF9-46D0-AD82-FEE5E476E911}" type="datetime1">
              <a:rPr lang="en-US" smtClean="0"/>
              <a:t>3/21/2022</a:t>
            </a:fld>
            <a:endParaRPr lang="en-US" dirty="0"/>
          </a:p>
        </p:txBody>
      </p:sp>
      <p:sp>
        <p:nvSpPr>
          <p:cNvPr id="10" name="Slide Number Placeholder 9"/>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349553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0" y="2199117"/>
            <a:ext cx="6858000" cy="29443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0" y="2981149"/>
            <a:ext cx="903964" cy="2162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6" y="2498993"/>
            <a:ext cx="449777" cy="173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028700" y="2368098"/>
            <a:ext cx="4800600" cy="1102519"/>
          </a:xfrm>
          <a:prstGeom prst="rect">
            <a:avLst/>
          </a:prstGeom>
        </p:spPr>
        <p:txBody>
          <a:bodyPr>
            <a:normAutofit/>
          </a:bodyPr>
          <a:lstStyle>
            <a:lvl1pPr algn="r">
              <a:defRPr sz="2550">
                <a:solidFill>
                  <a:schemeClr val="bg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028700" y="4186536"/>
            <a:ext cx="4800600" cy="465922"/>
          </a:xfrm>
          <a:prstGeom prst="rect">
            <a:avLst/>
          </a:prstGeom>
        </p:spPr>
        <p:txBody>
          <a:bodyPr>
            <a:normAutofit/>
          </a:bodyPr>
          <a:lstStyle>
            <a:lvl1pPr marL="0" indent="0" algn="r">
              <a:buNone/>
              <a:defRPr sz="1275" b="1">
                <a:solidFill>
                  <a:srgbClr val="FFFFFF"/>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endParaRPr lang="en-US" dirty="0"/>
          </a:p>
        </p:txBody>
      </p:sp>
      <p:pic>
        <p:nvPicPr>
          <p:cNvPr id="15" name="Picture 14"/>
          <p:cNvPicPr>
            <a:picLocks noChangeAspect="1"/>
          </p:cNvPicPr>
          <p:nvPr userDrawn="1"/>
        </p:nvPicPr>
        <p:blipFill>
          <a:blip r:embed="rId2"/>
          <a:stretch>
            <a:fillRect/>
          </a:stretch>
        </p:blipFill>
        <p:spPr>
          <a:xfrm>
            <a:off x="0" y="1428750"/>
            <a:ext cx="1396848" cy="3714750"/>
          </a:xfrm>
          <a:prstGeom prst="rect">
            <a:avLst/>
          </a:prstGeom>
        </p:spPr>
      </p:pic>
    </p:spTree>
    <p:extLst>
      <p:ext uri="{BB962C8B-B14F-4D97-AF65-F5344CB8AC3E}">
        <p14:creationId xmlns:p14="http://schemas.microsoft.com/office/powerpoint/2010/main" val="1949929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0050" y="204797"/>
            <a:ext cx="6115050" cy="65246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45720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360045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EAED209-8E60-493D-B2CF-D66F8CE6C0A8}" type="datetime1">
              <a:rPr lang="en-US" smtClean="0"/>
              <a:t>3/21/2022</a:t>
            </a:fld>
            <a:endParaRPr lang="en-US" dirty="0"/>
          </a:p>
        </p:txBody>
      </p:sp>
      <p:sp>
        <p:nvSpPr>
          <p:cNvPr id="12" name="Slide Number Placeholder 11"/>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457200" y="1314450"/>
            <a:ext cx="2914650" cy="480060"/>
          </a:xfrm>
          <a:solidFill>
            <a:schemeClr val="accent2"/>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3600450" y="1314450"/>
            <a:ext cx="2914650" cy="480060"/>
          </a:xfrm>
          <a:solidFill>
            <a:schemeClr val="accent4"/>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695232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405A6B7-513F-4687-8A62-8C428BB908EB}" type="datetime1">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1783983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EA027-A337-496E-A632-BA63FEA1A09E}" type="datetime1">
              <a:rPr lang="en-US" smtClean="0"/>
              <a:t>3/21/2022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400050" cy="285750"/>
          </a:xfrm>
        </p:spPr>
        <p:txBody>
          <a:bodyPr/>
          <a:lstStyle>
            <a:lvl1pPr>
              <a:defRPr>
                <a:solidFill>
                  <a:schemeClr val="tx2"/>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196810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97"/>
            <a:ext cx="6057900" cy="652463"/>
          </a:xfrm>
        </p:spPr>
        <p:txBody>
          <a:bodyPr anchor="ctr"/>
          <a:lstStyle>
            <a:lvl1pPr algn="l">
              <a:buNone/>
              <a:defRPr sz="2475" b="0"/>
            </a:lvl1pPr>
          </a:lstStyle>
          <a:p>
            <a:r>
              <a:rPr kumimoji="0" lang="en-US"/>
              <a:t>Click to edit Master title style</a:t>
            </a:r>
          </a:p>
        </p:txBody>
      </p:sp>
      <p:sp>
        <p:nvSpPr>
          <p:cNvPr id="5" name="Date Placeholder 4"/>
          <p:cNvSpPr>
            <a:spLocks noGrp="1"/>
          </p:cNvSpPr>
          <p:nvPr>
            <p:ph type="dt" sz="half" idx="10"/>
          </p:nvPr>
        </p:nvSpPr>
        <p:spPr/>
        <p:txBody>
          <a:bodyPr/>
          <a:lstStyle/>
          <a:p>
            <a:fld id="{D32F52AA-FBD5-4561-82ED-C769EECEFDD4}" type="datetime1">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
        <p:nvSpPr>
          <p:cNvPr id="3" name="Text Placeholder 2"/>
          <p:cNvSpPr>
            <a:spLocks noGrp="1"/>
          </p:cNvSpPr>
          <p:nvPr>
            <p:ph type="body" idx="2"/>
          </p:nvPr>
        </p:nvSpPr>
        <p:spPr>
          <a:xfrm>
            <a:off x="457200" y="1314450"/>
            <a:ext cx="120015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563"/>
              </a:spcAft>
              <a:buNone/>
              <a:defRPr sz="1013"/>
            </a:lvl1pPr>
            <a:lvl2pPr>
              <a:buNone/>
              <a:defRPr sz="675"/>
            </a:lvl2pPr>
            <a:lvl3pPr>
              <a:buNone/>
              <a:defRPr sz="563"/>
            </a:lvl3pPr>
            <a:lvl4pPr>
              <a:buNone/>
              <a:defRPr sz="506"/>
            </a:lvl4pPr>
            <a:lvl5pPr>
              <a:buNone/>
              <a:defRPr sz="506"/>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1771650" y="1314450"/>
            <a:ext cx="4800600" cy="33147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14195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00150" y="4114800"/>
            <a:ext cx="5486400" cy="514350"/>
          </a:xfrm>
        </p:spPr>
        <p:txBody>
          <a:bodyPr/>
          <a:lstStyle>
            <a:lvl1pPr marL="0" indent="0">
              <a:buFontTx/>
              <a:buNone/>
              <a:defRPr sz="956"/>
            </a:lvl1pPr>
            <a:lvl2pPr>
              <a:buFontTx/>
              <a:buNone/>
              <a:defRPr sz="675"/>
            </a:lvl2pPr>
            <a:lvl3pPr>
              <a:buFontTx/>
              <a:buNone/>
              <a:defRPr sz="563"/>
            </a:lvl3pPr>
            <a:lvl4pPr>
              <a:buFontTx/>
              <a:buNone/>
              <a:defRPr sz="506"/>
            </a:lvl4pPr>
            <a:lvl5pPr>
              <a:buFontTx/>
              <a:buNone/>
              <a:defRPr sz="506"/>
            </a:lvl5pPr>
          </a:lstStyle>
          <a:p>
            <a:pPr lvl="0" eaLnBrk="1" latinLnBrk="0" hangingPunct="1"/>
            <a:r>
              <a:rPr kumimoji="0" lang="en-US"/>
              <a:t>Click to edit Master text styles</a:t>
            </a:r>
          </a:p>
        </p:txBody>
      </p:sp>
      <p:sp>
        <p:nvSpPr>
          <p:cNvPr id="8" name="Rectangle 7"/>
          <p:cNvSpPr/>
          <p:nvPr/>
        </p:nvSpPr>
        <p:spPr bwMode="white">
          <a:xfrm>
            <a:off x="-6858" y="3429000"/>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6858" y="3497580"/>
            <a:ext cx="109728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0" name="Rectangle 9"/>
          <p:cNvSpPr/>
          <p:nvPr/>
        </p:nvSpPr>
        <p:spPr>
          <a:xfrm>
            <a:off x="1159002" y="3490722"/>
            <a:ext cx="569899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 name="Title 1"/>
          <p:cNvSpPr>
            <a:spLocks noGrp="1"/>
          </p:cNvSpPr>
          <p:nvPr>
            <p:ph type="title"/>
          </p:nvPr>
        </p:nvSpPr>
        <p:spPr>
          <a:xfrm>
            <a:off x="1200150" y="3486150"/>
            <a:ext cx="5486400" cy="514350"/>
          </a:xfrm>
        </p:spPr>
        <p:txBody>
          <a:bodyPr anchor="ctr"/>
          <a:lstStyle>
            <a:lvl1pPr algn="l">
              <a:buNone/>
              <a:defRPr sz="1575" b="0">
                <a:solidFill>
                  <a:srgbClr val="FFFFFF"/>
                </a:solidFill>
              </a:defRPr>
            </a:lvl1pPr>
          </a:lstStyle>
          <a:p>
            <a:r>
              <a:rPr kumimoji="0" lang="en-US"/>
              <a:t>Click to edit Master title style</a:t>
            </a:r>
          </a:p>
        </p:txBody>
      </p:sp>
      <p:sp>
        <p:nvSpPr>
          <p:cNvPr id="11" name="Rectangle 10"/>
          <p:cNvSpPr/>
          <p:nvPr/>
        </p:nvSpPr>
        <p:spPr bwMode="white">
          <a:xfrm>
            <a:off x="1085850" y="0"/>
            <a:ext cx="75438"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2" name="Date Placeholder 11"/>
          <p:cNvSpPr>
            <a:spLocks noGrp="1"/>
          </p:cNvSpPr>
          <p:nvPr>
            <p:ph type="dt" sz="half" idx="10"/>
          </p:nvPr>
        </p:nvSpPr>
        <p:spPr>
          <a:xfrm>
            <a:off x="4686300" y="4686301"/>
            <a:ext cx="2000250" cy="273844"/>
          </a:xfrm>
        </p:spPr>
        <p:txBody>
          <a:bodyPr rtlCol="0"/>
          <a:lstStyle/>
          <a:p>
            <a:fld id="{B52DD5B0-7BE1-4943-A496-AD7092B59C49}" type="datetime1">
              <a:rPr lang="en-US" smtClean="0"/>
              <a:t>3/21/2022</a:t>
            </a:fld>
            <a:endParaRPr lang="en-US" dirty="0"/>
          </a:p>
        </p:txBody>
      </p:sp>
      <p:sp>
        <p:nvSpPr>
          <p:cNvPr id="13" name="Slide Number Placeholder 12"/>
          <p:cNvSpPr>
            <a:spLocks noGrp="1"/>
          </p:cNvSpPr>
          <p:nvPr>
            <p:ph type="sldNum" sz="quarter" idx="11"/>
          </p:nvPr>
        </p:nvSpPr>
        <p:spPr>
          <a:xfrm>
            <a:off x="0" y="3500437"/>
            <a:ext cx="1085850" cy="497684"/>
          </a:xfrm>
        </p:spPr>
        <p:txBody>
          <a:bodyPr rtlCol="0"/>
          <a:lstStyle>
            <a:lvl1pPr>
              <a:defRPr sz="1575"/>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a:xfrm>
            <a:off x="1200150" y="4686156"/>
            <a:ext cx="3429000" cy="273844"/>
          </a:xfrm>
        </p:spPr>
        <p:txBody>
          <a:bodyPr rtlCol="0"/>
          <a:lstStyle/>
          <a:p>
            <a:endParaRPr lang="en-US" dirty="0"/>
          </a:p>
        </p:txBody>
      </p:sp>
      <p:sp>
        <p:nvSpPr>
          <p:cNvPr id="3" name="Picture Placeholder 2"/>
          <p:cNvSpPr>
            <a:spLocks noGrp="1"/>
          </p:cNvSpPr>
          <p:nvPr>
            <p:ph type="pic" idx="1"/>
          </p:nvPr>
        </p:nvSpPr>
        <p:spPr>
          <a:xfrm>
            <a:off x="1170432" y="0"/>
            <a:ext cx="5687568" cy="3426714"/>
          </a:xfrm>
          <a:solidFill>
            <a:schemeClr val="accent1">
              <a:tint val="40000"/>
            </a:schemeClr>
          </a:solidFill>
          <a:ln>
            <a:noFill/>
          </a:ln>
        </p:spPr>
        <p:txBody>
          <a:bodyPr/>
          <a:lstStyle>
            <a:lvl1pPr marL="0" indent="0">
              <a:buNone/>
              <a:defRPr sz="1800"/>
            </a:lvl1pPr>
          </a:lstStyle>
          <a:p>
            <a:r>
              <a:rPr kumimoji="0" lang="en-US" dirty="0"/>
              <a:t>Click icon to add picture</a:t>
            </a:r>
          </a:p>
        </p:txBody>
      </p:sp>
    </p:spTree>
    <p:extLst>
      <p:ext uri="{BB962C8B-B14F-4D97-AF65-F5344CB8AC3E}">
        <p14:creationId xmlns:p14="http://schemas.microsoft.com/office/powerpoint/2010/main" val="743972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6BC679C-E79F-4DF8-8797-4076F7A9E7A0}" type="datetime1">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1944682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4900" y="457201"/>
            <a:ext cx="1543050" cy="41374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42900" y="457210"/>
            <a:ext cx="4171950" cy="413742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914900" y="4686303"/>
            <a:ext cx="1657350" cy="273844"/>
          </a:xfrm>
        </p:spPr>
        <p:txBody>
          <a:bodyPr/>
          <a:lstStyle/>
          <a:p>
            <a:fld id="{CA8F7448-906E-471E-8095-9EA6A84D947F}" type="datetime1">
              <a:rPr lang="en-US" smtClean="0"/>
              <a:t>3/21/2022</a:t>
            </a:fld>
            <a:endParaRPr lang="en-US" dirty="0"/>
          </a:p>
        </p:txBody>
      </p:sp>
      <p:sp>
        <p:nvSpPr>
          <p:cNvPr id="5" name="Footer Placeholder 4"/>
          <p:cNvSpPr>
            <a:spLocks noGrp="1"/>
          </p:cNvSpPr>
          <p:nvPr>
            <p:ph type="ftr" sz="quarter" idx="11"/>
          </p:nvPr>
        </p:nvSpPr>
        <p:spPr>
          <a:xfrm>
            <a:off x="342904" y="4686156"/>
            <a:ext cx="4180112" cy="273844"/>
          </a:xfrm>
        </p:spPr>
        <p:txBody>
          <a:bodyPr/>
          <a:lstStyle/>
          <a:p>
            <a:endParaRPr lang="en-US" dirty="0"/>
          </a:p>
        </p:txBody>
      </p:sp>
      <p:sp>
        <p:nvSpPr>
          <p:cNvPr id="7" name="Rectangle 6"/>
          <p:cNvSpPr/>
          <p:nvPr/>
        </p:nvSpPr>
        <p:spPr bwMode="white">
          <a:xfrm>
            <a:off x="4572239" y="0"/>
            <a:ext cx="24003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8" name="Rectangle 7"/>
          <p:cNvSpPr/>
          <p:nvPr/>
        </p:nvSpPr>
        <p:spPr>
          <a:xfrm>
            <a:off x="4606529" y="457200"/>
            <a:ext cx="17145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9" name="Rectangle 8"/>
          <p:cNvSpPr/>
          <p:nvPr/>
        </p:nvSpPr>
        <p:spPr>
          <a:xfrm>
            <a:off x="4606529" y="0"/>
            <a:ext cx="17145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6" name="Slide Number Placeholder 5"/>
          <p:cNvSpPr>
            <a:spLocks noGrp="1"/>
          </p:cNvSpPr>
          <p:nvPr>
            <p:ph type="sldNum" sz="quarter" idx="12"/>
          </p:nvPr>
        </p:nvSpPr>
        <p:spPr>
          <a:xfrm rot="5400000">
            <a:off x="4492229" y="108347"/>
            <a:ext cx="400050" cy="183357"/>
          </a:xfrm>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1521202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4478274"/>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0" name="Rectangle 9"/>
          <p:cNvSpPr/>
          <p:nvPr/>
        </p:nvSpPr>
        <p:spPr>
          <a:xfrm>
            <a:off x="-6858" y="4539996"/>
            <a:ext cx="1687068"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1" name="Rectangle 10"/>
          <p:cNvSpPr/>
          <p:nvPr/>
        </p:nvSpPr>
        <p:spPr>
          <a:xfrm>
            <a:off x="1769364" y="4533138"/>
            <a:ext cx="5088636"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8" name="Title 7"/>
          <p:cNvSpPr>
            <a:spLocks noGrp="1"/>
          </p:cNvSpPr>
          <p:nvPr>
            <p:ph type="ctrTitle"/>
          </p:nvPr>
        </p:nvSpPr>
        <p:spPr>
          <a:xfrm>
            <a:off x="1771650" y="3028950"/>
            <a:ext cx="4857750" cy="13716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1771650" y="4537528"/>
            <a:ext cx="5029200" cy="514350"/>
          </a:xfrm>
        </p:spPr>
        <p:txBody>
          <a:bodyPr anchor="ctr">
            <a:normAutofit/>
          </a:bodyPr>
          <a:lstStyle>
            <a:lvl1pPr marL="0" indent="0" algn="l">
              <a:buNone/>
              <a:defRPr sz="1463">
                <a:solidFill>
                  <a:srgbClr val="FFFFFF"/>
                </a:solidFill>
              </a:defRPr>
            </a:lvl1pPr>
            <a:lvl2pPr marL="257162" indent="0" algn="ctr">
              <a:buNone/>
            </a:lvl2pPr>
            <a:lvl3pPr marL="514325" indent="0" algn="ctr">
              <a:buNone/>
            </a:lvl3pPr>
            <a:lvl4pPr marL="771487" indent="0" algn="ctr">
              <a:buNone/>
            </a:lvl4pPr>
            <a:lvl5pPr marL="1028649" indent="0" algn="ctr">
              <a:buNone/>
            </a:lvl5pPr>
            <a:lvl6pPr marL="1285811" indent="0" algn="ctr">
              <a:buNone/>
            </a:lvl6pPr>
            <a:lvl7pPr marL="1542974" indent="0" algn="ctr">
              <a:buNone/>
            </a:lvl7pPr>
            <a:lvl8pPr marL="1800135" indent="0" algn="ctr">
              <a:buNone/>
            </a:lvl8pPr>
            <a:lvl9pPr marL="2057297" indent="0" algn="ctr">
              <a:buNone/>
            </a:lvl9pPr>
          </a:lstStyle>
          <a:p>
            <a:r>
              <a:rPr kumimoji="0" lang="en-US"/>
              <a:t>Click to edit Master subtitle style</a:t>
            </a:r>
          </a:p>
        </p:txBody>
      </p:sp>
      <p:sp>
        <p:nvSpPr>
          <p:cNvPr id="28" name="Date Placeholder 27"/>
          <p:cNvSpPr>
            <a:spLocks noGrp="1"/>
          </p:cNvSpPr>
          <p:nvPr>
            <p:ph type="dt" sz="half" idx="10"/>
          </p:nvPr>
        </p:nvSpPr>
        <p:spPr>
          <a:xfrm>
            <a:off x="57150" y="4551524"/>
            <a:ext cx="1543050" cy="514350"/>
          </a:xfrm>
        </p:spPr>
        <p:txBody>
          <a:bodyPr>
            <a:noAutofit/>
          </a:bodyPr>
          <a:lstStyle>
            <a:lvl1pPr algn="ctr">
              <a:defRPr sz="1125">
                <a:solidFill>
                  <a:srgbClr val="FFFFFF"/>
                </a:solidFill>
              </a:defRPr>
            </a:lvl1pPr>
          </a:lstStyle>
          <a:p>
            <a:fld id="{205BD68E-FD5D-45A7-B8EE-05E515AA808B}" type="datetime1">
              <a:rPr lang="en-US" smtClean="0"/>
              <a:t>3/21/2022</a:t>
            </a:fld>
            <a:endParaRPr lang="en-US"/>
          </a:p>
        </p:txBody>
      </p:sp>
      <p:sp>
        <p:nvSpPr>
          <p:cNvPr id="17" name="Footer Placeholder 16"/>
          <p:cNvSpPr>
            <a:spLocks noGrp="1"/>
          </p:cNvSpPr>
          <p:nvPr>
            <p:ph type="ftr" sz="quarter" idx="11"/>
          </p:nvPr>
        </p:nvSpPr>
        <p:spPr>
          <a:xfrm>
            <a:off x="1564045" y="177405"/>
            <a:ext cx="4400550" cy="273844"/>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6000750" y="171450"/>
            <a:ext cx="628650" cy="285750"/>
          </a:xfrm>
        </p:spPr>
        <p:txBody>
          <a:bodyPr/>
          <a:lstStyle>
            <a:lvl1pPr>
              <a:defRPr>
                <a:solidFill>
                  <a:schemeClr val="tx2"/>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1158229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9486" y="171450"/>
            <a:ext cx="6115050" cy="74295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2BE3176-4ED3-4AFD-9EE5-454D54D32844}" type="datetime1">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
        <p:nvSpPr>
          <p:cNvPr id="8" name="Content Placeholder 7"/>
          <p:cNvSpPr>
            <a:spLocks noGrp="1"/>
          </p:cNvSpPr>
          <p:nvPr>
            <p:ph sz="quarter" idx="1"/>
          </p:nvPr>
        </p:nvSpPr>
        <p:spPr>
          <a:xfrm>
            <a:off x="459486" y="1200150"/>
            <a:ext cx="6115050" cy="33718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95303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5" y="2057410"/>
            <a:ext cx="5342335" cy="1254919"/>
          </a:xfrm>
        </p:spPr>
        <p:txBody>
          <a:bodyPr anchor="t"/>
          <a:lstStyle>
            <a:lvl1pPr marL="0" indent="0">
              <a:buNone/>
              <a:defRPr sz="1575">
                <a:solidFill>
                  <a:schemeClr val="tx2"/>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143000"/>
            <a:ext cx="6858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8" name="Rectangle 7"/>
          <p:cNvSpPr/>
          <p:nvPr/>
        </p:nvSpPr>
        <p:spPr>
          <a:xfrm>
            <a:off x="0" y="1200150"/>
            <a:ext cx="97155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9" name="Rectangle 8"/>
          <p:cNvSpPr/>
          <p:nvPr/>
        </p:nvSpPr>
        <p:spPr>
          <a:xfrm>
            <a:off x="1028700" y="1200150"/>
            <a:ext cx="58293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 name="Title 1"/>
          <p:cNvSpPr>
            <a:spLocks noGrp="1"/>
          </p:cNvSpPr>
          <p:nvPr>
            <p:ph type="title"/>
          </p:nvPr>
        </p:nvSpPr>
        <p:spPr>
          <a:xfrm>
            <a:off x="1028700" y="1200150"/>
            <a:ext cx="5715000" cy="742950"/>
          </a:xfrm>
        </p:spPr>
        <p:txBody>
          <a:bodyPr/>
          <a:lstStyle>
            <a:lvl1pPr algn="l">
              <a:buNone/>
              <a:defRPr sz="2475"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9424200E-3337-40B6-A712-9409969FBD6E}" type="datetime1">
              <a:rPr lang="en-US" smtClean="0"/>
              <a:t>3/21/2022</a:t>
            </a:fld>
            <a:endParaRPr lang="en-US"/>
          </a:p>
        </p:txBody>
      </p:sp>
      <p:sp>
        <p:nvSpPr>
          <p:cNvPr id="13" name="Slide Number Placeholder 12"/>
          <p:cNvSpPr>
            <a:spLocks noGrp="1"/>
          </p:cNvSpPr>
          <p:nvPr>
            <p:ph type="sldNum" sz="quarter" idx="11"/>
          </p:nvPr>
        </p:nvSpPr>
        <p:spPr>
          <a:xfrm>
            <a:off x="0" y="1314451"/>
            <a:ext cx="971550" cy="526257"/>
          </a:xfrm>
        </p:spPr>
        <p:txBody>
          <a:bodyPr>
            <a:noAutofit/>
          </a:bodyPr>
          <a:lstStyle>
            <a:lvl1pPr>
              <a:defRPr sz="1350">
                <a:solidFill>
                  <a:srgbClr val="FFFFFF"/>
                </a:solidFill>
              </a:defRPr>
            </a:lvl1pPr>
          </a:lstStyle>
          <a:p>
            <a:fld id="{A162D542-39A4-4598-BEB9-D1267FDA850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51130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1" y="11"/>
            <a:ext cx="5295906" cy="4748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14355" y="1598624"/>
            <a:ext cx="5782531" cy="1101725"/>
          </a:xfrm>
        </p:spPr>
        <p:txBody>
          <a:bodyPr>
            <a:normAutofit/>
          </a:bodyPr>
          <a:lstStyle>
            <a:lvl1pPr>
              <a:defRPr sz="3000">
                <a:solidFill>
                  <a:schemeClr val="bg2"/>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4661295" y="4767274"/>
            <a:ext cx="1635586" cy="274637"/>
          </a:xfrm>
        </p:spPr>
        <p:txBody>
          <a:bodyPr/>
          <a:lstStyle>
            <a:lvl1pPr algn="r">
              <a:defRPr sz="675">
                <a:solidFill>
                  <a:schemeClr val="tx2"/>
                </a:solidFill>
                <a:latin typeface="Arial"/>
                <a:cs typeface="Arial"/>
              </a:defRPr>
            </a:lvl1pPr>
          </a:lstStyle>
          <a:p>
            <a:fld id="{ED076490-EB40-A641-A897-AD17FAA32DF9}"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5580154" y="146778"/>
            <a:ext cx="971550" cy="482600"/>
          </a:xfrm>
          <a:prstGeom prst="rect">
            <a:avLst/>
          </a:prstGeom>
        </p:spPr>
      </p:pic>
      <p:pic>
        <p:nvPicPr>
          <p:cNvPr id="11" name="Picture 10"/>
          <p:cNvPicPr>
            <a:picLocks noChangeAspect="1"/>
          </p:cNvPicPr>
          <p:nvPr userDrawn="1"/>
        </p:nvPicPr>
        <p:blipFill>
          <a:blip r:embed="rId3"/>
          <a:stretch>
            <a:fillRect/>
          </a:stretch>
        </p:blipFill>
        <p:spPr>
          <a:xfrm>
            <a:off x="1" y="11"/>
            <a:ext cx="253230" cy="474807"/>
          </a:xfrm>
          <a:prstGeom prst="rect">
            <a:avLst/>
          </a:prstGeom>
        </p:spPr>
      </p:pic>
    </p:spTree>
    <p:extLst>
      <p:ext uri="{BB962C8B-B14F-4D97-AF65-F5344CB8AC3E}">
        <p14:creationId xmlns:p14="http://schemas.microsoft.com/office/powerpoint/2010/main" val="1648107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457200"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3633676"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D6CF0225-CBFB-4A7B-A7B0-598AFC73441E}" type="datetime1">
              <a:rPr lang="en-US" smtClean="0"/>
              <a:t>3/21/2022</a:t>
            </a:fld>
            <a:endParaRPr lang="en-US"/>
          </a:p>
        </p:txBody>
      </p:sp>
      <p:sp>
        <p:nvSpPr>
          <p:cNvPr id="10" name="Slide Number Placeholder 9"/>
          <p:cNvSpPr>
            <a:spLocks noGrp="1"/>
          </p:cNvSpPr>
          <p:nvPr>
            <p:ph type="sldNum" sz="quarter" idx="16"/>
          </p:nvPr>
        </p:nvSpPr>
        <p:spPr/>
        <p:txBody>
          <a:bodyPr rtlCol="0"/>
          <a:lstStyle/>
          <a:p>
            <a:fld id="{A162D542-39A4-4598-BEB9-D1267FDA8501}"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628328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0050" y="204797"/>
            <a:ext cx="6115050" cy="65246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45720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360045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E6D34D8C-6A9F-46CE-935E-6304B9E10FA1}" type="datetime1">
              <a:rPr lang="en-US" smtClean="0"/>
              <a:t>3/21/2022</a:t>
            </a:fld>
            <a:endParaRPr lang="en-US"/>
          </a:p>
        </p:txBody>
      </p:sp>
      <p:sp>
        <p:nvSpPr>
          <p:cNvPr id="12" name="Slide Number Placeholder 11"/>
          <p:cNvSpPr>
            <a:spLocks noGrp="1"/>
          </p:cNvSpPr>
          <p:nvPr>
            <p:ph type="sldNum" sz="quarter" idx="16"/>
          </p:nvPr>
        </p:nvSpPr>
        <p:spPr/>
        <p:txBody>
          <a:bodyPr rtlCol="0"/>
          <a:lstStyle/>
          <a:p>
            <a:fld id="{A162D542-39A4-4598-BEB9-D1267FDA8501}"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457200" y="1314450"/>
            <a:ext cx="2914650" cy="480060"/>
          </a:xfrm>
          <a:solidFill>
            <a:schemeClr val="accent2"/>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3600450" y="1314450"/>
            <a:ext cx="2914650" cy="480060"/>
          </a:xfrm>
          <a:solidFill>
            <a:schemeClr val="accent4"/>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591410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3AD2D49-CDF8-407C-9538-4E0BDB334D1B}" type="datetime1">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64080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470F2-31D4-4768-BDB2-96C980FDDFAF}" type="datetime1">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4686300"/>
            <a:ext cx="400050" cy="285750"/>
          </a:xfrm>
        </p:spPr>
        <p:txBody>
          <a:bodyPr/>
          <a:lstStyle>
            <a:lvl1pPr>
              <a:defRPr>
                <a:solidFill>
                  <a:schemeClr val="tx2"/>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2975732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97"/>
            <a:ext cx="6057900" cy="652463"/>
          </a:xfrm>
        </p:spPr>
        <p:txBody>
          <a:bodyPr anchor="ctr"/>
          <a:lstStyle>
            <a:lvl1pPr algn="l">
              <a:buNone/>
              <a:defRPr sz="2475" b="0"/>
            </a:lvl1pPr>
          </a:lstStyle>
          <a:p>
            <a:r>
              <a:rPr kumimoji="0" lang="en-US"/>
              <a:t>Click to edit Master title style</a:t>
            </a:r>
          </a:p>
        </p:txBody>
      </p:sp>
      <p:sp>
        <p:nvSpPr>
          <p:cNvPr id="5" name="Date Placeholder 4"/>
          <p:cNvSpPr>
            <a:spLocks noGrp="1"/>
          </p:cNvSpPr>
          <p:nvPr>
            <p:ph type="dt" sz="half" idx="10"/>
          </p:nvPr>
        </p:nvSpPr>
        <p:spPr/>
        <p:txBody>
          <a:bodyPr/>
          <a:lstStyle/>
          <a:p>
            <a:fld id="{6CFF7168-1E3D-4C6D-B235-3DB7EF6F402F}" type="datetime1">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
        <p:nvSpPr>
          <p:cNvPr id="3" name="Text Placeholder 2"/>
          <p:cNvSpPr>
            <a:spLocks noGrp="1"/>
          </p:cNvSpPr>
          <p:nvPr>
            <p:ph type="body" idx="2"/>
          </p:nvPr>
        </p:nvSpPr>
        <p:spPr>
          <a:xfrm>
            <a:off x="457200" y="1314450"/>
            <a:ext cx="120015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563"/>
              </a:spcAft>
              <a:buNone/>
              <a:defRPr sz="1013"/>
            </a:lvl1pPr>
            <a:lvl2pPr>
              <a:buNone/>
              <a:defRPr sz="675"/>
            </a:lvl2pPr>
            <a:lvl3pPr>
              <a:buNone/>
              <a:defRPr sz="563"/>
            </a:lvl3pPr>
            <a:lvl4pPr>
              <a:buNone/>
              <a:defRPr sz="506"/>
            </a:lvl4pPr>
            <a:lvl5pPr>
              <a:buNone/>
              <a:defRPr sz="506"/>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1771650" y="1314450"/>
            <a:ext cx="4800600" cy="33147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61343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00150" y="4114800"/>
            <a:ext cx="5486400" cy="514350"/>
          </a:xfrm>
        </p:spPr>
        <p:txBody>
          <a:bodyPr/>
          <a:lstStyle>
            <a:lvl1pPr marL="0" indent="0">
              <a:buFontTx/>
              <a:buNone/>
              <a:defRPr sz="956"/>
            </a:lvl1pPr>
            <a:lvl2pPr>
              <a:buFontTx/>
              <a:buNone/>
              <a:defRPr sz="675"/>
            </a:lvl2pPr>
            <a:lvl3pPr>
              <a:buFontTx/>
              <a:buNone/>
              <a:defRPr sz="563"/>
            </a:lvl3pPr>
            <a:lvl4pPr>
              <a:buFontTx/>
              <a:buNone/>
              <a:defRPr sz="506"/>
            </a:lvl4pPr>
            <a:lvl5pPr>
              <a:buFontTx/>
              <a:buNone/>
              <a:defRPr sz="506"/>
            </a:lvl5pPr>
          </a:lstStyle>
          <a:p>
            <a:pPr lvl="0" eaLnBrk="1" latinLnBrk="0" hangingPunct="1"/>
            <a:r>
              <a:rPr kumimoji="0" lang="en-US"/>
              <a:t>Click to edit Master text styles</a:t>
            </a:r>
          </a:p>
        </p:txBody>
      </p:sp>
      <p:sp>
        <p:nvSpPr>
          <p:cNvPr id="8" name="Rectangle 7"/>
          <p:cNvSpPr/>
          <p:nvPr/>
        </p:nvSpPr>
        <p:spPr bwMode="white">
          <a:xfrm>
            <a:off x="-6858" y="3429000"/>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9" name="Rectangle 8"/>
          <p:cNvSpPr/>
          <p:nvPr/>
        </p:nvSpPr>
        <p:spPr>
          <a:xfrm>
            <a:off x="-6858" y="3497580"/>
            <a:ext cx="109728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0" name="Rectangle 9"/>
          <p:cNvSpPr/>
          <p:nvPr/>
        </p:nvSpPr>
        <p:spPr>
          <a:xfrm>
            <a:off x="1159002" y="3490722"/>
            <a:ext cx="569899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 name="Title 1"/>
          <p:cNvSpPr>
            <a:spLocks noGrp="1"/>
          </p:cNvSpPr>
          <p:nvPr>
            <p:ph type="title"/>
          </p:nvPr>
        </p:nvSpPr>
        <p:spPr>
          <a:xfrm>
            <a:off x="1200150" y="3486150"/>
            <a:ext cx="5486400" cy="514350"/>
          </a:xfrm>
        </p:spPr>
        <p:txBody>
          <a:bodyPr anchor="ctr"/>
          <a:lstStyle>
            <a:lvl1pPr algn="l">
              <a:buNone/>
              <a:defRPr sz="1575" b="0">
                <a:solidFill>
                  <a:srgbClr val="FFFFFF"/>
                </a:solidFill>
              </a:defRPr>
            </a:lvl1pPr>
          </a:lstStyle>
          <a:p>
            <a:r>
              <a:rPr kumimoji="0" lang="en-US"/>
              <a:t>Click to edit Master title style</a:t>
            </a:r>
          </a:p>
        </p:txBody>
      </p:sp>
      <p:sp>
        <p:nvSpPr>
          <p:cNvPr id="11" name="Rectangle 10"/>
          <p:cNvSpPr/>
          <p:nvPr/>
        </p:nvSpPr>
        <p:spPr bwMode="white">
          <a:xfrm>
            <a:off x="1085850" y="0"/>
            <a:ext cx="75438"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12" name="Date Placeholder 11"/>
          <p:cNvSpPr>
            <a:spLocks noGrp="1"/>
          </p:cNvSpPr>
          <p:nvPr>
            <p:ph type="dt" sz="half" idx="10"/>
          </p:nvPr>
        </p:nvSpPr>
        <p:spPr>
          <a:xfrm>
            <a:off x="4686300" y="4686301"/>
            <a:ext cx="2000250" cy="273844"/>
          </a:xfrm>
        </p:spPr>
        <p:txBody>
          <a:bodyPr rtlCol="0"/>
          <a:lstStyle/>
          <a:p>
            <a:fld id="{A526812F-2A95-4040-8C3C-772C825A7A5D}" type="datetime1">
              <a:rPr lang="en-US" smtClean="0"/>
              <a:t>3/21/2022</a:t>
            </a:fld>
            <a:endParaRPr lang="en-US"/>
          </a:p>
        </p:txBody>
      </p:sp>
      <p:sp>
        <p:nvSpPr>
          <p:cNvPr id="13" name="Slide Number Placeholder 12"/>
          <p:cNvSpPr>
            <a:spLocks noGrp="1"/>
          </p:cNvSpPr>
          <p:nvPr>
            <p:ph type="sldNum" sz="quarter" idx="11"/>
          </p:nvPr>
        </p:nvSpPr>
        <p:spPr>
          <a:xfrm>
            <a:off x="0" y="3500437"/>
            <a:ext cx="1085850" cy="497684"/>
          </a:xfrm>
        </p:spPr>
        <p:txBody>
          <a:bodyPr rtlCol="0"/>
          <a:lstStyle>
            <a:lvl1pPr>
              <a:defRPr sz="1575"/>
            </a:lvl1pPr>
          </a:lstStyle>
          <a:p>
            <a:fld id="{A162D542-39A4-4598-BEB9-D1267FDA8501}" type="slidenum">
              <a:rPr lang="en-US" smtClean="0"/>
              <a:t>‹#›</a:t>
            </a:fld>
            <a:endParaRPr lang="en-US"/>
          </a:p>
        </p:txBody>
      </p:sp>
      <p:sp>
        <p:nvSpPr>
          <p:cNvPr id="14" name="Footer Placeholder 13"/>
          <p:cNvSpPr>
            <a:spLocks noGrp="1"/>
          </p:cNvSpPr>
          <p:nvPr>
            <p:ph type="ftr" sz="quarter" idx="12"/>
          </p:nvPr>
        </p:nvSpPr>
        <p:spPr>
          <a:xfrm>
            <a:off x="1200150" y="4686156"/>
            <a:ext cx="3429000" cy="273844"/>
          </a:xfrm>
        </p:spPr>
        <p:txBody>
          <a:bodyPr rtlCol="0"/>
          <a:lstStyle/>
          <a:p>
            <a:endParaRPr lang="en-US"/>
          </a:p>
        </p:txBody>
      </p:sp>
      <p:sp>
        <p:nvSpPr>
          <p:cNvPr id="3" name="Picture Placeholder 2"/>
          <p:cNvSpPr>
            <a:spLocks noGrp="1"/>
          </p:cNvSpPr>
          <p:nvPr>
            <p:ph type="pic" idx="1"/>
          </p:nvPr>
        </p:nvSpPr>
        <p:spPr>
          <a:xfrm>
            <a:off x="1170432" y="0"/>
            <a:ext cx="5687568" cy="3426714"/>
          </a:xfrm>
          <a:solidFill>
            <a:schemeClr val="accent1">
              <a:tint val="40000"/>
            </a:schemeClr>
          </a:solidFill>
          <a:ln>
            <a:noFill/>
          </a:ln>
        </p:spPr>
        <p:txBody>
          <a:bodyPr/>
          <a:lstStyle>
            <a:lvl1pPr marL="0" indent="0">
              <a:buNone/>
              <a:defRPr sz="1800"/>
            </a:lvl1pPr>
          </a:lstStyle>
          <a:p>
            <a:r>
              <a:rPr kumimoji="0" lang="en-US"/>
              <a:t>Click icon to add picture</a:t>
            </a:r>
          </a:p>
        </p:txBody>
      </p:sp>
    </p:spTree>
    <p:extLst>
      <p:ext uri="{BB962C8B-B14F-4D97-AF65-F5344CB8AC3E}">
        <p14:creationId xmlns:p14="http://schemas.microsoft.com/office/powerpoint/2010/main" val="2397139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A4F9C52-C703-463A-8B68-A327520BF91C}" type="datetime1">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2D542-39A4-4598-BEB9-D1267FDA8501}" type="slidenum">
              <a:rPr lang="en-US" smtClean="0"/>
              <a:t>‹#›</a:t>
            </a:fld>
            <a:endParaRPr lang="en-US"/>
          </a:p>
        </p:txBody>
      </p:sp>
    </p:spTree>
    <p:extLst>
      <p:ext uri="{BB962C8B-B14F-4D97-AF65-F5344CB8AC3E}">
        <p14:creationId xmlns:p14="http://schemas.microsoft.com/office/powerpoint/2010/main" val="531000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4900" y="457201"/>
            <a:ext cx="1543050" cy="41374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42900" y="457210"/>
            <a:ext cx="4171950" cy="413742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914900" y="4686303"/>
            <a:ext cx="1657350" cy="273844"/>
          </a:xfrm>
        </p:spPr>
        <p:txBody>
          <a:bodyPr/>
          <a:lstStyle/>
          <a:p>
            <a:fld id="{D9581371-FA8A-4BC5-8119-D274AE8629BE}" type="datetime1">
              <a:rPr lang="en-US" smtClean="0"/>
              <a:t>3/21/2022</a:t>
            </a:fld>
            <a:endParaRPr lang="en-US"/>
          </a:p>
        </p:txBody>
      </p:sp>
      <p:sp>
        <p:nvSpPr>
          <p:cNvPr id="5" name="Footer Placeholder 4"/>
          <p:cNvSpPr>
            <a:spLocks noGrp="1"/>
          </p:cNvSpPr>
          <p:nvPr>
            <p:ph type="ftr" sz="quarter" idx="11"/>
          </p:nvPr>
        </p:nvSpPr>
        <p:spPr>
          <a:xfrm>
            <a:off x="342904" y="4686156"/>
            <a:ext cx="4180112" cy="273844"/>
          </a:xfrm>
        </p:spPr>
        <p:txBody>
          <a:bodyPr/>
          <a:lstStyle/>
          <a:p>
            <a:endParaRPr lang="en-US"/>
          </a:p>
        </p:txBody>
      </p:sp>
      <p:sp>
        <p:nvSpPr>
          <p:cNvPr id="7" name="Rectangle 6"/>
          <p:cNvSpPr/>
          <p:nvPr/>
        </p:nvSpPr>
        <p:spPr bwMode="white">
          <a:xfrm>
            <a:off x="4572239" y="0"/>
            <a:ext cx="24003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a:p>
        </p:txBody>
      </p:sp>
      <p:sp>
        <p:nvSpPr>
          <p:cNvPr id="8" name="Rectangle 7"/>
          <p:cNvSpPr/>
          <p:nvPr/>
        </p:nvSpPr>
        <p:spPr>
          <a:xfrm>
            <a:off x="4606529" y="457200"/>
            <a:ext cx="17145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a:p>
        </p:txBody>
      </p:sp>
      <p:sp>
        <p:nvSpPr>
          <p:cNvPr id="9" name="Rectangle 8"/>
          <p:cNvSpPr/>
          <p:nvPr/>
        </p:nvSpPr>
        <p:spPr>
          <a:xfrm>
            <a:off x="4606529" y="0"/>
            <a:ext cx="17145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a:p>
        </p:txBody>
      </p:sp>
      <p:sp>
        <p:nvSpPr>
          <p:cNvPr id="6" name="Slide Number Placeholder 5"/>
          <p:cNvSpPr>
            <a:spLocks noGrp="1"/>
          </p:cNvSpPr>
          <p:nvPr>
            <p:ph type="sldNum" sz="quarter" idx="12"/>
          </p:nvPr>
        </p:nvSpPr>
        <p:spPr>
          <a:xfrm rot="5400000">
            <a:off x="4492229" y="108347"/>
            <a:ext cx="400050" cy="183357"/>
          </a:xfrm>
        </p:spPr>
        <p:txBody>
          <a:bodyPr/>
          <a:lstStyle/>
          <a:p>
            <a:fld id="{A162D542-39A4-4598-BEB9-D1267FDA8501}" type="slidenum">
              <a:rPr lang="en-US" smtClean="0"/>
              <a:t>‹#›</a:t>
            </a:fld>
            <a:endParaRPr lang="en-US"/>
          </a:p>
        </p:txBody>
      </p:sp>
    </p:spTree>
    <p:extLst>
      <p:ext uri="{BB962C8B-B14F-4D97-AF65-F5344CB8AC3E}">
        <p14:creationId xmlns:p14="http://schemas.microsoft.com/office/powerpoint/2010/main" val="125969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4478274"/>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0" name="Rectangle 9"/>
          <p:cNvSpPr/>
          <p:nvPr/>
        </p:nvSpPr>
        <p:spPr>
          <a:xfrm>
            <a:off x="-6858" y="4539996"/>
            <a:ext cx="1687068"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1" name="Rectangle 10"/>
          <p:cNvSpPr/>
          <p:nvPr/>
        </p:nvSpPr>
        <p:spPr>
          <a:xfrm>
            <a:off x="1769364" y="4533138"/>
            <a:ext cx="5088636"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Title 7"/>
          <p:cNvSpPr>
            <a:spLocks noGrp="1"/>
          </p:cNvSpPr>
          <p:nvPr>
            <p:ph type="ctrTitle"/>
          </p:nvPr>
        </p:nvSpPr>
        <p:spPr>
          <a:xfrm>
            <a:off x="1771650" y="3028950"/>
            <a:ext cx="4857750" cy="13716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1771650" y="4537528"/>
            <a:ext cx="5029200" cy="514350"/>
          </a:xfrm>
        </p:spPr>
        <p:txBody>
          <a:bodyPr anchor="ctr">
            <a:normAutofit/>
          </a:bodyPr>
          <a:lstStyle>
            <a:lvl1pPr marL="0" indent="0" algn="l">
              <a:buNone/>
              <a:defRPr sz="1463">
                <a:solidFill>
                  <a:srgbClr val="FFFFFF"/>
                </a:solidFill>
              </a:defRPr>
            </a:lvl1pPr>
            <a:lvl2pPr marL="257162" indent="0" algn="ctr">
              <a:buNone/>
            </a:lvl2pPr>
            <a:lvl3pPr marL="514325" indent="0" algn="ctr">
              <a:buNone/>
            </a:lvl3pPr>
            <a:lvl4pPr marL="771487" indent="0" algn="ctr">
              <a:buNone/>
            </a:lvl4pPr>
            <a:lvl5pPr marL="1028649" indent="0" algn="ctr">
              <a:buNone/>
            </a:lvl5pPr>
            <a:lvl6pPr marL="1285811" indent="0" algn="ctr">
              <a:buNone/>
            </a:lvl6pPr>
            <a:lvl7pPr marL="1542974" indent="0" algn="ctr">
              <a:buNone/>
            </a:lvl7pPr>
            <a:lvl8pPr marL="1800135" indent="0" algn="ctr">
              <a:buNone/>
            </a:lvl8pPr>
            <a:lvl9pPr marL="2057297" indent="0" algn="ctr">
              <a:buNone/>
            </a:lvl9pPr>
          </a:lstStyle>
          <a:p>
            <a:r>
              <a:rPr kumimoji="0" lang="en-US"/>
              <a:t>Click to edit Master subtitle style</a:t>
            </a:r>
          </a:p>
        </p:txBody>
      </p:sp>
      <p:sp>
        <p:nvSpPr>
          <p:cNvPr id="28" name="Date Placeholder 27"/>
          <p:cNvSpPr>
            <a:spLocks noGrp="1"/>
          </p:cNvSpPr>
          <p:nvPr>
            <p:ph type="dt" sz="half" idx="10"/>
          </p:nvPr>
        </p:nvSpPr>
        <p:spPr>
          <a:xfrm>
            <a:off x="57150" y="4551524"/>
            <a:ext cx="1543050" cy="514350"/>
          </a:xfrm>
        </p:spPr>
        <p:txBody>
          <a:bodyPr>
            <a:noAutofit/>
          </a:bodyPr>
          <a:lstStyle>
            <a:lvl1pPr algn="ctr">
              <a:defRPr sz="1125">
                <a:solidFill>
                  <a:srgbClr val="FFFFFF"/>
                </a:solidFill>
              </a:defRPr>
            </a:lvl1pPr>
          </a:lstStyle>
          <a:p>
            <a:fld id="{91FBC20B-F589-44AE-B92D-3E9AC18E30CF}" type="datetime1">
              <a:rPr lang="en-US" smtClean="0"/>
              <a:t>3/21/2022</a:t>
            </a:fld>
            <a:endParaRPr lang="en-US" dirty="0"/>
          </a:p>
        </p:txBody>
      </p:sp>
      <p:sp>
        <p:nvSpPr>
          <p:cNvPr id="17" name="Footer Placeholder 16"/>
          <p:cNvSpPr>
            <a:spLocks noGrp="1"/>
          </p:cNvSpPr>
          <p:nvPr>
            <p:ph type="ftr" sz="quarter" idx="11"/>
          </p:nvPr>
        </p:nvSpPr>
        <p:spPr>
          <a:xfrm>
            <a:off x="1564045" y="177405"/>
            <a:ext cx="4400550" cy="273844"/>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6000750" y="171450"/>
            <a:ext cx="628650" cy="285750"/>
          </a:xfrm>
        </p:spPr>
        <p:txBody>
          <a:bodyPr/>
          <a:lstStyle>
            <a:lvl1pPr>
              <a:defRPr>
                <a:solidFill>
                  <a:schemeClr val="tx2"/>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3056996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9486" y="171450"/>
            <a:ext cx="6115050" cy="74295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9A4B72B-2A7E-4849-A75D-C5E73F187CC9}" type="datetime1">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lgn="ctr"/>
            <a:fld id="{B6F15528-21DE-4FAA-801E-634DDDAF4B2B}" type="slidenum">
              <a:rPr lang="en-US" smtClean="0"/>
              <a:pPr algn="ctr"/>
              <a:t>‹#›</a:t>
            </a:fld>
            <a:endParaRPr lang="en-US" dirty="0"/>
          </a:p>
        </p:txBody>
      </p:sp>
      <p:sp>
        <p:nvSpPr>
          <p:cNvPr id="8" name="Content Placeholder 7"/>
          <p:cNvSpPr>
            <a:spLocks noGrp="1"/>
          </p:cNvSpPr>
          <p:nvPr>
            <p:ph sz="quarter" idx="1"/>
          </p:nvPr>
        </p:nvSpPr>
        <p:spPr>
          <a:xfrm>
            <a:off x="459486" y="1200150"/>
            <a:ext cx="6115050" cy="33718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78789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4668704"/>
            <a:ext cx="5295906" cy="474807"/>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normAutofit/>
          </a:bodyPr>
          <a:lstStyle>
            <a:lvl1pPr>
              <a:defRPr sz="3000">
                <a:solidFill>
                  <a:schemeClr val="tx2"/>
                </a:solidFill>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39028" y="4790794"/>
            <a:ext cx="1600200" cy="274637"/>
          </a:xfrm>
        </p:spPr>
        <p:txBody>
          <a:bodyPr/>
          <a:lstStyle>
            <a:lvl1pPr algn="l">
              <a:defRPr sz="675">
                <a:solidFill>
                  <a:schemeClr val="bg1"/>
                </a:solidFill>
                <a:latin typeface="Arial"/>
                <a:cs typeface="Arial"/>
              </a:defRPr>
            </a:lvl1pPr>
          </a:lstStyle>
          <a:p>
            <a:fld id="{ED076490-EB40-A641-A897-AD17FAA32DF9}"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5580154" y="4525963"/>
            <a:ext cx="971550" cy="482600"/>
          </a:xfrm>
          <a:prstGeom prst="rect">
            <a:avLst/>
          </a:prstGeom>
        </p:spPr>
      </p:pic>
      <p:pic>
        <p:nvPicPr>
          <p:cNvPr id="10" name="Picture 9"/>
          <p:cNvPicPr>
            <a:picLocks noChangeAspect="1"/>
          </p:cNvPicPr>
          <p:nvPr userDrawn="1"/>
        </p:nvPicPr>
        <p:blipFill>
          <a:blip r:embed="rId3"/>
          <a:stretch>
            <a:fillRect/>
          </a:stretch>
        </p:blipFill>
        <p:spPr>
          <a:xfrm>
            <a:off x="0" y="4435183"/>
            <a:ext cx="304800" cy="711200"/>
          </a:xfrm>
          <a:prstGeom prst="rect">
            <a:avLst/>
          </a:prstGeom>
        </p:spPr>
      </p:pic>
    </p:spTree>
    <p:extLst>
      <p:ext uri="{BB962C8B-B14F-4D97-AF65-F5344CB8AC3E}">
        <p14:creationId xmlns:p14="http://schemas.microsoft.com/office/powerpoint/2010/main" val="1524712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5" y="2057410"/>
            <a:ext cx="5342335" cy="1254919"/>
          </a:xfrm>
        </p:spPr>
        <p:txBody>
          <a:bodyPr anchor="t"/>
          <a:lstStyle>
            <a:lvl1pPr marL="0" indent="0">
              <a:buNone/>
              <a:defRPr sz="1575">
                <a:solidFill>
                  <a:schemeClr val="tx2"/>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143000"/>
            <a:ext cx="6858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Rectangle 7"/>
          <p:cNvSpPr/>
          <p:nvPr/>
        </p:nvSpPr>
        <p:spPr>
          <a:xfrm>
            <a:off x="0" y="1200150"/>
            <a:ext cx="97155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1028700" y="1200150"/>
            <a:ext cx="58293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 name="Title 1"/>
          <p:cNvSpPr>
            <a:spLocks noGrp="1"/>
          </p:cNvSpPr>
          <p:nvPr>
            <p:ph type="title"/>
          </p:nvPr>
        </p:nvSpPr>
        <p:spPr>
          <a:xfrm>
            <a:off x="1028700" y="1200150"/>
            <a:ext cx="5715000" cy="742950"/>
          </a:xfrm>
        </p:spPr>
        <p:txBody>
          <a:bodyPr/>
          <a:lstStyle>
            <a:lvl1pPr algn="l">
              <a:buNone/>
              <a:defRPr sz="2475"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AA1A783-4F15-40E4-9A77-C943AF1F36E6}" type="datetime1">
              <a:rPr lang="en-US" smtClean="0"/>
              <a:t>3/21/2022</a:t>
            </a:fld>
            <a:endParaRPr lang="en-US" dirty="0"/>
          </a:p>
        </p:txBody>
      </p:sp>
      <p:sp>
        <p:nvSpPr>
          <p:cNvPr id="13" name="Slide Number Placeholder 12"/>
          <p:cNvSpPr>
            <a:spLocks noGrp="1"/>
          </p:cNvSpPr>
          <p:nvPr>
            <p:ph type="sldNum" sz="quarter" idx="11"/>
          </p:nvPr>
        </p:nvSpPr>
        <p:spPr>
          <a:xfrm>
            <a:off x="0" y="1314451"/>
            <a:ext cx="971550" cy="526257"/>
          </a:xfrm>
        </p:spPr>
        <p:txBody>
          <a:bodyPr>
            <a:noAutofit/>
          </a:bodyPr>
          <a:lstStyle>
            <a:lvl1pPr>
              <a:defRPr sz="1350">
                <a:solidFill>
                  <a:srgbClr val="FFFFFF"/>
                </a:solidFill>
              </a:defRPr>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17628068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457200"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3633676"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2D32124-941F-4E60-A8A3-7E62D7C8A5DB}" type="datetime1">
              <a:rPr lang="en-US" smtClean="0"/>
              <a:t>3/21/2022</a:t>
            </a:fld>
            <a:endParaRPr lang="en-US" dirty="0"/>
          </a:p>
        </p:txBody>
      </p:sp>
      <p:sp>
        <p:nvSpPr>
          <p:cNvPr id="10" name="Slide Number Placeholder 9"/>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48721906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0050" y="204797"/>
            <a:ext cx="6115050" cy="65246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45720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360045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2839470-1069-42E9-8869-B30DADAC18FE}" type="datetime1">
              <a:rPr lang="en-US" smtClean="0"/>
              <a:t>3/21/2022</a:t>
            </a:fld>
            <a:endParaRPr lang="en-US" dirty="0"/>
          </a:p>
        </p:txBody>
      </p:sp>
      <p:sp>
        <p:nvSpPr>
          <p:cNvPr id="12" name="Slide Number Placeholder 11"/>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457200" y="1314450"/>
            <a:ext cx="2914650" cy="480060"/>
          </a:xfrm>
          <a:solidFill>
            <a:schemeClr val="accent2"/>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3600450" y="1314450"/>
            <a:ext cx="2914650" cy="480060"/>
          </a:xfrm>
          <a:solidFill>
            <a:schemeClr val="accent4"/>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616527748"/>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E74D4AD-CCD3-44A7-96FA-458EDA8787E2}" type="datetime1">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88015711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F0A189-40E1-4BD5-AED2-83F54C469508}" type="datetime1">
              <a:rPr lang="en-US" smtClean="0"/>
              <a:t>3/21/2022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400050" cy="285750"/>
          </a:xfrm>
        </p:spPr>
        <p:txBody>
          <a:bodyPr/>
          <a:lstStyle>
            <a:lvl1pPr>
              <a:defRPr>
                <a:solidFill>
                  <a:schemeClr val="tx2"/>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51106209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97"/>
            <a:ext cx="6057900" cy="652463"/>
          </a:xfrm>
        </p:spPr>
        <p:txBody>
          <a:bodyPr anchor="ctr"/>
          <a:lstStyle>
            <a:lvl1pPr algn="l">
              <a:buNone/>
              <a:defRPr sz="2475" b="0"/>
            </a:lvl1pPr>
          </a:lstStyle>
          <a:p>
            <a:r>
              <a:rPr kumimoji="0" lang="en-US"/>
              <a:t>Click to edit Master title style</a:t>
            </a:r>
          </a:p>
        </p:txBody>
      </p:sp>
      <p:sp>
        <p:nvSpPr>
          <p:cNvPr id="5" name="Date Placeholder 4"/>
          <p:cNvSpPr>
            <a:spLocks noGrp="1"/>
          </p:cNvSpPr>
          <p:nvPr>
            <p:ph type="dt" sz="half" idx="10"/>
          </p:nvPr>
        </p:nvSpPr>
        <p:spPr/>
        <p:txBody>
          <a:bodyPr/>
          <a:lstStyle/>
          <a:p>
            <a:fld id="{04DC4055-D699-4074-A8E6-CA911B22EC03}" type="datetime1">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
        <p:nvSpPr>
          <p:cNvPr id="3" name="Text Placeholder 2"/>
          <p:cNvSpPr>
            <a:spLocks noGrp="1"/>
          </p:cNvSpPr>
          <p:nvPr>
            <p:ph type="body" idx="2"/>
          </p:nvPr>
        </p:nvSpPr>
        <p:spPr>
          <a:xfrm>
            <a:off x="457200" y="1314450"/>
            <a:ext cx="120015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563"/>
              </a:spcAft>
              <a:buNone/>
              <a:defRPr sz="1013"/>
            </a:lvl1pPr>
            <a:lvl2pPr>
              <a:buNone/>
              <a:defRPr sz="675"/>
            </a:lvl2pPr>
            <a:lvl3pPr>
              <a:buNone/>
              <a:defRPr sz="563"/>
            </a:lvl3pPr>
            <a:lvl4pPr>
              <a:buNone/>
              <a:defRPr sz="506"/>
            </a:lvl4pPr>
            <a:lvl5pPr>
              <a:buNone/>
              <a:defRPr sz="506"/>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1771650" y="1314450"/>
            <a:ext cx="4800600" cy="33147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8897226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00150" y="4114800"/>
            <a:ext cx="5486400" cy="514350"/>
          </a:xfrm>
        </p:spPr>
        <p:txBody>
          <a:bodyPr/>
          <a:lstStyle>
            <a:lvl1pPr marL="0" indent="0">
              <a:buFontTx/>
              <a:buNone/>
              <a:defRPr sz="956"/>
            </a:lvl1pPr>
            <a:lvl2pPr>
              <a:buFontTx/>
              <a:buNone/>
              <a:defRPr sz="675"/>
            </a:lvl2pPr>
            <a:lvl3pPr>
              <a:buFontTx/>
              <a:buNone/>
              <a:defRPr sz="563"/>
            </a:lvl3pPr>
            <a:lvl4pPr>
              <a:buFontTx/>
              <a:buNone/>
              <a:defRPr sz="506"/>
            </a:lvl4pPr>
            <a:lvl5pPr>
              <a:buFontTx/>
              <a:buNone/>
              <a:defRPr sz="506"/>
            </a:lvl5pPr>
          </a:lstStyle>
          <a:p>
            <a:pPr lvl="0" eaLnBrk="1" latinLnBrk="0" hangingPunct="1"/>
            <a:r>
              <a:rPr kumimoji="0" lang="en-US"/>
              <a:t>Click to edit Master text styles</a:t>
            </a:r>
          </a:p>
        </p:txBody>
      </p:sp>
      <p:sp>
        <p:nvSpPr>
          <p:cNvPr id="8" name="Rectangle 7"/>
          <p:cNvSpPr/>
          <p:nvPr/>
        </p:nvSpPr>
        <p:spPr bwMode="white">
          <a:xfrm>
            <a:off x="-6858" y="3429000"/>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6858" y="3497580"/>
            <a:ext cx="109728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0" name="Rectangle 9"/>
          <p:cNvSpPr/>
          <p:nvPr/>
        </p:nvSpPr>
        <p:spPr>
          <a:xfrm>
            <a:off x="1159002" y="3490722"/>
            <a:ext cx="569899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 name="Title 1"/>
          <p:cNvSpPr>
            <a:spLocks noGrp="1"/>
          </p:cNvSpPr>
          <p:nvPr>
            <p:ph type="title"/>
          </p:nvPr>
        </p:nvSpPr>
        <p:spPr>
          <a:xfrm>
            <a:off x="1200150" y="3486150"/>
            <a:ext cx="5486400" cy="514350"/>
          </a:xfrm>
        </p:spPr>
        <p:txBody>
          <a:bodyPr anchor="ctr"/>
          <a:lstStyle>
            <a:lvl1pPr algn="l">
              <a:buNone/>
              <a:defRPr sz="1575" b="0">
                <a:solidFill>
                  <a:srgbClr val="FFFFFF"/>
                </a:solidFill>
              </a:defRPr>
            </a:lvl1pPr>
          </a:lstStyle>
          <a:p>
            <a:r>
              <a:rPr kumimoji="0" lang="en-US"/>
              <a:t>Click to edit Master title style</a:t>
            </a:r>
          </a:p>
        </p:txBody>
      </p:sp>
      <p:sp>
        <p:nvSpPr>
          <p:cNvPr id="11" name="Rectangle 10"/>
          <p:cNvSpPr/>
          <p:nvPr/>
        </p:nvSpPr>
        <p:spPr bwMode="white">
          <a:xfrm>
            <a:off x="1085850" y="0"/>
            <a:ext cx="75438"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2" name="Date Placeholder 11"/>
          <p:cNvSpPr>
            <a:spLocks noGrp="1"/>
          </p:cNvSpPr>
          <p:nvPr>
            <p:ph type="dt" sz="half" idx="10"/>
          </p:nvPr>
        </p:nvSpPr>
        <p:spPr>
          <a:xfrm>
            <a:off x="4686300" y="4686301"/>
            <a:ext cx="2000250" cy="273844"/>
          </a:xfrm>
        </p:spPr>
        <p:txBody>
          <a:bodyPr rtlCol="0"/>
          <a:lstStyle/>
          <a:p>
            <a:fld id="{6A3BC088-8774-4C28-9BEE-BE5A948323EE}" type="datetime1">
              <a:rPr lang="en-US" smtClean="0"/>
              <a:t>3/21/2022</a:t>
            </a:fld>
            <a:endParaRPr lang="en-US" dirty="0"/>
          </a:p>
        </p:txBody>
      </p:sp>
      <p:sp>
        <p:nvSpPr>
          <p:cNvPr id="13" name="Slide Number Placeholder 12"/>
          <p:cNvSpPr>
            <a:spLocks noGrp="1"/>
          </p:cNvSpPr>
          <p:nvPr>
            <p:ph type="sldNum" sz="quarter" idx="11"/>
          </p:nvPr>
        </p:nvSpPr>
        <p:spPr>
          <a:xfrm>
            <a:off x="0" y="3500437"/>
            <a:ext cx="1085850" cy="497684"/>
          </a:xfrm>
        </p:spPr>
        <p:txBody>
          <a:bodyPr rtlCol="0"/>
          <a:lstStyle>
            <a:lvl1pPr>
              <a:defRPr sz="1575"/>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a:xfrm>
            <a:off x="1200150" y="4686156"/>
            <a:ext cx="3429000" cy="273844"/>
          </a:xfrm>
        </p:spPr>
        <p:txBody>
          <a:bodyPr rtlCol="0"/>
          <a:lstStyle/>
          <a:p>
            <a:endParaRPr lang="en-US" dirty="0"/>
          </a:p>
        </p:txBody>
      </p:sp>
      <p:sp>
        <p:nvSpPr>
          <p:cNvPr id="3" name="Picture Placeholder 2"/>
          <p:cNvSpPr>
            <a:spLocks noGrp="1"/>
          </p:cNvSpPr>
          <p:nvPr>
            <p:ph type="pic" idx="1"/>
          </p:nvPr>
        </p:nvSpPr>
        <p:spPr>
          <a:xfrm>
            <a:off x="1170432" y="0"/>
            <a:ext cx="5687568" cy="3426714"/>
          </a:xfrm>
          <a:solidFill>
            <a:schemeClr val="accent1">
              <a:tint val="40000"/>
            </a:schemeClr>
          </a:solidFill>
          <a:ln>
            <a:noFill/>
          </a:ln>
        </p:spPr>
        <p:txBody>
          <a:bodyPr/>
          <a:lstStyle>
            <a:lvl1pPr marL="0" indent="0">
              <a:buNone/>
              <a:defRPr sz="1800"/>
            </a:lvl1pPr>
          </a:lstStyle>
          <a:p>
            <a:r>
              <a:rPr kumimoji="0" lang="en-US"/>
              <a:t>Click icon to add picture</a:t>
            </a:r>
            <a:endParaRPr kumimoji="0" lang="en-US" dirty="0"/>
          </a:p>
        </p:txBody>
      </p:sp>
    </p:spTree>
    <p:extLst>
      <p:ext uri="{BB962C8B-B14F-4D97-AF65-F5344CB8AC3E}">
        <p14:creationId xmlns:p14="http://schemas.microsoft.com/office/powerpoint/2010/main" val="96940038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59D7D5-9D60-4636-97F1-CFB4A234931D}" type="datetime1">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421718473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4900" y="457201"/>
            <a:ext cx="1543050" cy="41374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42900" y="457210"/>
            <a:ext cx="4171950" cy="413742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914900" y="4686303"/>
            <a:ext cx="1657350" cy="273844"/>
          </a:xfrm>
        </p:spPr>
        <p:txBody>
          <a:bodyPr/>
          <a:lstStyle/>
          <a:p>
            <a:fld id="{E92A3AA6-E7CE-43A8-A3D6-14E048AF2FE4}" type="datetime1">
              <a:rPr lang="en-US" smtClean="0"/>
              <a:t>3/21/2022</a:t>
            </a:fld>
            <a:endParaRPr lang="en-US" dirty="0"/>
          </a:p>
        </p:txBody>
      </p:sp>
      <p:sp>
        <p:nvSpPr>
          <p:cNvPr id="5" name="Footer Placeholder 4"/>
          <p:cNvSpPr>
            <a:spLocks noGrp="1"/>
          </p:cNvSpPr>
          <p:nvPr>
            <p:ph type="ftr" sz="quarter" idx="11"/>
          </p:nvPr>
        </p:nvSpPr>
        <p:spPr>
          <a:xfrm>
            <a:off x="342904" y="4686156"/>
            <a:ext cx="4180112" cy="273844"/>
          </a:xfrm>
        </p:spPr>
        <p:txBody>
          <a:bodyPr/>
          <a:lstStyle/>
          <a:p>
            <a:endParaRPr lang="en-US" dirty="0"/>
          </a:p>
        </p:txBody>
      </p:sp>
      <p:sp>
        <p:nvSpPr>
          <p:cNvPr id="7" name="Rectangle 6"/>
          <p:cNvSpPr/>
          <p:nvPr/>
        </p:nvSpPr>
        <p:spPr bwMode="white">
          <a:xfrm>
            <a:off x="4572239" y="0"/>
            <a:ext cx="24003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8" name="Rectangle 7"/>
          <p:cNvSpPr/>
          <p:nvPr/>
        </p:nvSpPr>
        <p:spPr>
          <a:xfrm>
            <a:off x="4606529" y="457200"/>
            <a:ext cx="17145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9" name="Rectangle 8"/>
          <p:cNvSpPr/>
          <p:nvPr/>
        </p:nvSpPr>
        <p:spPr>
          <a:xfrm>
            <a:off x="4606529" y="0"/>
            <a:ext cx="17145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6" name="Slide Number Placeholder 5"/>
          <p:cNvSpPr>
            <a:spLocks noGrp="1"/>
          </p:cNvSpPr>
          <p:nvPr>
            <p:ph type="sldNum" sz="quarter" idx="12"/>
          </p:nvPr>
        </p:nvSpPr>
        <p:spPr>
          <a:xfrm rot="5400000">
            <a:off x="4492229" y="108347"/>
            <a:ext cx="400050" cy="183357"/>
          </a:xfrm>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1174973358"/>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4478274"/>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0" name="Rectangle 9"/>
          <p:cNvSpPr/>
          <p:nvPr/>
        </p:nvSpPr>
        <p:spPr>
          <a:xfrm>
            <a:off x="-6858" y="4539996"/>
            <a:ext cx="1687068"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1" name="Rectangle 10"/>
          <p:cNvSpPr/>
          <p:nvPr/>
        </p:nvSpPr>
        <p:spPr>
          <a:xfrm>
            <a:off x="1769364" y="4533138"/>
            <a:ext cx="5088636"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Title 7"/>
          <p:cNvSpPr>
            <a:spLocks noGrp="1"/>
          </p:cNvSpPr>
          <p:nvPr>
            <p:ph type="ctrTitle"/>
          </p:nvPr>
        </p:nvSpPr>
        <p:spPr>
          <a:xfrm>
            <a:off x="1771650" y="3028950"/>
            <a:ext cx="4857750" cy="13716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1771650" y="4537528"/>
            <a:ext cx="5029200" cy="514350"/>
          </a:xfrm>
        </p:spPr>
        <p:txBody>
          <a:bodyPr anchor="ctr">
            <a:normAutofit/>
          </a:bodyPr>
          <a:lstStyle>
            <a:lvl1pPr marL="0" indent="0" algn="l">
              <a:buNone/>
              <a:defRPr sz="1463">
                <a:solidFill>
                  <a:srgbClr val="FFFFFF"/>
                </a:solidFill>
              </a:defRPr>
            </a:lvl1pPr>
            <a:lvl2pPr marL="257162" indent="0" algn="ctr">
              <a:buNone/>
            </a:lvl2pPr>
            <a:lvl3pPr marL="514325" indent="0" algn="ctr">
              <a:buNone/>
            </a:lvl3pPr>
            <a:lvl4pPr marL="771487" indent="0" algn="ctr">
              <a:buNone/>
            </a:lvl4pPr>
            <a:lvl5pPr marL="1028649" indent="0" algn="ctr">
              <a:buNone/>
            </a:lvl5pPr>
            <a:lvl6pPr marL="1285811" indent="0" algn="ctr">
              <a:buNone/>
            </a:lvl6pPr>
            <a:lvl7pPr marL="1542974" indent="0" algn="ctr">
              <a:buNone/>
            </a:lvl7pPr>
            <a:lvl8pPr marL="1800135" indent="0" algn="ctr">
              <a:buNone/>
            </a:lvl8pPr>
            <a:lvl9pPr marL="2057297" indent="0" algn="ctr">
              <a:buNone/>
            </a:lvl9pPr>
          </a:lstStyle>
          <a:p>
            <a:r>
              <a:rPr kumimoji="0" lang="en-US"/>
              <a:t>Click to edit Master subtitle style</a:t>
            </a:r>
          </a:p>
        </p:txBody>
      </p:sp>
      <p:sp>
        <p:nvSpPr>
          <p:cNvPr id="28" name="Date Placeholder 27"/>
          <p:cNvSpPr>
            <a:spLocks noGrp="1"/>
          </p:cNvSpPr>
          <p:nvPr>
            <p:ph type="dt" sz="half" idx="10"/>
          </p:nvPr>
        </p:nvSpPr>
        <p:spPr>
          <a:xfrm>
            <a:off x="57150" y="4551524"/>
            <a:ext cx="1543050" cy="514350"/>
          </a:xfrm>
        </p:spPr>
        <p:txBody>
          <a:bodyPr>
            <a:noAutofit/>
          </a:bodyPr>
          <a:lstStyle>
            <a:lvl1pPr algn="ctr">
              <a:defRPr sz="1125">
                <a:solidFill>
                  <a:srgbClr val="FFFFFF"/>
                </a:solidFill>
              </a:defRPr>
            </a:lvl1pPr>
          </a:lstStyle>
          <a:p>
            <a:fld id="{91FBC20B-F589-44AE-B92D-3E9AC18E30CF}" type="datetime1">
              <a:rPr lang="en-US" smtClean="0"/>
              <a:t>3/21/2022</a:t>
            </a:fld>
            <a:endParaRPr lang="en-US" dirty="0"/>
          </a:p>
        </p:txBody>
      </p:sp>
      <p:sp>
        <p:nvSpPr>
          <p:cNvPr id="17" name="Footer Placeholder 16"/>
          <p:cNvSpPr>
            <a:spLocks noGrp="1"/>
          </p:cNvSpPr>
          <p:nvPr>
            <p:ph type="ftr" sz="quarter" idx="11"/>
          </p:nvPr>
        </p:nvSpPr>
        <p:spPr>
          <a:xfrm>
            <a:off x="1564045" y="177405"/>
            <a:ext cx="4400550" cy="273844"/>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6000750" y="171450"/>
            <a:ext cx="628650" cy="285750"/>
          </a:xfrm>
        </p:spPr>
        <p:txBody>
          <a:bodyPr/>
          <a:lstStyle>
            <a:lvl1pPr>
              <a:defRPr>
                <a:solidFill>
                  <a:schemeClr val="tx2"/>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3012218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1410494"/>
            <a:ext cx="6858000" cy="37330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14355" y="1598624"/>
            <a:ext cx="5782531" cy="1101725"/>
          </a:xfrm>
        </p:spPr>
        <p:txBody>
          <a:bodyPr>
            <a:normAutofit/>
          </a:bodyPr>
          <a:lstStyle>
            <a:lvl1pPr>
              <a:defRPr sz="3000">
                <a:solidFill>
                  <a:srgbClr val="FFFFFF"/>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rgbClr val="FFFFFF"/>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4661295" y="4767274"/>
            <a:ext cx="1635586" cy="274637"/>
          </a:xfrm>
        </p:spPr>
        <p:txBody>
          <a:bodyPr/>
          <a:lstStyle>
            <a:lvl1pPr algn="r">
              <a:defRPr sz="675">
                <a:solidFill>
                  <a:schemeClr val="bg1"/>
                </a:solidFill>
                <a:latin typeface="Arial"/>
                <a:cs typeface="Arial"/>
              </a:defRPr>
            </a:lvl1pPr>
          </a:lstStyle>
          <a:p>
            <a:fld id="{ED076490-EB40-A641-A897-AD17FAA32DF9}"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5580154" y="146778"/>
            <a:ext cx="971550" cy="482600"/>
          </a:xfrm>
          <a:prstGeom prst="rect">
            <a:avLst/>
          </a:prstGeom>
        </p:spPr>
      </p:pic>
      <p:pic>
        <p:nvPicPr>
          <p:cNvPr id="9" name="Picture 8"/>
          <p:cNvPicPr>
            <a:picLocks noChangeAspect="1"/>
          </p:cNvPicPr>
          <p:nvPr userDrawn="1"/>
        </p:nvPicPr>
        <p:blipFill>
          <a:blip r:embed="rId3"/>
          <a:stretch>
            <a:fillRect/>
          </a:stretch>
        </p:blipFill>
        <p:spPr>
          <a:xfrm>
            <a:off x="0" y="4435183"/>
            <a:ext cx="304800" cy="711200"/>
          </a:xfrm>
          <a:prstGeom prst="rect">
            <a:avLst/>
          </a:prstGeom>
        </p:spPr>
      </p:pic>
    </p:spTree>
    <p:extLst>
      <p:ext uri="{BB962C8B-B14F-4D97-AF65-F5344CB8AC3E}">
        <p14:creationId xmlns:p14="http://schemas.microsoft.com/office/powerpoint/2010/main" val="1339435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9486" y="171450"/>
            <a:ext cx="6115050" cy="74295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9A4B72B-2A7E-4849-A75D-C5E73F187CC9}" type="datetime1">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
        <p:nvSpPr>
          <p:cNvPr id="8" name="Content Placeholder 7"/>
          <p:cNvSpPr>
            <a:spLocks noGrp="1"/>
          </p:cNvSpPr>
          <p:nvPr>
            <p:ph sz="quarter" idx="1"/>
          </p:nvPr>
        </p:nvSpPr>
        <p:spPr>
          <a:xfrm>
            <a:off x="459486" y="1200150"/>
            <a:ext cx="6115050" cy="33718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53491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5" y="2057410"/>
            <a:ext cx="5342335" cy="1254919"/>
          </a:xfrm>
        </p:spPr>
        <p:txBody>
          <a:bodyPr anchor="t"/>
          <a:lstStyle>
            <a:lvl1pPr marL="0" indent="0">
              <a:buNone/>
              <a:defRPr sz="1575">
                <a:solidFill>
                  <a:schemeClr val="tx2"/>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143000"/>
            <a:ext cx="6858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Rectangle 7"/>
          <p:cNvSpPr/>
          <p:nvPr/>
        </p:nvSpPr>
        <p:spPr>
          <a:xfrm>
            <a:off x="0" y="1200150"/>
            <a:ext cx="97155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1028700" y="1200150"/>
            <a:ext cx="58293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 name="Title 1"/>
          <p:cNvSpPr>
            <a:spLocks noGrp="1"/>
          </p:cNvSpPr>
          <p:nvPr>
            <p:ph type="title"/>
          </p:nvPr>
        </p:nvSpPr>
        <p:spPr>
          <a:xfrm>
            <a:off x="1028700" y="1200150"/>
            <a:ext cx="5715000" cy="742950"/>
          </a:xfrm>
        </p:spPr>
        <p:txBody>
          <a:bodyPr/>
          <a:lstStyle>
            <a:lvl1pPr algn="l">
              <a:buNone/>
              <a:defRPr sz="2475"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AA1A783-4F15-40E4-9A77-C943AF1F36E6}" type="datetime1">
              <a:rPr lang="en-US" smtClean="0"/>
              <a:t>3/21/2022</a:t>
            </a:fld>
            <a:endParaRPr lang="en-US" dirty="0"/>
          </a:p>
        </p:txBody>
      </p:sp>
      <p:sp>
        <p:nvSpPr>
          <p:cNvPr id="13" name="Slide Number Placeholder 12"/>
          <p:cNvSpPr>
            <a:spLocks noGrp="1"/>
          </p:cNvSpPr>
          <p:nvPr>
            <p:ph type="sldNum" sz="quarter" idx="11"/>
          </p:nvPr>
        </p:nvSpPr>
        <p:spPr>
          <a:xfrm>
            <a:off x="0" y="1314451"/>
            <a:ext cx="971550" cy="526257"/>
          </a:xfrm>
        </p:spPr>
        <p:txBody>
          <a:bodyPr>
            <a:noAutofit/>
          </a:bodyPr>
          <a:lstStyle>
            <a:lvl1pPr>
              <a:defRPr sz="1350">
                <a:solidFill>
                  <a:srgbClr val="FFFFFF"/>
                </a:solidFill>
              </a:defRPr>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873855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457200"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3633676" y="1192175"/>
            <a:ext cx="291465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2D32124-941F-4E60-A8A3-7E62D7C8A5DB}" type="datetime1">
              <a:rPr lang="en-US" smtClean="0"/>
              <a:t>3/21/2022</a:t>
            </a:fld>
            <a:endParaRPr lang="en-US" dirty="0"/>
          </a:p>
        </p:txBody>
      </p:sp>
      <p:sp>
        <p:nvSpPr>
          <p:cNvPr id="10" name="Slide Number Placeholder 9"/>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1793486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0050" y="204797"/>
            <a:ext cx="6115050" cy="65246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45720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3600450" y="1828800"/>
            <a:ext cx="2914650" cy="26860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2839470-1069-42E9-8869-B30DADAC18FE}" type="datetime1">
              <a:rPr lang="en-US" smtClean="0"/>
              <a:t>3/21/2022</a:t>
            </a:fld>
            <a:endParaRPr lang="en-US" dirty="0"/>
          </a:p>
        </p:txBody>
      </p:sp>
      <p:sp>
        <p:nvSpPr>
          <p:cNvPr id="12" name="Slide Number Placeholder 11"/>
          <p:cNvSpPr>
            <a:spLocks noGrp="1"/>
          </p:cNvSpPr>
          <p:nvPr>
            <p:ph type="sldNum" sz="quarter" idx="16"/>
          </p:nvPr>
        </p:nvSpPr>
        <p:spPr/>
        <p:txBody>
          <a:bodyPr rtlCol="0"/>
          <a:lstStyle/>
          <a:p>
            <a:fld id="{A162D542-39A4-4598-BEB9-D1267FDA8501}"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457200" y="1314450"/>
            <a:ext cx="2914650" cy="480060"/>
          </a:xfrm>
          <a:solidFill>
            <a:schemeClr val="accent2"/>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3600450" y="1314450"/>
            <a:ext cx="2914650" cy="480060"/>
          </a:xfrm>
          <a:solidFill>
            <a:schemeClr val="accent4"/>
          </a:solidFill>
        </p:spPr>
        <p:txBody>
          <a:bodyPr rtlCol="0" anchor="ctr"/>
          <a:lstStyle>
            <a:lvl1pPr marL="0" indent="0">
              <a:buFontTx/>
              <a:buNone/>
              <a:defRPr sz="1125"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308915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E74D4AD-CCD3-44A7-96FA-458EDA8787E2}" type="datetime1">
              <a:rPr lang="en-US"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109283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F0A189-40E1-4BD5-AED2-83F54C469508}" type="datetime1">
              <a:rPr lang="en-US" smtClean="0"/>
              <a:t>3/21/2022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400050" cy="285750"/>
          </a:xfrm>
        </p:spPr>
        <p:txBody>
          <a:bodyPr/>
          <a:lstStyle>
            <a:lvl1pPr>
              <a:defRPr>
                <a:solidFill>
                  <a:schemeClr val="tx2"/>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2984730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97"/>
            <a:ext cx="6057900" cy="652463"/>
          </a:xfrm>
        </p:spPr>
        <p:txBody>
          <a:bodyPr anchor="ctr"/>
          <a:lstStyle>
            <a:lvl1pPr algn="l">
              <a:buNone/>
              <a:defRPr sz="2475" b="0"/>
            </a:lvl1pPr>
          </a:lstStyle>
          <a:p>
            <a:r>
              <a:rPr kumimoji="0" lang="en-US"/>
              <a:t>Click to edit Master title style</a:t>
            </a:r>
          </a:p>
        </p:txBody>
      </p:sp>
      <p:sp>
        <p:nvSpPr>
          <p:cNvPr id="5" name="Date Placeholder 4"/>
          <p:cNvSpPr>
            <a:spLocks noGrp="1"/>
          </p:cNvSpPr>
          <p:nvPr>
            <p:ph type="dt" sz="half" idx="10"/>
          </p:nvPr>
        </p:nvSpPr>
        <p:spPr/>
        <p:txBody>
          <a:bodyPr/>
          <a:lstStyle/>
          <a:p>
            <a:fld id="{04DC4055-D699-4074-A8E6-CA911B22EC03}" type="datetime1">
              <a:rPr lang="en-US"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dirty="0"/>
          </a:p>
        </p:txBody>
      </p:sp>
      <p:sp>
        <p:nvSpPr>
          <p:cNvPr id="3" name="Text Placeholder 2"/>
          <p:cNvSpPr>
            <a:spLocks noGrp="1"/>
          </p:cNvSpPr>
          <p:nvPr>
            <p:ph type="body" idx="2"/>
          </p:nvPr>
        </p:nvSpPr>
        <p:spPr>
          <a:xfrm>
            <a:off x="457200" y="1314450"/>
            <a:ext cx="120015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563"/>
              </a:spcAft>
              <a:buNone/>
              <a:defRPr sz="1013"/>
            </a:lvl1pPr>
            <a:lvl2pPr>
              <a:buNone/>
              <a:defRPr sz="675"/>
            </a:lvl2pPr>
            <a:lvl3pPr>
              <a:buNone/>
              <a:defRPr sz="563"/>
            </a:lvl3pPr>
            <a:lvl4pPr>
              <a:buNone/>
              <a:defRPr sz="506"/>
            </a:lvl4pPr>
            <a:lvl5pPr>
              <a:buNone/>
              <a:defRPr sz="506"/>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1771650" y="1314450"/>
            <a:ext cx="4800600" cy="33147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62242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00150" y="4114800"/>
            <a:ext cx="5486400" cy="514350"/>
          </a:xfrm>
        </p:spPr>
        <p:txBody>
          <a:bodyPr/>
          <a:lstStyle>
            <a:lvl1pPr marL="0" indent="0">
              <a:buFontTx/>
              <a:buNone/>
              <a:defRPr sz="956"/>
            </a:lvl1pPr>
            <a:lvl2pPr>
              <a:buFontTx/>
              <a:buNone/>
              <a:defRPr sz="675"/>
            </a:lvl2pPr>
            <a:lvl3pPr>
              <a:buFontTx/>
              <a:buNone/>
              <a:defRPr sz="563"/>
            </a:lvl3pPr>
            <a:lvl4pPr>
              <a:buFontTx/>
              <a:buNone/>
              <a:defRPr sz="506"/>
            </a:lvl4pPr>
            <a:lvl5pPr>
              <a:buFontTx/>
              <a:buNone/>
              <a:defRPr sz="506"/>
            </a:lvl5pPr>
          </a:lstStyle>
          <a:p>
            <a:pPr lvl="0" eaLnBrk="1" latinLnBrk="0" hangingPunct="1"/>
            <a:r>
              <a:rPr kumimoji="0" lang="en-US"/>
              <a:t>Click to edit Master text styles</a:t>
            </a:r>
          </a:p>
        </p:txBody>
      </p:sp>
      <p:sp>
        <p:nvSpPr>
          <p:cNvPr id="8" name="Rectangle 7"/>
          <p:cNvSpPr/>
          <p:nvPr/>
        </p:nvSpPr>
        <p:spPr bwMode="white">
          <a:xfrm>
            <a:off x="-6858" y="3429000"/>
            <a:ext cx="6858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6858" y="3497580"/>
            <a:ext cx="109728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0" name="Rectangle 9"/>
          <p:cNvSpPr/>
          <p:nvPr/>
        </p:nvSpPr>
        <p:spPr>
          <a:xfrm>
            <a:off x="1159002" y="3490722"/>
            <a:ext cx="569899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 name="Title 1"/>
          <p:cNvSpPr>
            <a:spLocks noGrp="1"/>
          </p:cNvSpPr>
          <p:nvPr>
            <p:ph type="title"/>
          </p:nvPr>
        </p:nvSpPr>
        <p:spPr>
          <a:xfrm>
            <a:off x="1200150" y="3486150"/>
            <a:ext cx="5486400" cy="514350"/>
          </a:xfrm>
        </p:spPr>
        <p:txBody>
          <a:bodyPr anchor="ctr"/>
          <a:lstStyle>
            <a:lvl1pPr algn="l">
              <a:buNone/>
              <a:defRPr sz="1575" b="0">
                <a:solidFill>
                  <a:srgbClr val="FFFFFF"/>
                </a:solidFill>
              </a:defRPr>
            </a:lvl1pPr>
          </a:lstStyle>
          <a:p>
            <a:r>
              <a:rPr kumimoji="0" lang="en-US"/>
              <a:t>Click to edit Master title style</a:t>
            </a:r>
          </a:p>
        </p:txBody>
      </p:sp>
      <p:sp>
        <p:nvSpPr>
          <p:cNvPr id="11" name="Rectangle 10"/>
          <p:cNvSpPr/>
          <p:nvPr/>
        </p:nvSpPr>
        <p:spPr bwMode="white">
          <a:xfrm>
            <a:off x="1085850" y="0"/>
            <a:ext cx="75438"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12" name="Date Placeholder 11"/>
          <p:cNvSpPr>
            <a:spLocks noGrp="1"/>
          </p:cNvSpPr>
          <p:nvPr>
            <p:ph type="dt" sz="half" idx="10"/>
          </p:nvPr>
        </p:nvSpPr>
        <p:spPr>
          <a:xfrm>
            <a:off x="4686300" y="4686301"/>
            <a:ext cx="2000250" cy="273844"/>
          </a:xfrm>
        </p:spPr>
        <p:txBody>
          <a:bodyPr rtlCol="0"/>
          <a:lstStyle/>
          <a:p>
            <a:fld id="{6A3BC088-8774-4C28-9BEE-BE5A948323EE}" type="datetime1">
              <a:rPr lang="en-US" smtClean="0"/>
              <a:t>3/21/2022</a:t>
            </a:fld>
            <a:endParaRPr lang="en-US" dirty="0"/>
          </a:p>
        </p:txBody>
      </p:sp>
      <p:sp>
        <p:nvSpPr>
          <p:cNvPr id="13" name="Slide Number Placeholder 12"/>
          <p:cNvSpPr>
            <a:spLocks noGrp="1"/>
          </p:cNvSpPr>
          <p:nvPr>
            <p:ph type="sldNum" sz="quarter" idx="11"/>
          </p:nvPr>
        </p:nvSpPr>
        <p:spPr>
          <a:xfrm>
            <a:off x="0" y="3500437"/>
            <a:ext cx="1085850" cy="497684"/>
          </a:xfrm>
        </p:spPr>
        <p:txBody>
          <a:bodyPr rtlCol="0"/>
          <a:lstStyle>
            <a:lvl1pPr>
              <a:defRPr sz="1575"/>
            </a:lvl1pPr>
          </a:lstStyle>
          <a:p>
            <a:fld id="{A162D542-39A4-4598-BEB9-D1267FDA8501}" type="slidenum">
              <a:rPr lang="en-US" smtClean="0"/>
              <a:t>‹#›</a:t>
            </a:fld>
            <a:endParaRPr lang="en-US" dirty="0"/>
          </a:p>
        </p:txBody>
      </p:sp>
      <p:sp>
        <p:nvSpPr>
          <p:cNvPr id="14" name="Footer Placeholder 13"/>
          <p:cNvSpPr>
            <a:spLocks noGrp="1"/>
          </p:cNvSpPr>
          <p:nvPr>
            <p:ph type="ftr" sz="quarter" idx="12"/>
          </p:nvPr>
        </p:nvSpPr>
        <p:spPr>
          <a:xfrm>
            <a:off x="1200150" y="4686156"/>
            <a:ext cx="3429000" cy="273844"/>
          </a:xfrm>
        </p:spPr>
        <p:txBody>
          <a:bodyPr rtlCol="0"/>
          <a:lstStyle/>
          <a:p>
            <a:endParaRPr lang="en-US" dirty="0"/>
          </a:p>
        </p:txBody>
      </p:sp>
      <p:sp>
        <p:nvSpPr>
          <p:cNvPr id="3" name="Picture Placeholder 2"/>
          <p:cNvSpPr>
            <a:spLocks noGrp="1"/>
          </p:cNvSpPr>
          <p:nvPr>
            <p:ph type="pic" idx="1"/>
          </p:nvPr>
        </p:nvSpPr>
        <p:spPr>
          <a:xfrm>
            <a:off x="1170432" y="0"/>
            <a:ext cx="5687568" cy="3426714"/>
          </a:xfrm>
          <a:solidFill>
            <a:schemeClr val="accent1">
              <a:tint val="40000"/>
            </a:schemeClr>
          </a:solidFill>
          <a:ln>
            <a:noFill/>
          </a:ln>
        </p:spPr>
        <p:txBody>
          <a:bodyPr/>
          <a:lstStyle>
            <a:lvl1pPr marL="0" indent="0">
              <a:buNone/>
              <a:defRPr sz="1800"/>
            </a:lvl1pPr>
          </a:lstStyle>
          <a:p>
            <a:r>
              <a:rPr kumimoji="0" lang="en-US" dirty="0"/>
              <a:t>Click icon to add picture</a:t>
            </a:r>
          </a:p>
        </p:txBody>
      </p:sp>
    </p:spTree>
    <p:extLst>
      <p:ext uri="{BB962C8B-B14F-4D97-AF65-F5344CB8AC3E}">
        <p14:creationId xmlns:p14="http://schemas.microsoft.com/office/powerpoint/2010/main" val="3668981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59D7D5-9D60-4636-97F1-CFB4A234931D}" type="datetime1">
              <a:rPr lang="en-US"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2012386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4900" y="457201"/>
            <a:ext cx="1543050" cy="4137422"/>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42900" y="457210"/>
            <a:ext cx="4171950" cy="413742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914900" y="4686303"/>
            <a:ext cx="1657350" cy="273844"/>
          </a:xfrm>
        </p:spPr>
        <p:txBody>
          <a:bodyPr/>
          <a:lstStyle/>
          <a:p>
            <a:fld id="{E92A3AA6-E7CE-43A8-A3D6-14E048AF2FE4}" type="datetime1">
              <a:rPr lang="en-US" smtClean="0"/>
              <a:t>3/21/2022</a:t>
            </a:fld>
            <a:endParaRPr lang="en-US" dirty="0"/>
          </a:p>
        </p:txBody>
      </p:sp>
      <p:sp>
        <p:nvSpPr>
          <p:cNvPr id="5" name="Footer Placeholder 4"/>
          <p:cNvSpPr>
            <a:spLocks noGrp="1"/>
          </p:cNvSpPr>
          <p:nvPr>
            <p:ph type="ftr" sz="quarter" idx="11"/>
          </p:nvPr>
        </p:nvSpPr>
        <p:spPr>
          <a:xfrm>
            <a:off x="342904" y="4686156"/>
            <a:ext cx="4180112" cy="273844"/>
          </a:xfrm>
        </p:spPr>
        <p:txBody>
          <a:bodyPr/>
          <a:lstStyle/>
          <a:p>
            <a:endParaRPr lang="en-US" dirty="0"/>
          </a:p>
        </p:txBody>
      </p:sp>
      <p:sp>
        <p:nvSpPr>
          <p:cNvPr id="7" name="Rectangle 6"/>
          <p:cNvSpPr/>
          <p:nvPr/>
        </p:nvSpPr>
        <p:spPr bwMode="white">
          <a:xfrm>
            <a:off x="4572239" y="0"/>
            <a:ext cx="24003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8" name="Rectangle 7"/>
          <p:cNvSpPr/>
          <p:nvPr/>
        </p:nvSpPr>
        <p:spPr>
          <a:xfrm>
            <a:off x="4606529" y="457200"/>
            <a:ext cx="17145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9" name="Rectangle 8"/>
          <p:cNvSpPr/>
          <p:nvPr/>
        </p:nvSpPr>
        <p:spPr>
          <a:xfrm>
            <a:off x="4606529" y="0"/>
            <a:ext cx="17145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013" dirty="0"/>
          </a:p>
        </p:txBody>
      </p:sp>
      <p:sp>
        <p:nvSpPr>
          <p:cNvPr id="6" name="Slide Number Placeholder 5"/>
          <p:cNvSpPr>
            <a:spLocks noGrp="1"/>
          </p:cNvSpPr>
          <p:nvPr>
            <p:ph type="sldNum" sz="quarter" idx="12"/>
          </p:nvPr>
        </p:nvSpPr>
        <p:spPr>
          <a:xfrm rot="5400000">
            <a:off x="4492229" y="108347"/>
            <a:ext cx="400050" cy="183357"/>
          </a:xfrm>
        </p:spPr>
        <p:txBody>
          <a:bodyPr/>
          <a:lstStyle/>
          <a:p>
            <a:fld id="{A162D542-39A4-4598-BEB9-D1267FDA8501}" type="slidenum">
              <a:rPr lang="en-US" smtClean="0"/>
              <a:t>‹#›</a:t>
            </a:fld>
            <a:endParaRPr lang="en-US" dirty="0"/>
          </a:p>
        </p:txBody>
      </p:sp>
    </p:spTree>
    <p:extLst>
      <p:ext uri="{BB962C8B-B14F-4D97-AF65-F5344CB8AC3E}">
        <p14:creationId xmlns:p14="http://schemas.microsoft.com/office/powerpoint/2010/main" val="332004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0" y="1410494"/>
            <a:ext cx="6858000" cy="3733006"/>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14355" y="1598624"/>
            <a:ext cx="5782531" cy="1101725"/>
          </a:xfrm>
        </p:spPr>
        <p:txBody>
          <a:bodyPr>
            <a:normAutofit/>
          </a:bodyPr>
          <a:lstStyle>
            <a:lvl1pPr>
              <a:defRPr sz="3000">
                <a:solidFill>
                  <a:srgbClr val="FFFFFF"/>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rgbClr val="FFFFFF"/>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4661295" y="4767274"/>
            <a:ext cx="1635586" cy="274637"/>
          </a:xfrm>
        </p:spPr>
        <p:txBody>
          <a:bodyPr/>
          <a:lstStyle>
            <a:lvl1pPr algn="r">
              <a:defRPr sz="675">
                <a:solidFill>
                  <a:schemeClr val="bg1"/>
                </a:solidFill>
                <a:latin typeface="Arial"/>
                <a:cs typeface="Arial"/>
              </a:defRPr>
            </a:lvl1pPr>
          </a:lstStyle>
          <a:p>
            <a:fld id="{ED076490-EB40-A641-A897-AD17FAA32DF9}"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5580154" y="146778"/>
            <a:ext cx="971550" cy="482600"/>
          </a:xfrm>
          <a:prstGeom prst="rect">
            <a:avLst/>
          </a:prstGeom>
        </p:spPr>
      </p:pic>
      <p:pic>
        <p:nvPicPr>
          <p:cNvPr id="9" name="Picture 8"/>
          <p:cNvPicPr>
            <a:picLocks noChangeAspect="1"/>
          </p:cNvPicPr>
          <p:nvPr userDrawn="1"/>
        </p:nvPicPr>
        <p:blipFill>
          <a:blip r:embed="rId3"/>
          <a:stretch>
            <a:fillRect/>
          </a:stretch>
        </p:blipFill>
        <p:spPr>
          <a:xfrm>
            <a:off x="0" y="4435183"/>
            <a:ext cx="304800" cy="711200"/>
          </a:xfrm>
          <a:prstGeom prst="rect">
            <a:avLst/>
          </a:prstGeom>
        </p:spPr>
      </p:pic>
    </p:spTree>
    <p:extLst>
      <p:ext uri="{BB962C8B-B14F-4D97-AF65-F5344CB8AC3E}">
        <p14:creationId xmlns:p14="http://schemas.microsoft.com/office/powerpoint/2010/main" val="504703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350533"/>
            <a:ext cx="5829300" cy="1299448"/>
          </a:xfrm>
        </p:spPr>
        <p:txBody>
          <a:bodyPr anchor="b">
            <a:normAutofit/>
          </a:bodyPr>
          <a:lstStyle>
            <a:lvl1pPr algn="ctr">
              <a:defRPr sz="33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14350" y="3649980"/>
            <a:ext cx="5829300" cy="723900"/>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113885C8-2719-0142-8B30-42E9EE8D17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800F-756F-844C-8673-BF9A0C74FD82}" type="slidenum">
              <a:rPr lang="en-US" smtClean="0"/>
              <a:t>‹#›</a:t>
            </a:fld>
            <a:endParaRPr lang="en-US"/>
          </a:p>
        </p:txBody>
      </p:sp>
      <p:pic>
        <p:nvPicPr>
          <p:cNvPr id="8" name="Picture 7">
            <a:extLst>
              <a:ext uri="{FF2B5EF4-FFF2-40B4-BE49-F238E27FC236}">
                <a16:creationId xmlns:a16="http://schemas.microsoft.com/office/drawing/2014/main" id="{0D08BE04-4549-8B48-92B3-3ACA0B2C1E70}"/>
              </a:ext>
            </a:extLst>
          </p:cNvPr>
          <p:cNvPicPr>
            <a:picLocks noChangeAspect="1"/>
          </p:cNvPicPr>
          <p:nvPr userDrawn="1"/>
        </p:nvPicPr>
        <p:blipFill>
          <a:blip r:embed="rId3"/>
          <a:stretch>
            <a:fillRect/>
          </a:stretch>
        </p:blipFill>
        <p:spPr>
          <a:xfrm>
            <a:off x="514350" y="262724"/>
            <a:ext cx="1611661" cy="587073"/>
          </a:xfrm>
          <a:prstGeom prst="rect">
            <a:avLst/>
          </a:prstGeom>
        </p:spPr>
      </p:pic>
      <p:sp>
        <p:nvSpPr>
          <p:cNvPr id="9" name="TextBox 8">
            <a:extLst>
              <a:ext uri="{FF2B5EF4-FFF2-40B4-BE49-F238E27FC236}">
                <a16:creationId xmlns:a16="http://schemas.microsoft.com/office/drawing/2014/main" id="{97BA9847-6BBF-4341-BA5A-05E16E8BF364}"/>
              </a:ext>
            </a:extLst>
          </p:cNvPr>
          <p:cNvSpPr txBox="1"/>
          <p:nvPr userDrawn="1"/>
        </p:nvSpPr>
        <p:spPr>
          <a:xfrm>
            <a:off x="7640707" y="1647411"/>
            <a:ext cx="184731" cy="300082"/>
          </a:xfrm>
          <a:prstGeom prst="rect">
            <a:avLst/>
          </a:prstGeom>
          <a:noFill/>
        </p:spPr>
        <p:txBody>
          <a:bodyPr wrap="none" rtlCol="0">
            <a:spAutoFit/>
          </a:bodyPr>
          <a:lstStyle/>
          <a:p>
            <a:endParaRPr lang="en-US" sz="1350"/>
          </a:p>
        </p:txBody>
      </p:sp>
      <p:pic>
        <p:nvPicPr>
          <p:cNvPr id="10" name="Picture 9">
            <a:extLst>
              <a:ext uri="{FF2B5EF4-FFF2-40B4-BE49-F238E27FC236}">
                <a16:creationId xmlns:a16="http://schemas.microsoft.com/office/drawing/2014/main" id="{B4AE3550-2CBC-CB45-A9A5-511247C936B6}"/>
              </a:ext>
            </a:extLst>
          </p:cNvPr>
          <p:cNvPicPr>
            <a:picLocks noChangeAspect="1"/>
          </p:cNvPicPr>
          <p:nvPr userDrawn="1"/>
        </p:nvPicPr>
        <p:blipFill>
          <a:blip r:embed="rId4"/>
          <a:stretch>
            <a:fillRect/>
          </a:stretch>
        </p:blipFill>
        <p:spPr>
          <a:xfrm>
            <a:off x="4843463" y="4548416"/>
            <a:ext cx="1393516" cy="297760"/>
          </a:xfrm>
          <a:prstGeom prst="rect">
            <a:avLst/>
          </a:prstGeom>
        </p:spPr>
      </p:pic>
    </p:spTree>
    <p:extLst>
      <p:ext uri="{BB962C8B-B14F-4D97-AF65-F5344CB8AC3E}">
        <p14:creationId xmlns:p14="http://schemas.microsoft.com/office/powerpoint/2010/main" val="3067673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916" y="2333296"/>
            <a:ext cx="5915025" cy="1088561"/>
          </a:xfrm>
        </p:spPr>
        <p:txBody>
          <a:bodyPr anchor="b">
            <a:normAutofit/>
          </a:bodyPr>
          <a:lstStyle>
            <a:lvl1pPr>
              <a:defRPr sz="3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67916" y="3442099"/>
            <a:ext cx="5915025" cy="90918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13885C8-2719-0142-8B30-42E9EE8D17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800F-756F-844C-8673-BF9A0C74FD82}" type="slidenum">
              <a:rPr lang="en-US" smtClean="0"/>
              <a:t>‹#›</a:t>
            </a:fld>
            <a:endParaRPr lang="en-US"/>
          </a:p>
        </p:txBody>
      </p:sp>
      <p:pic>
        <p:nvPicPr>
          <p:cNvPr id="9" name="Picture 8">
            <a:extLst>
              <a:ext uri="{FF2B5EF4-FFF2-40B4-BE49-F238E27FC236}">
                <a16:creationId xmlns:a16="http://schemas.microsoft.com/office/drawing/2014/main" id="{1144CA0F-64A6-7A46-9E81-77C9BE860205}"/>
              </a:ext>
            </a:extLst>
          </p:cNvPr>
          <p:cNvPicPr>
            <a:picLocks noChangeAspect="1"/>
          </p:cNvPicPr>
          <p:nvPr userDrawn="1"/>
        </p:nvPicPr>
        <p:blipFill>
          <a:blip r:embed="rId3"/>
          <a:stretch>
            <a:fillRect/>
          </a:stretch>
        </p:blipFill>
        <p:spPr>
          <a:xfrm>
            <a:off x="3887005" y="1237368"/>
            <a:ext cx="2495936" cy="909185"/>
          </a:xfrm>
          <a:prstGeom prst="rect">
            <a:avLst/>
          </a:prstGeom>
        </p:spPr>
      </p:pic>
      <p:pic>
        <p:nvPicPr>
          <p:cNvPr id="10" name="Picture 9">
            <a:extLst>
              <a:ext uri="{FF2B5EF4-FFF2-40B4-BE49-F238E27FC236}">
                <a16:creationId xmlns:a16="http://schemas.microsoft.com/office/drawing/2014/main" id="{BE866238-8BF3-4440-BBB6-88CCBC03B685}"/>
              </a:ext>
            </a:extLst>
          </p:cNvPr>
          <p:cNvPicPr>
            <a:picLocks noChangeAspect="1"/>
          </p:cNvPicPr>
          <p:nvPr userDrawn="1"/>
        </p:nvPicPr>
        <p:blipFill>
          <a:blip r:embed="rId4"/>
          <a:stretch>
            <a:fillRect/>
          </a:stretch>
        </p:blipFill>
        <p:spPr>
          <a:xfrm>
            <a:off x="4843463" y="4548416"/>
            <a:ext cx="1393516" cy="297760"/>
          </a:xfrm>
          <a:prstGeom prst="rect">
            <a:avLst/>
          </a:prstGeom>
        </p:spPr>
      </p:pic>
    </p:spTree>
    <p:extLst>
      <p:ext uri="{BB962C8B-B14F-4D97-AF65-F5344CB8AC3E}">
        <p14:creationId xmlns:p14="http://schemas.microsoft.com/office/powerpoint/2010/main" val="637582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488" y="102393"/>
            <a:ext cx="5915025" cy="732604"/>
          </a:xfrm>
        </p:spPr>
        <p:txBody>
          <a:bodyPr>
            <a:normAutofit/>
          </a:bodyPr>
          <a:lstStyle>
            <a:lvl1pPr>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71488" y="1024759"/>
            <a:ext cx="5915025" cy="36079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3885C8-2719-0142-8B30-42E9EE8D17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800F-756F-844C-8673-BF9A0C74FD82}" type="slidenum">
              <a:rPr lang="en-US" smtClean="0"/>
              <a:t>‹#›</a:t>
            </a:fld>
            <a:endParaRPr lang="en-US"/>
          </a:p>
        </p:txBody>
      </p:sp>
    </p:spTree>
    <p:extLst>
      <p:ext uri="{BB962C8B-B14F-4D97-AF65-F5344CB8AC3E}">
        <p14:creationId xmlns:p14="http://schemas.microsoft.com/office/powerpoint/2010/main" val="1376759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488" y="147123"/>
            <a:ext cx="5915025" cy="68031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71488" y="1080881"/>
            <a:ext cx="2914650" cy="35518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71863" y="1080881"/>
            <a:ext cx="2914650" cy="35518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13885C8-2719-0142-8B30-42E9EE8D176D}"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800F-756F-844C-8673-BF9A0C74FD82}" type="slidenum">
              <a:rPr lang="en-US" smtClean="0"/>
              <a:t>‹#›</a:t>
            </a:fld>
            <a:endParaRPr lang="en-US"/>
          </a:p>
        </p:txBody>
      </p:sp>
    </p:spTree>
    <p:extLst>
      <p:ext uri="{BB962C8B-B14F-4D97-AF65-F5344CB8AC3E}">
        <p14:creationId xmlns:p14="http://schemas.microsoft.com/office/powerpoint/2010/main" val="205054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488" y="124756"/>
            <a:ext cx="5915025" cy="695222"/>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71488" y="1065973"/>
            <a:ext cx="2914650" cy="3566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71863" y="1065973"/>
            <a:ext cx="2914650" cy="3566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13885C8-2719-0142-8B30-42E9EE8D176D}"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800F-756F-844C-8673-BF9A0C74FD82}" type="slidenum">
              <a:rPr lang="en-US" smtClean="0"/>
              <a:t>‹#›</a:t>
            </a:fld>
            <a:endParaRPr lang="en-US"/>
          </a:p>
        </p:txBody>
      </p:sp>
    </p:spTree>
    <p:extLst>
      <p:ext uri="{BB962C8B-B14F-4D97-AF65-F5344CB8AC3E}">
        <p14:creationId xmlns:p14="http://schemas.microsoft.com/office/powerpoint/2010/main" val="4282140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751" y="260903"/>
            <a:ext cx="3093554" cy="120015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168695" y="260903"/>
            <a:ext cx="3081401" cy="4629150"/>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595751" y="1461053"/>
            <a:ext cx="3093554" cy="342154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52880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997" y="253447"/>
            <a:ext cx="3086100" cy="1289603"/>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607904" y="253448"/>
            <a:ext cx="3086100" cy="4636605"/>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3996" y="1543050"/>
            <a:ext cx="3086100" cy="334700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221311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3885C8-2719-0142-8B30-42E9EE8D176D}"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0800F-756F-844C-8673-BF9A0C74FD82}" type="slidenum">
              <a:rPr lang="en-US" smtClean="0"/>
              <a:t>‹#›</a:t>
            </a:fld>
            <a:endParaRPr lang="en-US"/>
          </a:p>
        </p:txBody>
      </p:sp>
      <p:pic>
        <p:nvPicPr>
          <p:cNvPr id="6" name="Picture 5">
            <a:extLst>
              <a:ext uri="{FF2B5EF4-FFF2-40B4-BE49-F238E27FC236}">
                <a16:creationId xmlns:a16="http://schemas.microsoft.com/office/drawing/2014/main" id="{A8044C7A-6A9E-D94F-9677-93A68C513371}"/>
              </a:ext>
            </a:extLst>
          </p:cNvPr>
          <p:cNvPicPr>
            <a:picLocks noChangeAspect="1"/>
          </p:cNvPicPr>
          <p:nvPr userDrawn="1"/>
        </p:nvPicPr>
        <p:blipFill>
          <a:blip r:embed="rId3"/>
          <a:stretch>
            <a:fillRect/>
          </a:stretch>
        </p:blipFill>
        <p:spPr>
          <a:xfrm>
            <a:off x="439807" y="392631"/>
            <a:ext cx="2262549" cy="824170"/>
          </a:xfrm>
          <a:prstGeom prst="rect">
            <a:avLst/>
          </a:prstGeom>
        </p:spPr>
      </p:pic>
      <p:pic>
        <p:nvPicPr>
          <p:cNvPr id="8" name="Picture 7">
            <a:extLst>
              <a:ext uri="{FF2B5EF4-FFF2-40B4-BE49-F238E27FC236}">
                <a16:creationId xmlns:a16="http://schemas.microsoft.com/office/drawing/2014/main" id="{B9D2F1D1-D631-084C-8569-12108A174CF2}"/>
              </a:ext>
            </a:extLst>
          </p:cNvPr>
          <p:cNvPicPr>
            <a:picLocks noChangeAspect="1"/>
          </p:cNvPicPr>
          <p:nvPr userDrawn="1"/>
        </p:nvPicPr>
        <p:blipFill>
          <a:blip r:embed="rId4"/>
          <a:stretch>
            <a:fillRect/>
          </a:stretch>
        </p:blipFill>
        <p:spPr>
          <a:xfrm>
            <a:off x="2613273" y="4350274"/>
            <a:ext cx="1631455" cy="348602"/>
          </a:xfrm>
          <a:prstGeom prst="rect">
            <a:avLst/>
          </a:prstGeom>
        </p:spPr>
      </p:pic>
    </p:spTree>
    <p:extLst>
      <p:ext uri="{BB962C8B-B14F-4D97-AF65-F5344CB8AC3E}">
        <p14:creationId xmlns:p14="http://schemas.microsoft.com/office/powerpoint/2010/main" val="1584007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3885C8-2719-0142-8B30-42E9EE8D176D}"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0800F-756F-844C-8673-BF9A0C74FD82}" type="slidenum">
              <a:rPr lang="en-US" smtClean="0"/>
              <a:t>‹#›</a:t>
            </a:fld>
            <a:endParaRPr lang="en-US"/>
          </a:p>
        </p:txBody>
      </p:sp>
      <p:pic>
        <p:nvPicPr>
          <p:cNvPr id="6" name="Picture 5">
            <a:extLst>
              <a:ext uri="{FF2B5EF4-FFF2-40B4-BE49-F238E27FC236}">
                <a16:creationId xmlns:a16="http://schemas.microsoft.com/office/drawing/2014/main" id="{A8044C7A-6A9E-D94F-9677-93A68C513371}"/>
              </a:ext>
            </a:extLst>
          </p:cNvPr>
          <p:cNvPicPr>
            <a:picLocks noChangeAspect="1"/>
          </p:cNvPicPr>
          <p:nvPr userDrawn="1"/>
        </p:nvPicPr>
        <p:blipFill>
          <a:blip r:embed="rId3"/>
          <a:stretch>
            <a:fillRect/>
          </a:stretch>
        </p:blipFill>
        <p:spPr>
          <a:xfrm>
            <a:off x="2297724" y="1048613"/>
            <a:ext cx="2262549" cy="824170"/>
          </a:xfrm>
          <a:prstGeom prst="rect">
            <a:avLst/>
          </a:prstGeom>
        </p:spPr>
      </p:pic>
      <p:pic>
        <p:nvPicPr>
          <p:cNvPr id="8" name="Picture 7">
            <a:extLst>
              <a:ext uri="{FF2B5EF4-FFF2-40B4-BE49-F238E27FC236}">
                <a16:creationId xmlns:a16="http://schemas.microsoft.com/office/drawing/2014/main" id="{B9D2F1D1-D631-084C-8569-12108A174CF2}"/>
              </a:ext>
            </a:extLst>
          </p:cNvPr>
          <p:cNvPicPr>
            <a:picLocks noChangeAspect="1"/>
          </p:cNvPicPr>
          <p:nvPr userDrawn="1"/>
        </p:nvPicPr>
        <p:blipFill>
          <a:blip r:embed="rId4"/>
          <a:stretch>
            <a:fillRect/>
          </a:stretch>
        </p:blipFill>
        <p:spPr>
          <a:xfrm>
            <a:off x="2613272" y="4363030"/>
            <a:ext cx="1631455" cy="348602"/>
          </a:xfrm>
          <a:prstGeom prst="rect">
            <a:avLst/>
          </a:prstGeom>
        </p:spPr>
      </p:pic>
    </p:spTree>
    <p:extLst>
      <p:ext uri="{BB962C8B-B14F-4D97-AF65-F5344CB8AC3E}">
        <p14:creationId xmlns:p14="http://schemas.microsoft.com/office/powerpoint/2010/main" val="991964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471488" y="336088"/>
            <a:ext cx="5915025" cy="343554"/>
          </a:xfrm>
        </p:spPr>
        <p:txBody>
          <a:bodyPr>
            <a:normAutofit/>
          </a:bodyPr>
          <a:lstStyle>
            <a:lvl1pPr>
              <a:defRPr sz="1575" b="1">
                <a:solidFill>
                  <a:schemeClr val="bg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471488" y="1208098"/>
            <a:ext cx="2829209" cy="3256415"/>
          </a:xfrm>
        </p:spPr>
        <p:txBody>
          <a:bodyPr>
            <a:normAutofit/>
          </a:bodyPr>
          <a:lstStyle>
            <a:lvl1pPr>
              <a:defRPr sz="900">
                <a:latin typeface="+mn-lt"/>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471488" y="692612"/>
            <a:ext cx="5915025" cy="274775"/>
          </a:xfrm>
        </p:spPr>
        <p:txBody>
          <a:bodyPr>
            <a:normAutofit/>
          </a:bodyPr>
          <a:lstStyle>
            <a:lvl1pPr marL="0" indent="0">
              <a:buNone/>
              <a:defRPr sz="1013" b="0"/>
            </a:lvl1pPr>
            <a:lvl2pPr marL="257175"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DD0ACD09-8AFA-1443-9A3B-E4D6B9CACDD2}"/>
              </a:ext>
            </a:extLst>
          </p:cNvPr>
          <p:cNvSpPr>
            <a:spLocks noGrp="1"/>
          </p:cNvSpPr>
          <p:nvPr>
            <p:ph idx="11"/>
          </p:nvPr>
        </p:nvSpPr>
        <p:spPr>
          <a:xfrm>
            <a:off x="3557304" y="1208098"/>
            <a:ext cx="2829210" cy="3256415"/>
          </a:xfrm>
        </p:spPr>
        <p:txBody>
          <a:bodyPr>
            <a:normAutofit/>
          </a:bodyPr>
          <a:lstStyle>
            <a:lvl1pPr>
              <a:defRPr sz="900">
                <a:latin typeface="+mn-lt"/>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29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1" y="12"/>
            <a:ext cx="5295906" cy="4748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14356" y="1598625"/>
            <a:ext cx="5782531" cy="1101725"/>
          </a:xfrm>
        </p:spPr>
        <p:txBody>
          <a:bodyPr>
            <a:normAutofit/>
          </a:bodyPr>
          <a:lstStyle>
            <a:lvl1pPr>
              <a:defRPr sz="3000">
                <a:solidFill>
                  <a:schemeClr val="bg2"/>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solidFill>
                <a:latin typeface="Arial"/>
                <a:cs typeface="Arial"/>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4661295" y="4767275"/>
            <a:ext cx="1635586" cy="274637"/>
          </a:xfrm>
        </p:spPr>
        <p:txBody>
          <a:bodyPr/>
          <a:lstStyle>
            <a:lvl1pPr algn="r">
              <a:defRPr sz="675">
                <a:solidFill>
                  <a:schemeClr val="tx2"/>
                </a:solidFill>
                <a:latin typeface="Arial"/>
                <a:cs typeface="Arial"/>
              </a:defRPr>
            </a:lvl1pPr>
          </a:lstStyle>
          <a:p>
            <a:fld id="{ED076490-EB40-A641-A897-AD17FAA32DF9}"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5580154" y="146779"/>
            <a:ext cx="971550" cy="482600"/>
          </a:xfrm>
          <a:prstGeom prst="rect">
            <a:avLst/>
          </a:prstGeom>
        </p:spPr>
      </p:pic>
      <p:pic>
        <p:nvPicPr>
          <p:cNvPr id="11" name="Picture 10"/>
          <p:cNvPicPr>
            <a:picLocks noChangeAspect="1"/>
          </p:cNvPicPr>
          <p:nvPr userDrawn="1"/>
        </p:nvPicPr>
        <p:blipFill>
          <a:blip r:embed="rId3"/>
          <a:stretch>
            <a:fillRect/>
          </a:stretch>
        </p:blipFill>
        <p:spPr>
          <a:xfrm>
            <a:off x="1" y="12"/>
            <a:ext cx="253230" cy="474807"/>
          </a:xfrm>
          <a:prstGeom prst="rect">
            <a:avLst/>
          </a:prstGeom>
        </p:spPr>
      </p:pic>
    </p:spTree>
    <p:extLst>
      <p:ext uri="{BB962C8B-B14F-4D97-AF65-F5344CB8AC3E}">
        <p14:creationId xmlns:p14="http://schemas.microsoft.com/office/powerpoint/2010/main" val="3395363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9916F-FFBB-BE4F-BD9E-7CCD3789BAF6}"/>
              </a:ext>
            </a:extLst>
          </p:cNvPr>
          <p:cNvSpPr>
            <a:spLocks noGrp="1"/>
          </p:cNvSpPr>
          <p:nvPr>
            <p:ph type="title"/>
          </p:nvPr>
        </p:nvSpPr>
        <p:spPr>
          <a:xfrm>
            <a:off x="467916" y="2227734"/>
            <a:ext cx="5915025" cy="1131369"/>
          </a:xfrm>
        </p:spPr>
        <p:txBody>
          <a:bodyPr anchor="b">
            <a:normAutofit/>
          </a:bodyPr>
          <a:lstStyle>
            <a:lvl1pPr>
              <a:defRPr sz="2025" b="1">
                <a:solidFill>
                  <a:schemeClr val="bg1"/>
                </a:solidFill>
                <a:latin typeface="+mn-lt"/>
              </a:defRPr>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09154837-7162-C24A-B785-1DAABA4227FB}"/>
              </a:ext>
            </a:extLst>
          </p:cNvPr>
          <p:cNvSpPr>
            <a:spLocks noGrp="1"/>
          </p:cNvSpPr>
          <p:nvPr>
            <p:ph type="body" idx="1"/>
          </p:nvPr>
        </p:nvSpPr>
        <p:spPr>
          <a:xfrm>
            <a:off x="467916" y="3442098"/>
            <a:ext cx="5915025" cy="708561"/>
          </a:xfrm>
        </p:spPr>
        <p:txBody>
          <a:bodyPr>
            <a:normAutofit/>
          </a:bodyPr>
          <a:lstStyle>
            <a:lvl1pPr marL="0" indent="0">
              <a:buNone/>
              <a:defRPr sz="1013">
                <a:solidFill>
                  <a:schemeClr val="bg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cxnSp>
        <p:nvCxnSpPr>
          <p:cNvPr id="3" name="Straight Connector 2">
            <a:extLst>
              <a:ext uri="{FF2B5EF4-FFF2-40B4-BE49-F238E27FC236}">
                <a16:creationId xmlns:a16="http://schemas.microsoft.com/office/drawing/2014/main" id="{D298A7A7-B728-4F4D-AE8B-6B7F13A6F72A}"/>
              </a:ext>
            </a:extLst>
          </p:cNvPr>
          <p:cNvCxnSpPr/>
          <p:nvPr/>
        </p:nvCxnSpPr>
        <p:spPr>
          <a:xfrm>
            <a:off x="467916" y="3401759"/>
            <a:ext cx="5915025" cy="0"/>
          </a:xfrm>
          <a:prstGeom prst="line">
            <a:avLst/>
          </a:prstGeom>
          <a:ln w="25400" cap="rnd"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038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9916F-FFBB-BE4F-BD9E-7CCD3789BAF6}"/>
              </a:ext>
            </a:extLst>
          </p:cNvPr>
          <p:cNvSpPr>
            <a:spLocks noGrp="1"/>
          </p:cNvSpPr>
          <p:nvPr>
            <p:ph type="title"/>
          </p:nvPr>
        </p:nvSpPr>
        <p:spPr>
          <a:xfrm>
            <a:off x="467916" y="2227734"/>
            <a:ext cx="5915025" cy="1131369"/>
          </a:xfrm>
        </p:spPr>
        <p:txBody>
          <a:bodyPr anchor="b">
            <a:normAutofit/>
          </a:bodyPr>
          <a:lstStyle>
            <a:lvl1pPr>
              <a:defRPr sz="2025" b="1">
                <a:solidFill>
                  <a:schemeClr val="bg1"/>
                </a:solidFill>
                <a:latin typeface="+mn-lt"/>
              </a:defRPr>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09154837-7162-C24A-B785-1DAABA4227FB}"/>
              </a:ext>
            </a:extLst>
          </p:cNvPr>
          <p:cNvSpPr>
            <a:spLocks noGrp="1"/>
          </p:cNvSpPr>
          <p:nvPr>
            <p:ph type="body" idx="1"/>
          </p:nvPr>
        </p:nvSpPr>
        <p:spPr>
          <a:xfrm>
            <a:off x="467916" y="3442098"/>
            <a:ext cx="5915025" cy="708561"/>
          </a:xfrm>
        </p:spPr>
        <p:txBody>
          <a:bodyPr>
            <a:normAutofit/>
          </a:bodyPr>
          <a:lstStyle>
            <a:lvl1pPr marL="0" indent="0">
              <a:buNone/>
              <a:defRPr sz="1013">
                <a:solidFill>
                  <a:schemeClr val="bg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cxnSp>
        <p:nvCxnSpPr>
          <p:cNvPr id="3" name="Straight Connector 2">
            <a:extLst>
              <a:ext uri="{FF2B5EF4-FFF2-40B4-BE49-F238E27FC236}">
                <a16:creationId xmlns:a16="http://schemas.microsoft.com/office/drawing/2014/main" id="{D298A7A7-B728-4F4D-AE8B-6B7F13A6F72A}"/>
              </a:ext>
            </a:extLst>
          </p:cNvPr>
          <p:cNvCxnSpPr/>
          <p:nvPr/>
        </p:nvCxnSpPr>
        <p:spPr>
          <a:xfrm>
            <a:off x="467916" y="3401759"/>
            <a:ext cx="5915025" cy="0"/>
          </a:xfrm>
          <a:prstGeom prst="line">
            <a:avLst/>
          </a:prstGeom>
          <a:ln w="25400" cap="rnd"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938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471488" y="336088"/>
            <a:ext cx="5915025" cy="343554"/>
          </a:xfrm>
        </p:spPr>
        <p:txBody>
          <a:bodyPr>
            <a:normAutofit/>
          </a:bodyPr>
          <a:lstStyle>
            <a:lvl1pPr>
              <a:defRPr sz="1575" b="1">
                <a:solidFill>
                  <a:schemeClr val="bg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471488" y="1208098"/>
            <a:ext cx="5915025" cy="3256415"/>
          </a:xfrm>
        </p:spPr>
        <p:txBody>
          <a:bodyPr>
            <a:normAutofit/>
          </a:bodyPr>
          <a:lstStyle>
            <a:lvl1pPr>
              <a:defRPr sz="900">
                <a:latin typeface="+mn-lt"/>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471488" y="692612"/>
            <a:ext cx="5915025" cy="274775"/>
          </a:xfrm>
        </p:spPr>
        <p:txBody>
          <a:bodyPr>
            <a:normAutofit/>
          </a:bodyPr>
          <a:lstStyle>
            <a:lvl1pPr marL="0" indent="0">
              <a:buNone/>
              <a:defRPr sz="1013" b="0"/>
            </a:lvl1pPr>
            <a:lvl2pPr marL="257175" indent="0">
              <a:buNone/>
              <a:defRPr/>
            </a:lvl2pPr>
          </a:lstStyle>
          <a:p>
            <a:pPr lvl="0"/>
            <a:r>
              <a:rPr lang="en-US"/>
              <a:t>Click to edit Master text styles</a:t>
            </a:r>
          </a:p>
        </p:txBody>
      </p:sp>
    </p:spTree>
    <p:extLst>
      <p:ext uri="{BB962C8B-B14F-4D97-AF65-F5344CB8AC3E}">
        <p14:creationId xmlns:p14="http://schemas.microsoft.com/office/powerpoint/2010/main" val="4131478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471488" y="336088"/>
            <a:ext cx="5915025" cy="343554"/>
          </a:xfrm>
        </p:spPr>
        <p:txBody>
          <a:bodyPr>
            <a:normAutofit/>
          </a:bodyPr>
          <a:lstStyle>
            <a:lvl1pPr>
              <a:defRPr sz="1575" b="1">
                <a:solidFill>
                  <a:schemeClr val="bg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471488" y="1208098"/>
            <a:ext cx="2829209" cy="3256415"/>
          </a:xfrm>
        </p:spPr>
        <p:txBody>
          <a:bodyPr>
            <a:normAutofit/>
          </a:bodyPr>
          <a:lstStyle>
            <a:lvl1pPr>
              <a:defRPr sz="900">
                <a:latin typeface="+mn-lt"/>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471488" y="692612"/>
            <a:ext cx="5915025" cy="274775"/>
          </a:xfrm>
        </p:spPr>
        <p:txBody>
          <a:bodyPr>
            <a:normAutofit/>
          </a:bodyPr>
          <a:lstStyle>
            <a:lvl1pPr marL="0" indent="0">
              <a:buNone/>
              <a:defRPr sz="1013" b="0"/>
            </a:lvl1pPr>
            <a:lvl2pPr marL="257175"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DD0ACD09-8AFA-1443-9A3B-E4D6B9CACDD2}"/>
              </a:ext>
            </a:extLst>
          </p:cNvPr>
          <p:cNvSpPr>
            <a:spLocks noGrp="1"/>
          </p:cNvSpPr>
          <p:nvPr>
            <p:ph idx="11"/>
          </p:nvPr>
        </p:nvSpPr>
        <p:spPr>
          <a:xfrm>
            <a:off x="3557304" y="1208098"/>
            <a:ext cx="2829210" cy="3256415"/>
          </a:xfrm>
        </p:spPr>
        <p:txBody>
          <a:bodyPr>
            <a:normAutofit/>
          </a:bodyPr>
          <a:lstStyle>
            <a:lvl1pPr>
              <a:defRPr sz="900">
                <a:latin typeface="+mn-lt"/>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21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471488" y="336088"/>
            <a:ext cx="2702018" cy="343554"/>
          </a:xfrm>
        </p:spPr>
        <p:txBody>
          <a:bodyPr>
            <a:normAutofit/>
          </a:bodyPr>
          <a:lstStyle>
            <a:lvl1pPr>
              <a:defRPr sz="1575" b="1">
                <a:solidFill>
                  <a:srgbClr val="0066A4"/>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471488" y="1208098"/>
            <a:ext cx="2702019" cy="3256415"/>
          </a:xfrm>
        </p:spPr>
        <p:txBody>
          <a:bodyPr>
            <a:normAutofit/>
          </a:bodyPr>
          <a:lstStyle>
            <a:lvl1pPr>
              <a:defRPr sz="900">
                <a:latin typeface="+mn-lt"/>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471488" y="692612"/>
            <a:ext cx="2702018" cy="274775"/>
          </a:xfrm>
        </p:spPr>
        <p:txBody>
          <a:bodyPr>
            <a:normAutofit/>
          </a:bodyPr>
          <a:lstStyle>
            <a:lvl1pPr marL="0" indent="0">
              <a:buNone/>
              <a:defRPr sz="1013" b="0"/>
            </a:lvl1pPr>
            <a:lvl2pPr marL="257175"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DD0ACD09-8AFA-1443-9A3B-E4D6B9CACDD2}"/>
              </a:ext>
            </a:extLst>
          </p:cNvPr>
          <p:cNvSpPr>
            <a:spLocks noGrp="1"/>
          </p:cNvSpPr>
          <p:nvPr>
            <p:ph idx="11"/>
          </p:nvPr>
        </p:nvSpPr>
        <p:spPr>
          <a:xfrm>
            <a:off x="3684494" y="1208098"/>
            <a:ext cx="2702019" cy="3256415"/>
          </a:xfrm>
        </p:spPr>
        <p:txBody>
          <a:bodyPr>
            <a:normAutofit/>
          </a:bodyPr>
          <a:lstStyle>
            <a:lvl1pPr>
              <a:defRPr sz="900">
                <a:solidFill>
                  <a:schemeClr val="bg1"/>
                </a:solidFill>
                <a:latin typeface="+mn-lt"/>
              </a:defRPr>
            </a:lvl1pPr>
            <a:lvl2pPr>
              <a:defRPr sz="900">
                <a:solidFill>
                  <a:schemeClr val="bg1"/>
                </a:solidFill>
                <a:latin typeface="+mn-lt"/>
              </a:defRPr>
            </a:lvl2pPr>
            <a:lvl3pPr>
              <a:defRPr sz="900">
                <a:solidFill>
                  <a:schemeClr val="bg1"/>
                </a:solidFill>
                <a:latin typeface="+mn-lt"/>
              </a:defRPr>
            </a:lvl3pPr>
            <a:lvl4pPr>
              <a:defRPr sz="900">
                <a:solidFill>
                  <a:schemeClr val="bg1"/>
                </a:solidFill>
                <a:latin typeface="+mn-lt"/>
              </a:defRPr>
            </a:lvl4pPr>
            <a:lvl5pPr>
              <a:defRPr sz="9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471488" y="336088"/>
            <a:ext cx="3855104" cy="343554"/>
          </a:xfrm>
        </p:spPr>
        <p:txBody>
          <a:bodyPr>
            <a:normAutofit/>
          </a:bodyPr>
          <a:lstStyle>
            <a:lvl1pPr>
              <a:defRPr sz="1575" b="1">
                <a:solidFill>
                  <a:srgbClr val="0066A4"/>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471488" y="1208098"/>
            <a:ext cx="3855104" cy="3256415"/>
          </a:xfrm>
        </p:spPr>
        <p:txBody>
          <a:bodyPr>
            <a:normAutofit/>
          </a:bodyPr>
          <a:lstStyle>
            <a:lvl1pPr>
              <a:defRPr sz="900">
                <a:latin typeface="+mn-lt"/>
              </a:defRPr>
            </a:lvl1pPr>
            <a:lvl2pPr>
              <a:defRPr sz="900">
                <a:latin typeface="+mn-lt"/>
              </a:defRPr>
            </a:lvl2pPr>
            <a:lvl3pPr>
              <a:defRPr sz="900">
                <a:latin typeface="+mn-lt"/>
              </a:defRPr>
            </a:lvl3pPr>
            <a:lvl4pPr>
              <a:defRPr sz="900">
                <a:latin typeface="+mn-lt"/>
              </a:defRPr>
            </a:lvl4pPr>
            <a:lvl5pPr>
              <a:defRPr sz="9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471488" y="692612"/>
            <a:ext cx="3855104" cy="274775"/>
          </a:xfrm>
        </p:spPr>
        <p:txBody>
          <a:bodyPr>
            <a:normAutofit/>
          </a:bodyPr>
          <a:lstStyle>
            <a:lvl1pPr marL="0" indent="0">
              <a:buNone/>
              <a:defRPr sz="1013" b="0"/>
            </a:lvl1pPr>
            <a:lvl2pPr marL="257175"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DD0ACD09-8AFA-1443-9A3B-E4D6B9CACDD2}"/>
              </a:ext>
            </a:extLst>
          </p:cNvPr>
          <p:cNvSpPr>
            <a:spLocks noGrp="1"/>
          </p:cNvSpPr>
          <p:nvPr>
            <p:ph idx="11"/>
          </p:nvPr>
        </p:nvSpPr>
        <p:spPr>
          <a:xfrm>
            <a:off x="4766983" y="1208098"/>
            <a:ext cx="1619531" cy="3256415"/>
          </a:xfrm>
        </p:spPr>
        <p:txBody>
          <a:bodyPr>
            <a:normAutofit/>
          </a:bodyPr>
          <a:lstStyle>
            <a:lvl1pPr>
              <a:defRPr sz="900">
                <a:solidFill>
                  <a:schemeClr val="bg1"/>
                </a:solidFill>
                <a:latin typeface="+mn-lt"/>
              </a:defRPr>
            </a:lvl1pPr>
            <a:lvl2pPr>
              <a:defRPr sz="900">
                <a:solidFill>
                  <a:schemeClr val="bg1"/>
                </a:solidFill>
                <a:latin typeface="+mn-lt"/>
              </a:defRPr>
            </a:lvl2pPr>
            <a:lvl3pPr>
              <a:defRPr sz="900">
                <a:solidFill>
                  <a:schemeClr val="bg1"/>
                </a:solidFill>
                <a:latin typeface="+mn-lt"/>
              </a:defRPr>
            </a:lvl3pPr>
            <a:lvl4pPr>
              <a:defRPr sz="900">
                <a:solidFill>
                  <a:schemeClr val="bg1"/>
                </a:solidFill>
                <a:latin typeface="+mn-lt"/>
              </a:defRPr>
            </a:lvl4pPr>
            <a:lvl5pPr>
              <a:defRPr sz="9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50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471488" y="336088"/>
            <a:ext cx="5915025" cy="343554"/>
          </a:xfrm>
        </p:spPr>
        <p:txBody>
          <a:bodyPr>
            <a:normAutofit/>
          </a:bodyPr>
          <a:lstStyle>
            <a:lvl1pPr>
              <a:defRPr sz="1575" b="1">
                <a:solidFill>
                  <a:srgbClr val="0066A4"/>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471488" y="1208098"/>
            <a:ext cx="5915025" cy="3256415"/>
          </a:xfrm>
        </p:spPr>
        <p:txBody>
          <a:bodyPr>
            <a:normAutofit/>
          </a:bodyPr>
          <a:lstStyle>
            <a:lvl1pPr>
              <a:defRPr sz="900">
                <a:solidFill>
                  <a:schemeClr val="bg1"/>
                </a:solidFill>
                <a:latin typeface="+mn-lt"/>
              </a:defRPr>
            </a:lvl1pPr>
            <a:lvl2pPr>
              <a:defRPr sz="900">
                <a:solidFill>
                  <a:schemeClr val="bg1"/>
                </a:solidFill>
                <a:latin typeface="+mn-lt"/>
              </a:defRPr>
            </a:lvl2pPr>
            <a:lvl3pPr>
              <a:defRPr sz="900">
                <a:solidFill>
                  <a:schemeClr val="bg1"/>
                </a:solidFill>
                <a:latin typeface="+mn-lt"/>
              </a:defRPr>
            </a:lvl3pPr>
            <a:lvl4pPr>
              <a:defRPr sz="900">
                <a:solidFill>
                  <a:schemeClr val="bg1"/>
                </a:solidFill>
                <a:latin typeface="+mn-lt"/>
              </a:defRPr>
            </a:lvl4pPr>
            <a:lvl5pPr>
              <a:defRPr sz="9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471488" y="692612"/>
            <a:ext cx="5915025" cy="274775"/>
          </a:xfrm>
        </p:spPr>
        <p:txBody>
          <a:bodyPr>
            <a:normAutofit/>
          </a:bodyPr>
          <a:lstStyle>
            <a:lvl1pPr marL="0" indent="0">
              <a:buNone/>
              <a:defRPr sz="1013" b="0">
                <a:solidFill>
                  <a:schemeClr val="bg1"/>
                </a:solidFill>
              </a:defRPr>
            </a:lvl1pPr>
            <a:lvl2pPr marL="257175" indent="0">
              <a:buNone/>
              <a:defRPr/>
            </a:lvl2pPr>
          </a:lstStyle>
          <a:p>
            <a:pPr lvl="0"/>
            <a:r>
              <a:rPr lang="en-US"/>
              <a:t>Click to edit Master text styles</a:t>
            </a:r>
          </a:p>
        </p:txBody>
      </p:sp>
    </p:spTree>
    <p:extLst>
      <p:ext uri="{BB962C8B-B14F-4D97-AF65-F5344CB8AC3E}">
        <p14:creationId xmlns:p14="http://schemas.microsoft.com/office/powerpoint/2010/main" val="1982588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471488" y="336088"/>
            <a:ext cx="5915025" cy="343554"/>
          </a:xfrm>
        </p:spPr>
        <p:txBody>
          <a:bodyPr>
            <a:normAutofit/>
          </a:bodyPr>
          <a:lstStyle>
            <a:lvl1pPr>
              <a:defRPr sz="1575" b="1">
                <a:solidFill>
                  <a:srgbClr val="0066A4"/>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471488" y="1208098"/>
            <a:ext cx="2829209" cy="3256415"/>
          </a:xfrm>
        </p:spPr>
        <p:txBody>
          <a:bodyPr>
            <a:normAutofit/>
          </a:bodyPr>
          <a:lstStyle>
            <a:lvl1pPr>
              <a:defRPr sz="900">
                <a:solidFill>
                  <a:schemeClr val="bg1"/>
                </a:solidFill>
                <a:latin typeface="+mn-lt"/>
              </a:defRPr>
            </a:lvl1pPr>
            <a:lvl2pPr>
              <a:defRPr sz="900">
                <a:solidFill>
                  <a:schemeClr val="bg1"/>
                </a:solidFill>
                <a:latin typeface="+mn-lt"/>
              </a:defRPr>
            </a:lvl2pPr>
            <a:lvl3pPr>
              <a:defRPr sz="900">
                <a:solidFill>
                  <a:schemeClr val="bg1"/>
                </a:solidFill>
                <a:latin typeface="+mn-lt"/>
              </a:defRPr>
            </a:lvl3pPr>
            <a:lvl4pPr>
              <a:defRPr sz="900">
                <a:solidFill>
                  <a:schemeClr val="bg1"/>
                </a:solidFill>
                <a:latin typeface="+mn-lt"/>
              </a:defRPr>
            </a:lvl4pPr>
            <a:lvl5pPr>
              <a:defRPr sz="9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471488" y="692612"/>
            <a:ext cx="5915025" cy="274775"/>
          </a:xfrm>
        </p:spPr>
        <p:txBody>
          <a:bodyPr>
            <a:normAutofit/>
          </a:bodyPr>
          <a:lstStyle>
            <a:lvl1pPr marL="0" indent="0">
              <a:buNone/>
              <a:defRPr sz="1013" b="0">
                <a:solidFill>
                  <a:schemeClr val="bg1"/>
                </a:solidFill>
              </a:defRPr>
            </a:lvl1pPr>
            <a:lvl2pPr marL="257175"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DD0ACD09-8AFA-1443-9A3B-E4D6B9CACDD2}"/>
              </a:ext>
            </a:extLst>
          </p:cNvPr>
          <p:cNvSpPr>
            <a:spLocks noGrp="1"/>
          </p:cNvSpPr>
          <p:nvPr>
            <p:ph idx="11"/>
          </p:nvPr>
        </p:nvSpPr>
        <p:spPr>
          <a:xfrm>
            <a:off x="3557304" y="1208098"/>
            <a:ext cx="2829210" cy="3256415"/>
          </a:xfrm>
        </p:spPr>
        <p:txBody>
          <a:bodyPr>
            <a:normAutofit/>
          </a:bodyPr>
          <a:lstStyle>
            <a:lvl1pPr>
              <a:defRPr sz="900">
                <a:solidFill>
                  <a:schemeClr val="bg1"/>
                </a:solidFill>
                <a:latin typeface="+mn-lt"/>
              </a:defRPr>
            </a:lvl1pPr>
            <a:lvl2pPr>
              <a:defRPr sz="900">
                <a:solidFill>
                  <a:schemeClr val="bg1"/>
                </a:solidFill>
                <a:latin typeface="+mn-lt"/>
              </a:defRPr>
            </a:lvl2pPr>
            <a:lvl3pPr>
              <a:defRPr sz="900">
                <a:solidFill>
                  <a:schemeClr val="bg1"/>
                </a:solidFill>
                <a:latin typeface="+mn-lt"/>
              </a:defRPr>
            </a:lvl3pPr>
            <a:lvl4pPr>
              <a:defRPr sz="900">
                <a:solidFill>
                  <a:schemeClr val="bg1"/>
                </a:solidFill>
                <a:latin typeface="+mn-lt"/>
              </a:defRPr>
            </a:lvl4pPr>
            <a:lvl5pPr>
              <a:defRPr sz="9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2324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3167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524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4668705"/>
            <a:ext cx="5295906" cy="474807"/>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normAutofit/>
          </a:bodyPr>
          <a:lstStyle>
            <a:lvl1pPr>
              <a:defRPr sz="3000">
                <a:solidFill>
                  <a:schemeClr val="tx2"/>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39028" y="4790795"/>
            <a:ext cx="1600200" cy="274637"/>
          </a:xfrm>
        </p:spPr>
        <p:txBody>
          <a:bodyPr/>
          <a:lstStyle>
            <a:lvl1pPr algn="l">
              <a:defRPr sz="675">
                <a:solidFill>
                  <a:schemeClr val="bg1"/>
                </a:solidFill>
                <a:latin typeface="Arial"/>
                <a:cs typeface="Arial"/>
              </a:defRPr>
            </a:lvl1pPr>
          </a:lstStyle>
          <a:p>
            <a:fld id="{ED076490-EB40-A641-A897-AD17FAA32DF9}"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5580154" y="4525963"/>
            <a:ext cx="971550" cy="482600"/>
          </a:xfrm>
          <a:prstGeom prst="rect">
            <a:avLst/>
          </a:prstGeom>
        </p:spPr>
      </p:pic>
      <p:pic>
        <p:nvPicPr>
          <p:cNvPr id="10" name="Picture 9"/>
          <p:cNvPicPr>
            <a:picLocks noChangeAspect="1"/>
          </p:cNvPicPr>
          <p:nvPr userDrawn="1"/>
        </p:nvPicPr>
        <p:blipFill>
          <a:blip r:embed="rId3"/>
          <a:stretch>
            <a:fillRect/>
          </a:stretch>
        </p:blipFill>
        <p:spPr>
          <a:xfrm>
            <a:off x="1" y="4435183"/>
            <a:ext cx="304800" cy="711200"/>
          </a:xfrm>
          <a:prstGeom prst="rect">
            <a:avLst/>
          </a:prstGeom>
        </p:spPr>
      </p:pic>
    </p:spTree>
    <p:extLst>
      <p:ext uri="{BB962C8B-B14F-4D97-AF65-F5344CB8AC3E}">
        <p14:creationId xmlns:p14="http://schemas.microsoft.com/office/powerpoint/2010/main" val="18533230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09091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203407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34543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89629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81125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9678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989890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2537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4814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949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1410495"/>
            <a:ext cx="6858000" cy="37330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14356" y="1598625"/>
            <a:ext cx="5782531" cy="1101725"/>
          </a:xfrm>
        </p:spPr>
        <p:txBody>
          <a:bodyPr>
            <a:normAutofit/>
          </a:bodyPr>
          <a:lstStyle>
            <a:lvl1pPr>
              <a:defRPr sz="3000">
                <a:solidFill>
                  <a:srgbClr val="FFFFFF"/>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rgbClr val="FFFFFF"/>
                </a:solidFill>
                <a:latin typeface="Arial"/>
                <a:cs typeface="Arial"/>
              </a:defRPr>
            </a:lvl1pPr>
            <a:lvl2pPr marL="342875"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4661295" y="4767275"/>
            <a:ext cx="1635586" cy="274637"/>
          </a:xfrm>
        </p:spPr>
        <p:txBody>
          <a:bodyPr/>
          <a:lstStyle>
            <a:lvl1pPr algn="r">
              <a:defRPr sz="675">
                <a:solidFill>
                  <a:schemeClr val="bg1"/>
                </a:solidFill>
                <a:latin typeface="Arial"/>
                <a:cs typeface="Arial"/>
              </a:defRPr>
            </a:lvl1pPr>
          </a:lstStyle>
          <a:p>
            <a:fld id="{ED076490-EB40-A641-A897-AD17FAA32DF9}"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5580154" y="146779"/>
            <a:ext cx="971550" cy="482600"/>
          </a:xfrm>
          <a:prstGeom prst="rect">
            <a:avLst/>
          </a:prstGeom>
        </p:spPr>
      </p:pic>
      <p:pic>
        <p:nvPicPr>
          <p:cNvPr id="9" name="Picture 8"/>
          <p:cNvPicPr>
            <a:picLocks noChangeAspect="1"/>
          </p:cNvPicPr>
          <p:nvPr userDrawn="1"/>
        </p:nvPicPr>
        <p:blipFill>
          <a:blip r:embed="rId3"/>
          <a:stretch>
            <a:fillRect/>
          </a:stretch>
        </p:blipFill>
        <p:spPr>
          <a:xfrm>
            <a:off x="1" y="4435183"/>
            <a:ext cx="304800" cy="711200"/>
          </a:xfrm>
          <a:prstGeom prst="rect">
            <a:avLst/>
          </a:prstGeom>
        </p:spPr>
      </p:pic>
    </p:spTree>
    <p:extLst>
      <p:ext uri="{BB962C8B-B14F-4D97-AF65-F5344CB8AC3E}">
        <p14:creationId xmlns:p14="http://schemas.microsoft.com/office/powerpoint/2010/main" val="36369351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2779534" y="779699"/>
            <a:ext cx="3603407" cy="1027907"/>
          </a:xfrm>
        </p:spPr>
        <p:txBody>
          <a:bodyPr anchor="b">
            <a:normAutofit/>
          </a:bodyPr>
          <a:lstStyle>
            <a:lvl1pPr>
              <a:defRPr sz="135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2779534" y="1902983"/>
            <a:ext cx="3603407" cy="2161650"/>
          </a:xfrm>
        </p:spPr>
        <p:txBody>
          <a:bodyPr>
            <a:normAutofit/>
          </a:bodyPr>
          <a:lstStyle>
            <a:lvl1pPr marL="0" indent="0">
              <a:buNone/>
              <a:defRPr sz="900">
                <a:solidFill>
                  <a:schemeClr val="tx1"/>
                </a:solidFill>
                <a:latin typeface="+mn-lt"/>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79452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39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3599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610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3685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1922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0858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350" y="342907"/>
            <a:ext cx="5827184" cy="572822"/>
          </a:xfrm>
        </p:spPr>
        <p:txBody>
          <a:bodyPr>
            <a:normAutofit/>
          </a:bodyPr>
          <a:lstStyle>
            <a:lvl1pPr>
              <a:defRPr sz="2025">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14350" y="1200151"/>
            <a:ext cx="5827184" cy="308398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195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BC898B51-5B32-D84E-B0C4-26FA45EB4C1F}"/>
              </a:ext>
            </a:extLst>
          </p:cNvPr>
          <p:cNvSpPr>
            <a:spLocks noGrp="1"/>
          </p:cNvSpPr>
          <p:nvPr>
            <p:ph type="title"/>
          </p:nvPr>
        </p:nvSpPr>
        <p:spPr>
          <a:xfrm>
            <a:off x="471488" y="345814"/>
            <a:ext cx="5915025" cy="572822"/>
          </a:xfrm>
        </p:spPr>
        <p:txBody>
          <a:bodyPr>
            <a:normAutofit/>
          </a:bodyPr>
          <a:lstStyle>
            <a:lvl1pPr>
              <a:defRPr sz="2025">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939970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mparis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4"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4"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84FB764A-B47A-3E47-BDD6-9F4356A90B74}"/>
              </a:ext>
            </a:extLst>
          </p:cNvPr>
          <p:cNvSpPr>
            <a:spLocks noGrp="1"/>
          </p:cNvSpPr>
          <p:nvPr>
            <p:ph type="title"/>
          </p:nvPr>
        </p:nvSpPr>
        <p:spPr>
          <a:xfrm>
            <a:off x="471488" y="345814"/>
            <a:ext cx="5915025" cy="572822"/>
          </a:xfrm>
        </p:spPr>
        <p:txBody>
          <a:bodyPr>
            <a:normAutofit/>
          </a:bodyPr>
          <a:lstStyle>
            <a:lvl1pPr>
              <a:defRPr sz="2025">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6217914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theme" Target="../theme/theme1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8" Type="http://schemas.openxmlformats.org/officeDocument/2006/relationships/slideLayout" Target="../slideLayouts/slideLayout77.xml"/><Relationship Id="rId3"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9.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199117"/>
            <a:ext cx="6858000" cy="2944393"/>
          </a:xfrm>
          <a:prstGeom prst="rect">
            <a:avLst/>
          </a:prstGeom>
          <a:solidFill>
            <a:srgbClr val="0062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0" y="2981149"/>
            <a:ext cx="903964" cy="2162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6" y="2498993"/>
            <a:ext cx="449777" cy="173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txBox="1">
            <a:spLocks/>
          </p:cNvSpPr>
          <p:nvPr/>
        </p:nvSpPr>
        <p:spPr>
          <a:xfrm>
            <a:off x="1028700" y="2368098"/>
            <a:ext cx="4800600" cy="1102519"/>
          </a:xfrm>
          <a:prstGeom prst="rect">
            <a:avLst/>
          </a:prstGeom>
        </p:spPr>
        <p:txBody>
          <a:bodyPr>
            <a:normAutofit/>
          </a:bodyPr>
          <a:lstStyle>
            <a:lvl1pPr algn="r" defTabSz="457200" rtl="0" eaLnBrk="1" latinLnBrk="0" hangingPunct="1">
              <a:spcBef>
                <a:spcPct val="0"/>
              </a:spcBef>
              <a:buNone/>
              <a:defRPr sz="3400" kern="1200">
                <a:solidFill>
                  <a:schemeClr val="bg1"/>
                </a:solidFill>
                <a:latin typeface="Arial"/>
                <a:ea typeface="+mj-ea"/>
                <a:cs typeface="Arial"/>
              </a:defRPr>
            </a:lvl1pPr>
          </a:lstStyle>
          <a:p>
            <a:r>
              <a:rPr lang="en-US" sz="2550" dirty="0"/>
              <a:t>Click to edit Master title style</a:t>
            </a:r>
          </a:p>
        </p:txBody>
      </p:sp>
      <p:sp>
        <p:nvSpPr>
          <p:cNvPr id="11" name="Subtitle 2"/>
          <p:cNvSpPr txBox="1">
            <a:spLocks/>
          </p:cNvSpPr>
          <p:nvPr/>
        </p:nvSpPr>
        <p:spPr>
          <a:xfrm>
            <a:off x="1028700" y="4186536"/>
            <a:ext cx="4800600" cy="465922"/>
          </a:xfrm>
          <a:prstGeom prst="rect">
            <a:avLst/>
          </a:prstGeom>
        </p:spPr>
        <p:txBody>
          <a:bodyPr>
            <a:normAutofit/>
          </a:bodyPr>
          <a:lstStyle>
            <a:lvl1pPr marL="0" indent="0" algn="r" defTabSz="457200" rtl="0" eaLnBrk="1" latinLnBrk="0" hangingPunct="1">
              <a:spcBef>
                <a:spcPct val="20000"/>
              </a:spcBef>
              <a:buFont typeface="Arial"/>
              <a:buNone/>
              <a:defRPr sz="1700" b="1" kern="1200">
                <a:solidFill>
                  <a:srgbClr val="FFFFFF"/>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75" dirty="0"/>
              <a:t>Click to edit Master subtitle style</a:t>
            </a:r>
          </a:p>
        </p:txBody>
      </p:sp>
      <p:pic>
        <p:nvPicPr>
          <p:cNvPr id="12" name="Picture 11"/>
          <p:cNvPicPr>
            <a:picLocks noChangeAspect="1"/>
          </p:cNvPicPr>
          <p:nvPr/>
        </p:nvPicPr>
        <p:blipFill>
          <a:blip r:embed="rId4"/>
          <a:stretch>
            <a:fillRect/>
          </a:stretch>
        </p:blipFill>
        <p:spPr>
          <a:xfrm>
            <a:off x="0" y="1428750"/>
            <a:ext cx="1396848" cy="3714750"/>
          </a:xfrm>
          <a:prstGeom prst="rect">
            <a:avLst/>
          </a:prstGeom>
        </p:spPr>
      </p:pic>
      <p:pic>
        <p:nvPicPr>
          <p:cNvPr id="2" name="Picture 1" descr="AdvancingStates_Logo_tag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095" y="233917"/>
            <a:ext cx="2868652" cy="1792224"/>
          </a:xfrm>
          <a:prstGeom prst="rect">
            <a:avLst/>
          </a:prstGeom>
        </p:spPr>
      </p:pic>
    </p:spTree>
    <p:extLst>
      <p:ext uri="{BB962C8B-B14F-4D97-AF65-F5344CB8AC3E}">
        <p14:creationId xmlns:p14="http://schemas.microsoft.com/office/powerpoint/2010/main" val="2486940196"/>
      </p:ext>
    </p:extLst>
  </p:cSld>
  <p:clrMap bg1="lt1" tx1="dk1" bg2="lt2" tx2="dk2" accent1="accent1" accent2="accent2" accent3="accent3" accent4="accent4" accent5="accent5" accent6="accent6" hlink="hlink" folHlink="folHlink"/>
  <p:sldLayoutIdLst>
    <p:sldLayoutId id="2147483660" r:id="rId1"/>
    <p:sldLayoutId id="2147483665" r:id="rId2"/>
  </p:sldLayoutIdLst>
  <p:hf hdr="0" ftr="0" dt="0"/>
  <p:txStyles>
    <p:titleStyle>
      <a:lvl1pPr algn="ctr" defTabSz="342884" rtl="0" eaLnBrk="1" latinLnBrk="0" hangingPunct="1">
        <a:spcBef>
          <a:spcPct val="0"/>
        </a:spcBef>
        <a:buNone/>
        <a:defRPr sz="3300" kern="1200">
          <a:solidFill>
            <a:schemeClr val="tx1"/>
          </a:solidFill>
          <a:latin typeface="+mj-lt"/>
          <a:ea typeface="+mj-ea"/>
          <a:cs typeface="+mj-cs"/>
        </a:defRPr>
      </a:lvl1pPr>
    </p:titleStyle>
    <p:bodyStyle>
      <a:lvl1pPr marL="257162" indent="-257162" algn="l" defTabSz="342884"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4" rtl="0" eaLnBrk="1" latinLnBrk="0" hangingPunct="1">
        <a:spcBef>
          <a:spcPct val="20000"/>
        </a:spcBef>
        <a:buFont typeface="Arial"/>
        <a:buChar char="–"/>
        <a:defRPr sz="2100" kern="1200">
          <a:solidFill>
            <a:schemeClr val="tx1"/>
          </a:solidFill>
          <a:latin typeface="+mn-lt"/>
          <a:ea typeface="+mn-ea"/>
          <a:cs typeface="+mn-cs"/>
        </a:defRPr>
      </a:lvl2pPr>
      <a:lvl3pPr marL="857207" indent="-171442" algn="l" defTabSz="342884" rtl="0" eaLnBrk="1" latinLnBrk="0" hangingPunct="1">
        <a:spcBef>
          <a:spcPct val="20000"/>
        </a:spcBef>
        <a:buFont typeface="Arial"/>
        <a:buChar char="•"/>
        <a:defRPr sz="1800" kern="1200">
          <a:solidFill>
            <a:schemeClr val="tx1"/>
          </a:solidFill>
          <a:latin typeface="+mn-lt"/>
          <a:ea typeface="+mn-ea"/>
          <a:cs typeface="+mn-cs"/>
        </a:defRPr>
      </a:lvl3pPr>
      <a:lvl4pPr marL="1200090" indent="-171442" algn="l" defTabSz="342884" rtl="0" eaLnBrk="1" latinLnBrk="0" hangingPunct="1">
        <a:spcBef>
          <a:spcPct val="20000"/>
        </a:spcBef>
        <a:buFont typeface="Arial"/>
        <a:buChar char="–"/>
        <a:defRPr sz="1500" kern="1200">
          <a:solidFill>
            <a:schemeClr val="tx1"/>
          </a:solidFill>
          <a:latin typeface="+mn-lt"/>
          <a:ea typeface="+mn-ea"/>
          <a:cs typeface="+mn-cs"/>
        </a:defRPr>
      </a:lvl4pPr>
      <a:lvl5pPr marL="1542974" indent="-171442" algn="l" defTabSz="342884" rtl="0" eaLnBrk="1" latinLnBrk="0" hangingPunct="1">
        <a:spcBef>
          <a:spcPct val="20000"/>
        </a:spcBef>
        <a:buFont typeface="Arial"/>
        <a:buChar char="»"/>
        <a:defRPr sz="1500" kern="1200">
          <a:solidFill>
            <a:schemeClr val="tx1"/>
          </a:solidFill>
          <a:latin typeface="+mn-lt"/>
          <a:ea typeface="+mn-ea"/>
          <a:cs typeface="+mn-cs"/>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FA7582-0E47-994F-AAE3-0F08103EAFE6}"/>
              </a:ext>
            </a:extLst>
          </p:cNvPr>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F771A-BFAD-BB49-A0E2-889522F55A88}"/>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559E3-5B49-B54D-BBA4-935BE6843B01}"/>
              </a:ext>
            </a:extLst>
          </p:cNvPr>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88002F16-B11E-3C40-A678-B9AB3A552233}" type="datetimeFigureOut">
              <a:rPr lang="en-US" smtClean="0"/>
              <a:t>3/21/2022</a:t>
            </a:fld>
            <a:endParaRPr lang="en-US"/>
          </a:p>
        </p:txBody>
      </p:sp>
      <p:sp>
        <p:nvSpPr>
          <p:cNvPr id="5" name="Footer Placeholder 4">
            <a:extLst>
              <a:ext uri="{FF2B5EF4-FFF2-40B4-BE49-F238E27FC236}">
                <a16:creationId xmlns:a16="http://schemas.microsoft.com/office/drawing/2014/main" id="{ABDC6C5C-63F0-344F-9502-57817A3732C1}"/>
              </a:ext>
            </a:extLst>
          </p:cNvPr>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F9BF8D-8BBA-434B-B69A-3B13A29D33BF}"/>
              </a:ext>
            </a:extLst>
          </p:cNvPr>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1323E2FD-1963-4243-915A-62F63ACF4296}" type="slidenum">
              <a:rPr lang="en-US" smtClean="0"/>
              <a:t>‹#›</a:t>
            </a:fld>
            <a:endParaRPr lang="en-US"/>
          </a:p>
        </p:txBody>
      </p:sp>
    </p:spTree>
    <p:extLst>
      <p:ext uri="{BB962C8B-B14F-4D97-AF65-F5344CB8AC3E}">
        <p14:creationId xmlns:p14="http://schemas.microsoft.com/office/powerpoint/2010/main" val="370285178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375"/>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7"/>
            <a:ext cx="61722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74"/>
            <a:ext cx="1600200" cy="274637"/>
          </a:xfrm>
          <a:prstGeom prst="rect">
            <a:avLst/>
          </a:prstGeom>
        </p:spPr>
        <p:txBody>
          <a:bodyPr vert="horz" lIns="91440" tIns="45720" rIns="91440" bIns="45720" rtlCol="0" anchor="ctr"/>
          <a:lstStyle>
            <a:lvl1pPr algn="l">
              <a:defRPr sz="900">
                <a:solidFill>
                  <a:srgbClr val="414042"/>
                </a:solidFill>
              </a:defRPr>
            </a:lvl1pPr>
          </a:lstStyle>
          <a:p>
            <a:endParaRPr lang="en-US" dirty="0"/>
          </a:p>
        </p:txBody>
      </p:sp>
      <p:sp>
        <p:nvSpPr>
          <p:cNvPr id="5" name="Footer Placeholder 4"/>
          <p:cNvSpPr>
            <a:spLocks noGrp="1"/>
          </p:cNvSpPr>
          <p:nvPr>
            <p:ph type="ftr" sz="quarter" idx="3"/>
          </p:nvPr>
        </p:nvSpPr>
        <p:spPr>
          <a:xfrm>
            <a:off x="2343150" y="4767274"/>
            <a:ext cx="2171700" cy="274637"/>
          </a:xfrm>
          <a:prstGeom prst="rect">
            <a:avLst/>
          </a:prstGeom>
        </p:spPr>
        <p:txBody>
          <a:bodyPr vert="horz" lIns="91440" tIns="45720" rIns="91440" bIns="45720" rtlCol="0" anchor="ctr"/>
          <a:lstStyle>
            <a:lvl1pPr algn="ctr">
              <a:defRPr sz="900">
                <a:solidFill>
                  <a:srgbClr val="414042"/>
                </a:solidFill>
              </a:defRPr>
            </a:lvl1pPr>
          </a:lstStyle>
          <a:p>
            <a:endParaRPr lang="en-US" dirty="0"/>
          </a:p>
        </p:txBody>
      </p:sp>
      <p:sp>
        <p:nvSpPr>
          <p:cNvPr id="6" name="Slide Number Placeholder 5"/>
          <p:cNvSpPr>
            <a:spLocks noGrp="1"/>
          </p:cNvSpPr>
          <p:nvPr>
            <p:ph type="sldNum" sz="quarter" idx="4"/>
          </p:nvPr>
        </p:nvSpPr>
        <p:spPr>
          <a:xfrm>
            <a:off x="4914900" y="4767274"/>
            <a:ext cx="1600200" cy="274637"/>
          </a:xfrm>
          <a:prstGeom prst="rect">
            <a:avLst/>
          </a:prstGeom>
        </p:spPr>
        <p:txBody>
          <a:bodyPr vert="horz" lIns="91440" tIns="45720" rIns="91440" bIns="45720" rtlCol="0" anchor="ctr"/>
          <a:lstStyle>
            <a:lvl1pPr algn="r">
              <a:defRPr sz="900">
                <a:solidFill>
                  <a:schemeClr val="tx1">
                    <a:tint val="75000"/>
                  </a:schemeClr>
                </a:solidFill>
              </a:defRPr>
            </a:lvl1pPr>
          </a:lstStyle>
          <a:p>
            <a:fld id="{ED076490-EB40-A641-A897-AD17FAA32DF9}" type="slidenum">
              <a:rPr lang="en-US" smtClean="0"/>
              <a:t>‹#›</a:t>
            </a:fld>
            <a:endParaRPr lang="en-US" dirty="0"/>
          </a:p>
        </p:txBody>
      </p:sp>
    </p:spTree>
    <p:extLst>
      <p:ext uri="{BB962C8B-B14F-4D97-AF65-F5344CB8AC3E}">
        <p14:creationId xmlns:p14="http://schemas.microsoft.com/office/powerpoint/2010/main" val="10255575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hdr="0" ftr="0" dt="0"/>
  <p:txStyles>
    <p:titleStyle>
      <a:lvl1pPr algn="ctr" defTabSz="342884" rtl="0" eaLnBrk="1" latinLnBrk="0" hangingPunct="1">
        <a:spcBef>
          <a:spcPct val="0"/>
        </a:spcBef>
        <a:buNone/>
        <a:defRPr sz="3300" kern="1200">
          <a:solidFill>
            <a:schemeClr val="tx1"/>
          </a:solidFill>
          <a:latin typeface="+mj-lt"/>
          <a:ea typeface="+mj-ea"/>
          <a:cs typeface="+mj-cs"/>
        </a:defRPr>
      </a:lvl1pPr>
    </p:titleStyle>
    <p:bodyStyle>
      <a:lvl1pPr marL="257162" indent="-257162" algn="l" defTabSz="342884"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4" rtl="0" eaLnBrk="1" latinLnBrk="0" hangingPunct="1">
        <a:spcBef>
          <a:spcPct val="20000"/>
        </a:spcBef>
        <a:buFont typeface="Arial"/>
        <a:buChar char="–"/>
        <a:defRPr sz="2100" kern="1200">
          <a:solidFill>
            <a:schemeClr val="tx1"/>
          </a:solidFill>
          <a:latin typeface="+mn-lt"/>
          <a:ea typeface="+mn-ea"/>
          <a:cs typeface="+mn-cs"/>
        </a:defRPr>
      </a:lvl2pPr>
      <a:lvl3pPr marL="857207" indent="-171442" algn="l" defTabSz="342884" rtl="0" eaLnBrk="1" latinLnBrk="0" hangingPunct="1">
        <a:spcBef>
          <a:spcPct val="20000"/>
        </a:spcBef>
        <a:buFont typeface="Arial"/>
        <a:buChar char="•"/>
        <a:defRPr sz="1800" kern="1200">
          <a:solidFill>
            <a:schemeClr val="tx1"/>
          </a:solidFill>
          <a:latin typeface="+mn-lt"/>
          <a:ea typeface="+mn-ea"/>
          <a:cs typeface="+mn-cs"/>
        </a:defRPr>
      </a:lvl3pPr>
      <a:lvl4pPr marL="1200090" indent="-171442" algn="l" defTabSz="342884" rtl="0" eaLnBrk="1" latinLnBrk="0" hangingPunct="1">
        <a:spcBef>
          <a:spcPct val="20000"/>
        </a:spcBef>
        <a:buFont typeface="Arial"/>
        <a:buChar char="–"/>
        <a:defRPr sz="1500" kern="1200">
          <a:solidFill>
            <a:schemeClr val="tx1"/>
          </a:solidFill>
          <a:latin typeface="+mn-lt"/>
          <a:ea typeface="+mn-ea"/>
          <a:cs typeface="+mn-cs"/>
        </a:defRPr>
      </a:lvl4pPr>
      <a:lvl5pPr marL="1542974" indent="-171442" algn="l" defTabSz="342884" rtl="0" eaLnBrk="1" latinLnBrk="0" hangingPunct="1">
        <a:spcBef>
          <a:spcPct val="20000"/>
        </a:spcBef>
        <a:buFont typeface="Arial"/>
        <a:buChar char="»"/>
        <a:defRPr sz="1500" kern="1200">
          <a:solidFill>
            <a:schemeClr val="tx1"/>
          </a:solidFill>
          <a:latin typeface="+mn-lt"/>
          <a:ea typeface="+mn-ea"/>
          <a:cs typeface="+mn-cs"/>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375"/>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7"/>
            <a:ext cx="61722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75"/>
            <a:ext cx="1600200" cy="274637"/>
          </a:xfrm>
          <a:prstGeom prst="rect">
            <a:avLst/>
          </a:prstGeom>
        </p:spPr>
        <p:txBody>
          <a:bodyPr vert="horz" lIns="91440" tIns="45720" rIns="91440" bIns="45720" rtlCol="0" anchor="ctr"/>
          <a:lstStyle>
            <a:lvl1pPr algn="l">
              <a:defRPr sz="900">
                <a:solidFill>
                  <a:srgbClr val="414042"/>
                </a:solidFill>
              </a:defRPr>
            </a:lvl1pPr>
          </a:lstStyle>
          <a:p>
            <a:endParaRPr lang="en-US"/>
          </a:p>
        </p:txBody>
      </p:sp>
      <p:sp>
        <p:nvSpPr>
          <p:cNvPr id="5" name="Footer Placeholder 4"/>
          <p:cNvSpPr>
            <a:spLocks noGrp="1"/>
          </p:cNvSpPr>
          <p:nvPr>
            <p:ph type="ftr" sz="quarter" idx="3"/>
          </p:nvPr>
        </p:nvSpPr>
        <p:spPr>
          <a:xfrm>
            <a:off x="2343150" y="4767275"/>
            <a:ext cx="2171700" cy="274637"/>
          </a:xfrm>
          <a:prstGeom prst="rect">
            <a:avLst/>
          </a:prstGeom>
        </p:spPr>
        <p:txBody>
          <a:bodyPr vert="horz" lIns="91440" tIns="45720" rIns="91440" bIns="45720" rtlCol="0" anchor="ctr"/>
          <a:lstStyle>
            <a:lvl1pPr algn="ctr">
              <a:defRPr sz="900">
                <a:solidFill>
                  <a:srgbClr val="414042"/>
                </a:solidFill>
              </a:defRPr>
            </a:lvl1pPr>
          </a:lstStyle>
          <a:p>
            <a:endParaRPr lang="en-US"/>
          </a:p>
        </p:txBody>
      </p:sp>
      <p:sp>
        <p:nvSpPr>
          <p:cNvPr id="6" name="Slide Number Placeholder 5"/>
          <p:cNvSpPr>
            <a:spLocks noGrp="1"/>
          </p:cNvSpPr>
          <p:nvPr>
            <p:ph type="sldNum" sz="quarter" idx="4"/>
          </p:nvPr>
        </p:nvSpPr>
        <p:spPr>
          <a:xfrm>
            <a:off x="4914900" y="4767275"/>
            <a:ext cx="1600200" cy="274637"/>
          </a:xfrm>
          <a:prstGeom prst="rect">
            <a:avLst/>
          </a:prstGeom>
        </p:spPr>
        <p:txBody>
          <a:bodyPr vert="horz" lIns="91440" tIns="45720" rIns="91440" bIns="45720" rtlCol="0" anchor="ctr"/>
          <a:lstStyle>
            <a:lvl1pPr algn="r">
              <a:defRPr sz="900">
                <a:solidFill>
                  <a:schemeClr val="tx1">
                    <a:tint val="75000"/>
                  </a:schemeClr>
                </a:solidFill>
              </a:defRPr>
            </a:lvl1pPr>
          </a:lstStyle>
          <a:p>
            <a:fld id="{ED076490-EB40-A641-A897-AD17FAA32DF9}" type="slidenum">
              <a:rPr lang="en-US" smtClean="0"/>
              <a:t>‹#›</a:t>
            </a:fld>
            <a:endParaRPr lang="en-US"/>
          </a:p>
        </p:txBody>
      </p:sp>
    </p:spTree>
    <p:extLst>
      <p:ext uri="{BB962C8B-B14F-4D97-AF65-F5344CB8AC3E}">
        <p14:creationId xmlns:p14="http://schemas.microsoft.com/office/powerpoint/2010/main" val="16247457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ftr="0" dt="0"/>
  <p:txStyles>
    <p:titleStyle>
      <a:lvl1pPr algn="ctr" defTabSz="342875" rtl="0" eaLnBrk="1" latinLnBrk="0" hangingPunct="1">
        <a:spcBef>
          <a:spcPct val="0"/>
        </a:spcBef>
        <a:buNone/>
        <a:defRPr sz="3300" kern="1200">
          <a:solidFill>
            <a:schemeClr val="tx1"/>
          </a:solidFill>
          <a:latin typeface="+mj-lt"/>
          <a:ea typeface="+mj-ea"/>
          <a:cs typeface="+mj-cs"/>
        </a:defRPr>
      </a:lvl1pPr>
    </p:titleStyle>
    <p:bodyStyle>
      <a:lvl1pPr marL="257156" indent="-257156" algn="l" defTabSz="342875" rtl="0" eaLnBrk="1" latinLnBrk="0" hangingPunct="1">
        <a:spcBef>
          <a:spcPct val="20000"/>
        </a:spcBef>
        <a:buFont typeface="Arial"/>
        <a:buChar char="•"/>
        <a:defRPr sz="2400" kern="1200">
          <a:solidFill>
            <a:schemeClr val="tx1"/>
          </a:solidFill>
          <a:latin typeface="+mn-lt"/>
          <a:ea typeface="+mn-ea"/>
          <a:cs typeface="+mn-cs"/>
        </a:defRPr>
      </a:lvl1pPr>
      <a:lvl2pPr marL="557170" indent="-214297" algn="l" defTabSz="342875" rtl="0" eaLnBrk="1" latinLnBrk="0" hangingPunct="1">
        <a:spcBef>
          <a:spcPct val="20000"/>
        </a:spcBef>
        <a:buFont typeface="Arial"/>
        <a:buChar char="–"/>
        <a:defRPr sz="2100" kern="1200">
          <a:solidFill>
            <a:schemeClr val="tx1"/>
          </a:solidFill>
          <a:latin typeface="+mn-lt"/>
          <a:ea typeface="+mn-ea"/>
          <a:cs typeface="+mn-cs"/>
        </a:defRPr>
      </a:lvl2pPr>
      <a:lvl3pPr marL="857186" indent="-171438" algn="l" defTabSz="342875" rtl="0" eaLnBrk="1" latinLnBrk="0" hangingPunct="1">
        <a:spcBef>
          <a:spcPct val="20000"/>
        </a:spcBef>
        <a:buFont typeface="Arial"/>
        <a:buChar char="•"/>
        <a:defRPr sz="1800" kern="1200">
          <a:solidFill>
            <a:schemeClr val="tx1"/>
          </a:solidFill>
          <a:latin typeface="+mn-lt"/>
          <a:ea typeface="+mn-ea"/>
          <a:cs typeface="+mn-cs"/>
        </a:defRPr>
      </a:lvl3pPr>
      <a:lvl4pPr marL="1200060" indent="-171438" algn="l" defTabSz="342875" rtl="0" eaLnBrk="1" latinLnBrk="0" hangingPunct="1">
        <a:spcBef>
          <a:spcPct val="20000"/>
        </a:spcBef>
        <a:buFont typeface="Arial"/>
        <a:buChar char="–"/>
        <a:defRPr sz="1500" kern="1200">
          <a:solidFill>
            <a:schemeClr val="tx1"/>
          </a:solidFill>
          <a:latin typeface="+mn-lt"/>
          <a:ea typeface="+mn-ea"/>
          <a:cs typeface="+mn-cs"/>
        </a:defRPr>
      </a:lvl4pPr>
      <a:lvl5pPr marL="1542935" indent="-171438" algn="l" defTabSz="342875" rtl="0" eaLnBrk="1" latinLnBrk="0" hangingPunct="1">
        <a:spcBef>
          <a:spcPct val="20000"/>
        </a:spcBef>
        <a:buFont typeface="Arial"/>
        <a:buChar char="»"/>
        <a:defRPr sz="1500" kern="1200">
          <a:solidFill>
            <a:schemeClr val="tx1"/>
          </a:solidFill>
          <a:latin typeface="+mn-lt"/>
          <a:ea typeface="+mn-ea"/>
          <a:cs typeface="+mn-cs"/>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75" rtl="0" eaLnBrk="1" latinLnBrk="0" hangingPunct="1">
        <a:defRPr sz="1350" kern="1200">
          <a:solidFill>
            <a:schemeClr val="tx1"/>
          </a:solidFill>
          <a:latin typeface="+mn-lt"/>
          <a:ea typeface="+mn-ea"/>
          <a:cs typeface="+mn-cs"/>
        </a:defRPr>
      </a:lvl1pPr>
      <a:lvl2pPr marL="342875" algn="l" defTabSz="342875" rtl="0" eaLnBrk="1" latinLnBrk="0" hangingPunct="1">
        <a:defRPr sz="1350" kern="1200">
          <a:solidFill>
            <a:schemeClr val="tx1"/>
          </a:solidFill>
          <a:latin typeface="+mn-lt"/>
          <a:ea typeface="+mn-ea"/>
          <a:cs typeface="+mn-cs"/>
        </a:defRPr>
      </a:lvl2pPr>
      <a:lvl3pPr marL="685750" algn="l" defTabSz="342875" rtl="0" eaLnBrk="1" latinLnBrk="0" hangingPunct="1">
        <a:defRPr sz="1350" kern="1200">
          <a:solidFill>
            <a:schemeClr val="tx1"/>
          </a:solidFill>
          <a:latin typeface="+mn-lt"/>
          <a:ea typeface="+mn-ea"/>
          <a:cs typeface="+mn-cs"/>
        </a:defRPr>
      </a:lvl3pPr>
      <a:lvl4pPr marL="1028624" algn="l" defTabSz="342875" rtl="0" eaLnBrk="1" latinLnBrk="0" hangingPunct="1">
        <a:defRPr sz="1350" kern="1200">
          <a:solidFill>
            <a:schemeClr val="tx1"/>
          </a:solidFill>
          <a:latin typeface="+mn-lt"/>
          <a:ea typeface="+mn-ea"/>
          <a:cs typeface="+mn-cs"/>
        </a:defRPr>
      </a:lvl4pPr>
      <a:lvl5pPr marL="1371498" algn="l" defTabSz="342875" rtl="0" eaLnBrk="1" latinLnBrk="0" hangingPunct="1">
        <a:defRPr sz="1350" kern="1200">
          <a:solidFill>
            <a:schemeClr val="tx1"/>
          </a:solidFill>
          <a:latin typeface="+mn-lt"/>
          <a:ea typeface="+mn-ea"/>
          <a:cs typeface="+mn-cs"/>
        </a:defRPr>
      </a:lvl5pPr>
      <a:lvl6pPr marL="1714373" algn="l" defTabSz="342875" rtl="0" eaLnBrk="1" latinLnBrk="0" hangingPunct="1">
        <a:defRPr sz="1350" kern="1200">
          <a:solidFill>
            <a:schemeClr val="tx1"/>
          </a:solidFill>
          <a:latin typeface="+mn-lt"/>
          <a:ea typeface="+mn-ea"/>
          <a:cs typeface="+mn-cs"/>
        </a:defRPr>
      </a:lvl6pPr>
      <a:lvl7pPr marL="2057246" algn="l" defTabSz="342875" rtl="0" eaLnBrk="1" latinLnBrk="0" hangingPunct="1">
        <a:defRPr sz="1350" kern="1200">
          <a:solidFill>
            <a:schemeClr val="tx1"/>
          </a:solidFill>
          <a:latin typeface="+mn-lt"/>
          <a:ea typeface="+mn-ea"/>
          <a:cs typeface="+mn-cs"/>
        </a:defRPr>
      </a:lvl7pPr>
      <a:lvl8pPr marL="2400120" algn="l" defTabSz="342875" rtl="0" eaLnBrk="1" latinLnBrk="0" hangingPunct="1">
        <a:defRPr sz="1350" kern="1200">
          <a:solidFill>
            <a:schemeClr val="tx1"/>
          </a:solidFill>
          <a:latin typeface="+mn-lt"/>
          <a:ea typeface="+mn-ea"/>
          <a:cs typeface="+mn-cs"/>
        </a:defRPr>
      </a:lvl8pPr>
      <a:lvl9pPr marL="2742995" algn="l" defTabSz="34287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1804BA-656F-9446-AB39-F4648AF2365B}"/>
              </a:ext>
            </a:extLst>
          </p:cNvPr>
          <p:cNvSpPr>
            <a:spLocks noGrp="1"/>
          </p:cNvSpPr>
          <p:nvPr>
            <p:ph type="title"/>
          </p:nvPr>
        </p:nvSpPr>
        <p:spPr>
          <a:xfrm>
            <a:off x="264127" y="614203"/>
            <a:ext cx="638072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C8B986C-46A5-EE4E-9BD1-52D162DEFCCF}"/>
              </a:ext>
            </a:extLst>
          </p:cNvPr>
          <p:cNvSpPr>
            <a:spLocks noGrp="1"/>
          </p:cNvSpPr>
          <p:nvPr>
            <p:ph type="body" idx="1"/>
          </p:nvPr>
        </p:nvSpPr>
        <p:spPr>
          <a:xfrm>
            <a:off x="264127" y="1608384"/>
            <a:ext cx="6380720" cy="27288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734762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Lst>
  <p:txStyles>
    <p:titleStyle>
      <a:lvl1pPr algn="l" defTabSz="514325" rtl="0" eaLnBrk="1" latinLnBrk="0" hangingPunct="1">
        <a:lnSpc>
          <a:spcPct val="90000"/>
        </a:lnSpc>
        <a:spcBef>
          <a:spcPct val="0"/>
        </a:spcBef>
        <a:buNone/>
        <a:defRPr sz="2250" b="1" i="0" kern="1200">
          <a:solidFill>
            <a:srgbClr val="BE1E2E"/>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514325" rtl="0" eaLnBrk="1" latinLnBrk="0" hangingPunct="1">
        <a:lnSpc>
          <a:spcPct val="90000"/>
        </a:lnSpc>
        <a:spcBef>
          <a:spcPts val="563"/>
        </a:spcBef>
        <a:buFontTx/>
        <a:buNone/>
        <a:defRPr sz="1575" b="0" i="0" kern="1200">
          <a:solidFill>
            <a:srgbClr val="055190"/>
          </a:solidFill>
          <a:latin typeface="Verdana" panose="020B0604030504040204" pitchFamily="34" charset="0"/>
          <a:ea typeface="Verdana" panose="020B0604030504040204" pitchFamily="34" charset="0"/>
          <a:cs typeface="Verdana" panose="020B0604030504040204" pitchFamily="34" charset="0"/>
        </a:defRPr>
      </a:lvl1pPr>
      <a:lvl2pPr marL="385745" indent="-128582" algn="l" defTabSz="514325" rtl="0" eaLnBrk="1" latinLnBrk="0" hangingPunct="1">
        <a:lnSpc>
          <a:spcPct val="90000"/>
        </a:lnSpc>
        <a:spcBef>
          <a:spcPts val="281"/>
        </a:spcBef>
        <a:buClr>
          <a:srgbClr val="F9A11A"/>
        </a:buClr>
        <a:buFont typeface="Arial" panose="020B0604020202020204" pitchFamily="34" charset="0"/>
        <a:buChar char="•"/>
        <a:defRPr sz="1350" b="0" i="0" kern="1200">
          <a:solidFill>
            <a:srgbClr val="055190"/>
          </a:solidFill>
          <a:latin typeface="Verdana" panose="020B0604030504040204" pitchFamily="34" charset="0"/>
          <a:ea typeface="Verdana" panose="020B0604030504040204" pitchFamily="34" charset="0"/>
          <a:cs typeface="Verdana" panose="020B0604030504040204" pitchFamily="34" charset="0"/>
        </a:defRPr>
      </a:lvl2pPr>
      <a:lvl3pPr marL="642906" indent="-128582" algn="l" defTabSz="514325" rtl="0" eaLnBrk="1" latinLnBrk="0" hangingPunct="1">
        <a:lnSpc>
          <a:spcPct val="90000"/>
        </a:lnSpc>
        <a:spcBef>
          <a:spcPts val="281"/>
        </a:spcBef>
        <a:buClr>
          <a:srgbClr val="FAA21A"/>
        </a:buClr>
        <a:buFont typeface="Wingdings" pitchFamily="2" charset="2"/>
        <a:buChar char="§"/>
        <a:defRPr sz="1125" b="0" i="0" kern="1200">
          <a:solidFill>
            <a:srgbClr val="055190"/>
          </a:solidFill>
          <a:latin typeface="Verdana" panose="020B0604030504040204" pitchFamily="34" charset="0"/>
          <a:ea typeface="Verdana" panose="020B0604030504040204" pitchFamily="34" charset="0"/>
          <a:cs typeface="Verdana" panose="020B0604030504040204" pitchFamily="34" charset="0"/>
        </a:defRPr>
      </a:lvl3pPr>
      <a:lvl4pPr marL="900068" indent="-128582" algn="l" defTabSz="514325" rtl="0" eaLnBrk="1" latinLnBrk="0" hangingPunct="1">
        <a:lnSpc>
          <a:spcPct val="90000"/>
        </a:lnSpc>
        <a:spcBef>
          <a:spcPts val="281"/>
        </a:spcBef>
        <a:buFont typeface="Arial" panose="020B0604020202020204" pitchFamily="34" charset="0"/>
        <a:buChar char="•"/>
        <a:defRPr sz="1013" b="0" i="0" kern="1200">
          <a:solidFill>
            <a:srgbClr val="055190"/>
          </a:solidFill>
          <a:latin typeface="Verdana" panose="020B0604030504040204" pitchFamily="34" charset="0"/>
          <a:ea typeface="Verdana" panose="020B0604030504040204" pitchFamily="34" charset="0"/>
          <a:cs typeface="Verdana" panose="020B0604030504040204" pitchFamily="34" charset="0"/>
        </a:defRPr>
      </a:lvl4pPr>
      <a:lvl5pPr marL="1157230" indent="-128582" algn="l" defTabSz="514325" rtl="0" eaLnBrk="1" latinLnBrk="0" hangingPunct="1">
        <a:lnSpc>
          <a:spcPct val="90000"/>
        </a:lnSpc>
        <a:spcBef>
          <a:spcPts val="281"/>
        </a:spcBef>
        <a:buFont typeface="Arial" panose="020B0604020202020204" pitchFamily="34" charset="0"/>
        <a:buChar char="•"/>
        <a:defRPr sz="1013" b="0" i="0" kern="1200">
          <a:solidFill>
            <a:srgbClr val="055190"/>
          </a:solidFill>
          <a:latin typeface="Verdana" panose="020B0604030504040204" pitchFamily="34" charset="0"/>
          <a:ea typeface="Verdana" panose="020B0604030504040204" pitchFamily="34" charset="0"/>
          <a:cs typeface="Verdana" panose="020B0604030504040204" pitchFamily="34" charset="0"/>
        </a:defRPr>
      </a:lvl5pPr>
      <a:lvl6pPr marL="1414393"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80"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25" rtl="0" eaLnBrk="1" latinLnBrk="0" hangingPunct="1">
        <a:defRPr sz="1013" kern="1200">
          <a:solidFill>
            <a:schemeClr val="tx1"/>
          </a:solidFill>
          <a:latin typeface="+mn-lt"/>
          <a:ea typeface="+mn-ea"/>
          <a:cs typeface="+mn-cs"/>
        </a:defRPr>
      </a:lvl1pPr>
      <a:lvl2pPr marL="257162" algn="l" defTabSz="514325" rtl="0" eaLnBrk="1" latinLnBrk="0" hangingPunct="1">
        <a:defRPr sz="1013" kern="1200">
          <a:solidFill>
            <a:schemeClr val="tx1"/>
          </a:solidFill>
          <a:latin typeface="+mn-lt"/>
          <a:ea typeface="+mn-ea"/>
          <a:cs typeface="+mn-cs"/>
        </a:defRPr>
      </a:lvl2pPr>
      <a:lvl3pPr marL="514325" algn="l" defTabSz="514325" rtl="0" eaLnBrk="1" latinLnBrk="0" hangingPunct="1">
        <a:defRPr sz="1013" kern="1200">
          <a:solidFill>
            <a:schemeClr val="tx1"/>
          </a:solidFill>
          <a:latin typeface="+mn-lt"/>
          <a:ea typeface="+mn-ea"/>
          <a:cs typeface="+mn-cs"/>
        </a:defRPr>
      </a:lvl3pPr>
      <a:lvl4pPr marL="771487" algn="l" defTabSz="514325" rtl="0" eaLnBrk="1" latinLnBrk="0" hangingPunct="1">
        <a:defRPr sz="1013" kern="1200">
          <a:solidFill>
            <a:schemeClr val="tx1"/>
          </a:solidFill>
          <a:latin typeface="+mn-lt"/>
          <a:ea typeface="+mn-ea"/>
          <a:cs typeface="+mn-cs"/>
        </a:defRPr>
      </a:lvl4pPr>
      <a:lvl5pPr marL="1028649" algn="l" defTabSz="514325" rtl="0" eaLnBrk="1" latinLnBrk="0" hangingPunct="1">
        <a:defRPr sz="1013" kern="1200">
          <a:solidFill>
            <a:schemeClr val="tx1"/>
          </a:solidFill>
          <a:latin typeface="+mn-lt"/>
          <a:ea typeface="+mn-ea"/>
          <a:cs typeface="+mn-cs"/>
        </a:defRPr>
      </a:lvl5pPr>
      <a:lvl6pPr marL="1285811" algn="l" defTabSz="514325" rtl="0" eaLnBrk="1" latinLnBrk="0" hangingPunct="1">
        <a:defRPr sz="1013" kern="1200">
          <a:solidFill>
            <a:schemeClr val="tx1"/>
          </a:solidFill>
          <a:latin typeface="+mn-lt"/>
          <a:ea typeface="+mn-ea"/>
          <a:cs typeface="+mn-cs"/>
        </a:defRPr>
      </a:lvl6pPr>
      <a:lvl7pPr marL="1542974" algn="l" defTabSz="514325" rtl="0" eaLnBrk="1" latinLnBrk="0" hangingPunct="1">
        <a:defRPr sz="1013" kern="1200">
          <a:solidFill>
            <a:schemeClr val="tx1"/>
          </a:solidFill>
          <a:latin typeface="+mn-lt"/>
          <a:ea typeface="+mn-ea"/>
          <a:cs typeface="+mn-cs"/>
        </a:defRPr>
      </a:lvl7pPr>
      <a:lvl8pPr marL="1800135" algn="l" defTabSz="514325" rtl="0" eaLnBrk="1" latinLnBrk="0" hangingPunct="1">
        <a:defRPr sz="1013" kern="1200">
          <a:solidFill>
            <a:schemeClr val="tx1"/>
          </a:solidFill>
          <a:latin typeface="+mn-lt"/>
          <a:ea typeface="+mn-ea"/>
          <a:cs typeface="+mn-cs"/>
        </a:defRPr>
      </a:lvl8pPr>
      <a:lvl9pPr marL="2057297" algn="l" defTabSz="514325"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71450"/>
            <a:ext cx="6115050" cy="74295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9486" y="1200150"/>
            <a:ext cx="6115050" cy="339471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0" y="4686301"/>
            <a:ext cx="2000250" cy="273844"/>
          </a:xfrm>
          <a:prstGeom prst="rect">
            <a:avLst/>
          </a:prstGeom>
        </p:spPr>
        <p:txBody>
          <a:bodyPr vert="horz" anchor="ctr" anchorCtr="0"/>
          <a:lstStyle>
            <a:lvl1pPr algn="l" eaLnBrk="1" latinLnBrk="0" hangingPunct="1">
              <a:defRPr kumimoji="0" sz="788">
                <a:solidFill>
                  <a:schemeClr val="tx2"/>
                </a:solidFill>
              </a:defRPr>
            </a:lvl1pPr>
          </a:lstStyle>
          <a:p>
            <a:fld id="{638421C0-3DDC-4198-A008-86EE7E97CD38}" type="datetime1">
              <a:rPr lang="en-US" smtClean="0"/>
              <a:t>3/21/2022</a:t>
            </a:fld>
            <a:endParaRPr lang="en-US" dirty="0"/>
          </a:p>
        </p:txBody>
      </p:sp>
      <p:sp>
        <p:nvSpPr>
          <p:cNvPr id="3" name="Footer Placeholder 2"/>
          <p:cNvSpPr>
            <a:spLocks noGrp="1"/>
          </p:cNvSpPr>
          <p:nvPr>
            <p:ph type="ftr" sz="quarter" idx="3"/>
          </p:nvPr>
        </p:nvSpPr>
        <p:spPr>
          <a:xfrm>
            <a:off x="457201" y="4686156"/>
            <a:ext cx="4065812" cy="273844"/>
          </a:xfrm>
          <a:prstGeom prst="rect">
            <a:avLst/>
          </a:prstGeom>
        </p:spPr>
        <p:txBody>
          <a:bodyPr vert="horz" anchor="ctr"/>
          <a:lstStyle>
            <a:lvl1pPr algn="r" eaLnBrk="1" latinLnBrk="0" hangingPunct="1">
              <a:defRPr kumimoji="0" sz="788">
                <a:solidFill>
                  <a:schemeClr val="tx2"/>
                </a:solidFill>
              </a:defRPr>
            </a:lvl1pPr>
          </a:lstStyle>
          <a:p>
            <a:endParaRPr lang="en-US" dirty="0"/>
          </a:p>
        </p:txBody>
      </p:sp>
      <p:sp>
        <p:nvSpPr>
          <p:cNvPr id="7" name="Rectangle 6"/>
          <p:cNvSpPr/>
          <p:nvPr/>
        </p:nvSpPr>
        <p:spPr bwMode="white">
          <a:xfrm>
            <a:off x="0" y="925830"/>
            <a:ext cx="6858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Rectangle 7"/>
          <p:cNvSpPr/>
          <p:nvPr/>
        </p:nvSpPr>
        <p:spPr>
          <a:xfrm>
            <a:off x="0" y="960120"/>
            <a:ext cx="40005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442912" y="960120"/>
            <a:ext cx="6415088"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3" name="Slide Number Placeholder 22"/>
          <p:cNvSpPr>
            <a:spLocks noGrp="1"/>
          </p:cNvSpPr>
          <p:nvPr>
            <p:ph type="sldNum" sz="quarter" idx="4"/>
          </p:nvPr>
        </p:nvSpPr>
        <p:spPr>
          <a:xfrm>
            <a:off x="0" y="954169"/>
            <a:ext cx="400050" cy="183357"/>
          </a:xfrm>
          <a:prstGeom prst="rect">
            <a:avLst/>
          </a:prstGeom>
        </p:spPr>
        <p:txBody>
          <a:bodyPr vert="horz" anchor="ctr" anchorCtr="0">
            <a:normAutofit/>
          </a:bodyPr>
          <a:lstStyle>
            <a:lvl1pPr algn="ctr" eaLnBrk="1" latinLnBrk="0" hangingPunct="1">
              <a:defRPr kumimoji="0" sz="788" b="1">
                <a:solidFill>
                  <a:srgbClr val="FFFFFF"/>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355193081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l" rtl="0" eaLnBrk="1" latinLnBrk="0" hangingPunct="1">
        <a:spcBef>
          <a:spcPct val="0"/>
        </a:spcBef>
        <a:buNone/>
        <a:defRPr kumimoji="0" sz="2475" kern="1200">
          <a:solidFill>
            <a:schemeClr val="tx2"/>
          </a:solidFill>
          <a:latin typeface="+mj-lt"/>
          <a:ea typeface="+mj-ea"/>
          <a:cs typeface="+mj-cs"/>
        </a:defRPr>
      </a:lvl1pPr>
    </p:titleStyle>
    <p:bodyStyle>
      <a:lvl1pPr marL="180014" indent="-180014" algn="l" rtl="0" eaLnBrk="1" latinLnBrk="0" hangingPunct="1">
        <a:spcBef>
          <a:spcPts val="394"/>
        </a:spcBef>
        <a:buClr>
          <a:schemeClr val="accent2"/>
        </a:buClr>
        <a:buSzPct val="60000"/>
        <a:buFont typeface="Wingdings"/>
        <a:buChar char=""/>
        <a:defRPr kumimoji="0" sz="1631" kern="1200">
          <a:solidFill>
            <a:schemeClr val="tx1"/>
          </a:solidFill>
          <a:latin typeface="+mn-lt"/>
          <a:ea typeface="+mn-ea"/>
          <a:cs typeface="+mn-cs"/>
        </a:defRPr>
      </a:lvl1pPr>
      <a:lvl2pPr marL="360027" indent="-154298" algn="l" rtl="0" eaLnBrk="1" latinLnBrk="0" hangingPunct="1">
        <a:spcBef>
          <a:spcPts val="309"/>
        </a:spcBef>
        <a:buClr>
          <a:schemeClr val="accent1"/>
        </a:buClr>
        <a:buSzPct val="70000"/>
        <a:buFont typeface="Wingdings 2"/>
        <a:buChar char=""/>
        <a:defRPr kumimoji="0" sz="1463" kern="1200">
          <a:solidFill>
            <a:schemeClr val="tx1"/>
          </a:solidFill>
          <a:latin typeface="+mn-lt"/>
          <a:ea typeface="+mn-ea"/>
          <a:cs typeface="+mn-cs"/>
        </a:defRPr>
      </a:lvl2pPr>
      <a:lvl3pPr marL="514325" indent="-128582" algn="l" rtl="0" eaLnBrk="1" latinLnBrk="0" hangingPunct="1">
        <a:spcBef>
          <a:spcPts val="281"/>
        </a:spcBef>
        <a:buClr>
          <a:schemeClr val="accent2"/>
        </a:buClr>
        <a:buSzPct val="75000"/>
        <a:buFont typeface="Wingdings"/>
        <a:buChar char=""/>
        <a:defRPr kumimoji="0" sz="1294" kern="1200">
          <a:solidFill>
            <a:schemeClr val="tx1"/>
          </a:solidFill>
          <a:latin typeface="+mn-lt"/>
          <a:ea typeface="+mn-ea"/>
          <a:cs typeface="+mn-cs"/>
        </a:defRPr>
      </a:lvl3pPr>
      <a:lvl4pPr marL="771487" indent="-128582" algn="l" rtl="0" eaLnBrk="1" latinLnBrk="0" hangingPunct="1">
        <a:spcBef>
          <a:spcPts val="225"/>
        </a:spcBef>
        <a:buClr>
          <a:schemeClr val="accent3"/>
        </a:buClr>
        <a:buSzPct val="75000"/>
        <a:buFont typeface="Wingdings"/>
        <a:buChar char=""/>
        <a:defRPr kumimoji="0" sz="1125" kern="1200">
          <a:solidFill>
            <a:schemeClr val="tx1"/>
          </a:solidFill>
          <a:latin typeface="+mn-lt"/>
          <a:ea typeface="+mn-ea"/>
          <a:cs typeface="+mn-cs"/>
        </a:defRPr>
      </a:lvl4pPr>
      <a:lvl5pPr marL="1028649" indent="-128582" algn="l" rtl="0" eaLnBrk="1" latinLnBrk="0" hangingPunct="1">
        <a:spcBef>
          <a:spcPts val="225"/>
        </a:spcBef>
        <a:buClr>
          <a:schemeClr val="accent4"/>
        </a:buClr>
        <a:buSzPct val="65000"/>
        <a:buFont typeface="Wingdings"/>
        <a:buChar char=""/>
        <a:defRPr kumimoji="0" sz="1125" kern="1200">
          <a:solidFill>
            <a:schemeClr val="tx1"/>
          </a:solidFill>
          <a:latin typeface="+mn-lt"/>
          <a:ea typeface="+mn-ea"/>
          <a:cs typeface="+mn-cs"/>
        </a:defRPr>
      </a:lvl5pPr>
      <a:lvl6pPr marL="1182947" indent="-128582" algn="l" rtl="0" eaLnBrk="1" latinLnBrk="0" hangingPunct="1">
        <a:spcBef>
          <a:spcPct val="20000"/>
        </a:spcBef>
        <a:buClr>
          <a:schemeClr val="accent1"/>
        </a:buClr>
        <a:buFont typeface="Wingdings"/>
        <a:buChar char="§"/>
        <a:defRPr kumimoji="0" sz="1013" kern="1200" baseline="0">
          <a:solidFill>
            <a:schemeClr val="tx1"/>
          </a:solidFill>
          <a:latin typeface="+mn-lt"/>
          <a:ea typeface="+mn-ea"/>
          <a:cs typeface="+mn-cs"/>
        </a:defRPr>
      </a:lvl6pPr>
      <a:lvl7pPr marL="1337243" indent="-128582" algn="l" rtl="0" eaLnBrk="1" latinLnBrk="0" hangingPunct="1">
        <a:spcBef>
          <a:spcPct val="20000"/>
        </a:spcBef>
        <a:buClr>
          <a:schemeClr val="accent2"/>
        </a:buClr>
        <a:buFont typeface="Wingdings"/>
        <a:buChar char="§"/>
        <a:defRPr kumimoji="0" sz="1013" kern="1200" baseline="0">
          <a:solidFill>
            <a:schemeClr val="tx1"/>
          </a:solidFill>
          <a:latin typeface="+mn-lt"/>
          <a:ea typeface="+mn-ea"/>
          <a:cs typeface="+mn-cs"/>
        </a:defRPr>
      </a:lvl7pPr>
      <a:lvl8pPr marL="1491541" indent="-128582" algn="l" rtl="0" eaLnBrk="1" latinLnBrk="0" hangingPunct="1">
        <a:spcBef>
          <a:spcPct val="20000"/>
        </a:spcBef>
        <a:buClr>
          <a:schemeClr val="accent3"/>
        </a:buClr>
        <a:buFont typeface="Wingdings"/>
        <a:buChar char="§"/>
        <a:defRPr kumimoji="0" sz="1013" kern="1200" baseline="0">
          <a:solidFill>
            <a:schemeClr val="tx1"/>
          </a:solidFill>
          <a:latin typeface="+mn-lt"/>
          <a:ea typeface="+mn-ea"/>
          <a:cs typeface="+mn-cs"/>
        </a:defRPr>
      </a:lvl8pPr>
      <a:lvl9pPr marL="1645838" indent="-128582" algn="l" rtl="0" eaLnBrk="1" latinLnBrk="0" hangingPunct="1">
        <a:spcBef>
          <a:spcPct val="20000"/>
        </a:spcBef>
        <a:buClr>
          <a:schemeClr val="accent4"/>
        </a:buClr>
        <a:buFont typeface="Wingdings"/>
        <a:buChar char="§"/>
        <a:defRPr kumimoji="0" sz="101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62" algn="l" rtl="0" eaLnBrk="1" latinLnBrk="0" hangingPunct="1">
        <a:defRPr kumimoji="0" kern="1200">
          <a:solidFill>
            <a:schemeClr val="tx1"/>
          </a:solidFill>
          <a:latin typeface="+mn-lt"/>
          <a:ea typeface="+mn-ea"/>
          <a:cs typeface="+mn-cs"/>
        </a:defRPr>
      </a:lvl2pPr>
      <a:lvl3pPr marL="514325" algn="l" rtl="0" eaLnBrk="1" latinLnBrk="0" hangingPunct="1">
        <a:defRPr kumimoji="0" kern="1200">
          <a:solidFill>
            <a:schemeClr val="tx1"/>
          </a:solidFill>
          <a:latin typeface="+mn-lt"/>
          <a:ea typeface="+mn-ea"/>
          <a:cs typeface="+mn-cs"/>
        </a:defRPr>
      </a:lvl3pPr>
      <a:lvl4pPr marL="771487" algn="l" rtl="0" eaLnBrk="1" latinLnBrk="0" hangingPunct="1">
        <a:defRPr kumimoji="0" kern="1200">
          <a:solidFill>
            <a:schemeClr val="tx1"/>
          </a:solidFill>
          <a:latin typeface="+mn-lt"/>
          <a:ea typeface="+mn-ea"/>
          <a:cs typeface="+mn-cs"/>
        </a:defRPr>
      </a:lvl4pPr>
      <a:lvl5pPr marL="1028649" algn="l" rtl="0" eaLnBrk="1" latinLnBrk="0" hangingPunct="1">
        <a:defRPr kumimoji="0" kern="1200">
          <a:solidFill>
            <a:schemeClr val="tx1"/>
          </a:solidFill>
          <a:latin typeface="+mn-lt"/>
          <a:ea typeface="+mn-ea"/>
          <a:cs typeface="+mn-cs"/>
        </a:defRPr>
      </a:lvl5pPr>
      <a:lvl6pPr marL="1285811" algn="l" rtl="0" eaLnBrk="1" latinLnBrk="0" hangingPunct="1">
        <a:defRPr kumimoji="0" kern="1200">
          <a:solidFill>
            <a:schemeClr val="tx1"/>
          </a:solidFill>
          <a:latin typeface="+mn-lt"/>
          <a:ea typeface="+mn-ea"/>
          <a:cs typeface="+mn-cs"/>
        </a:defRPr>
      </a:lvl6pPr>
      <a:lvl7pPr marL="1542974" algn="l" rtl="0" eaLnBrk="1" latinLnBrk="0" hangingPunct="1">
        <a:defRPr kumimoji="0" kern="1200">
          <a:solidFill>
            <a:schemeClr val="tx1"/>
          </a:solidFill>
          <a:latin typeface="+mn-lt"/>
          <a:ea typeface="+mn-ea"/>
          <a:cs typeface="+mn-cs"/>
        </a:defRPr>
      </a:lvl7pPr>
      <a:lvl8pPr marL="1800135" algn="l" rtl="0" eaLnBrk="1" latinLnBrk="0" hangingPunct="1">
        <a:defRPr kumimoji="0" kern="1200">
          <a:solidFill>
            <a:schemeClr val="tx1"/>
          </a:solidFill>
          <a:latin typeface="+mn-lt"/>
          <a:ea typeface="+mn-ea"/>
          <a:cs typeface="+mn-cs"/>
        </a:defRPr>
      </a:lvl8pPr>
      <a:lvl9pPr marL="2057297"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71450"/>
            <a:ext cx="6115050" cy="74295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9486" y="1200150"/>
            <a:ext cx="6115050" cy="339471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0" y="4686301"/>
            <a:ext cx="2000250" cy="273844"/>
          </a:xfrm>
          <a:prstGeom prst="rect">
            <a:avLst/>
          </a:prstGeom>
        </p:spPr>
        <p:txBody>
          <a:bodyPr vert="horz" anchor="ctr" anchorCtr="0"/>
          <a:lstStyle>
            <a:lvl1pPr algn="l" eaLnBrk="1" latinLnBrk="0" hangingPunct="1">
              <a:defRPr kumimoji="0" sz="788">
                <a:solidFill>
                  <a:schemeClr val="tx2"/>
                </a:solidFill>
              </a:defRPr>
            </a:lvl1pPr>
          </a:lstStyle>
          <a:p>
            <a:fld id="{C4FA9130-B4CA-4089-A840-5A1432FA6E15}" type="datetime1">
              <a:rPr lang="en-US" smtClean="0"/>
              <a:t>3/21/2022</a:t>
            </a:fld>
            <a:endParaRPr lang="en-US"/>
          </a:p>
        </p:txBody>
      </p:sp>
      <p:sp>
        <p:nvSpPr>
          <p:cNvPr id="3" name="Footer Placeholder 2"/>
          <p:cNvSpPr>
            <a:spLocks noGrp="1"/>
          </p:cNvSpPr>
          <p:nvPr>
            <p:ph type="ftr" sz="quarter" idx="3"/>
          </p:nvPr>
        </p:nvSpPr>
        <p:spPr>
          <a:xfrm>
            <a:off x="457201" y="4686156"/>
            <a:ext cx="4065812" cy="273844"/>
          </a:xfrm>
          <a:prstGeom prst="rect">
            <a:avLst/>
          </a:prstGeom>
        </p:spPr>
        <p:txBody>
          <a:bodyPr vert="horz" anchor="ctr"/>
          <a:lstStyle>
            <a:lvl1pPr algn="r" eaLnBrk="1" latinLnBrk="0" hangingPunct="1">
              <a:defRPr kumimoji="0" sz="788">
                <a:solidFill>
                  <a:schemeClr val="tx2"/>
                </a:solidFill>
              </a:defRPr>
            </a:lvl1pPr>
          </a:lstStyle>
          <a:p>
            <a:endParaRPr lang="en-US"/>
          </a:p>
        </p:txBody>
      </p:sp>
      <p:sp>
        <p:nvSpPr>
          <p:cNvPr id="7" name="Rectangle 6"/>
          <p:cNvSpPr/>
          <p:nvPr/>
        </p:nvSpPr>
        <p:spPr bwMode="white">
          <a:xfrm>
            <a:off x="0" y="925830"/>
            <a:ext cx="6858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8" name="Rectangle 7"/>
          <p:cNvSpPr/>
          <p:nvPr/>
        </p:nvSpPr>
        <p:spPr>
          <a:xfrm>
            <a:off x="0" y="960120"/>
            <a:ext cx="40005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9" name="Rectangle 8"/>
          <p:cNvSpPr/>
          <p:nvPr/>
        </p:nvSpPr>
        <p:spPr>
          <a:xfrm>
            <a:off x="442912" y="960120"/>
            <a:ext cx="6415088"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a:p>
        </p:txBody>
      </p:sp>
      <p:sp>
        <p:nvSpPr>
          <p:cNvPr id="23" name="Slide Number Placeholder 22"/>
          <p:cNvSpPr>
            <a:spLocks noGrp="1"/>
          </p:cNvSpPr>
          <p:nvPr>
            <p:ph type="sldNum" sz="quarter" idx="4"/>
          </p:nvPr>
        </p:nvSpPr>
        <p:spPr>
          <a:xfrm>
            <a:off x="0" y="954169"/>
            <a:ext cx="400050" cy="183357"/>
          </a:xfrm>
          <a:prstGeom prst="rect">
            <a:avLst/>
          </a:prstGeom>
        </p:spPr>
        <p:txBody>
          <a:bodyPr vert="horz" anchor="ctr" anchorCtr="0">
            <a:normAutofit/>
          </a:bodyPr>
          <a:lstStyle>
            <a:lvl1pPr algn="ctr" eaLnBrk="1" latinLnBrk="0" hangingPunct="1">
              <a:defRPr kumimoji="0" sz="788" b="1">
                <a:solidFill>
                  <a:srgbClr val="FFFFFF"/>
                </a:solidFill>
              </a:defRPr>
            </a:lvl1pPr>
          </a:lstStyle>
          <a:p>
            <a:fld id="{A162D542-39A4-4598-BEB9-D1267FDA8501}" type="slidenum">
              <a:rPr lang="en-US" smtClean="0"/>
              <a:t>‹#›</a:t>
            </a:fld>
            <a:endParaRPr lang="en-US"/>
          </a:p>
        </p:txBody>
      </p:sp>
    </p:spTree>
    <p:extLst>
      <p:ext uri="{BB962C8B-B14F-4D97-AF65-F5344CB8AC3E}">
        <p14:creationId xmlns:p14="http://schemas.microsoft.com/office/powerpoint/2010/main" val="241977010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l" rtl="0" eaLnBrk="1" latinLnBrk="0" hangingPunct="1">
        <a:spcBef>
          <a:spcPct val="0"/>
        </a:spcBef>
        <a:buNone/>
        <a:defRPr kumimoji="0" sz="2475" b="0" i="0" u="none" kern="1200">
          <a:solidFill>
            <a:schemeClr val="tx2"/>
          </a:solidFill>
          <a:latin typeface="+mj-lt"/>
          <a:ea typeface="+mj-ea"/>
          <a:cs typeface="+mj-cs"/>
        </a:defRPr>
      </a:lvl1pPr>
    </p:titleStyle>
    <p:bodyStyle>
      <a:lvl1pPr marL="180014" indent="-180014" algn="l" rtl="0" eaLnBrk="1" latinLnBrk="0" hangingPunct="1">
        <a:spcBef>
          <a:spcPts val="394"/>
        </a:spcBef>
        <a:buClr>
          <a:schemeClr val="accent2"/>
        </a:buClr>
        <a:buSzPct val="60000"/>
        <a:buFont typeface="Wingdings"/>
        <a:buChar char=""/>
        <a:defRPr kumimoji="0" sz="1631" kern="1200">
          <a:solidFill>
            <a:schemeClr val="tx1"/>
          </a:solidFill>
          <a:latin typeface="+mn-lt"/>
          <a:ea typeface="+mn-ea"/>
          <a:cs typeface="+mn-cs"/>
        </a:defRPr>
      </a:lvl1pPr>
      <a:lvl2pPr marL="360027" indent="-154298" algn="l" rtl="0" eaLnBrk="1" latinLnBrk="0" hangingPunct="1">
        <a:spcBef>
          <a:spcPts val="309"/>
        </a:spcBef>
        <a:buClr>
          <a:schemeClr val="accent1"/>
        </a:buClr>
        <a:buSzPct val="70000"/>
        <a:buFont typeface="Wingdings 2"/>
        <a:buChar char=""/>
        <a:defRPr kumimoji="0" sz="1463" b="0" i="0" u="none" kern="1200">
          <a:solidFill>
            <a:schemeClr val="tx1"/>
          </a:solidFill>
          <a:latin typeface="+mn-lt"/>
          <a:ea typeface="+mn-ea"/>
          <a:cs typeface="+mn-cs"/>
        </a:defRPr>
      </a:lvl2pPr>
      <a:lvl3pPr marL="514325" indent="-128582" algn="l" rtl="0" eaLnBrk="1" latinLnBrk="0" hangingPunct="1">
        <a:spcBef>
          <a:spcPts val="281"/>
        </a:spcBef>
        <a:buClr>
          <a:schemeClr val="accent2"/>
        </a:buClr>
        <a:buSzPct val="75000"/>
        <a:buFont typeface="Wingdings"/>
        <a:buChar char=""/>
        <a:defRPr kumimoji="0" sz="1294" kern="1200">
          <a:solidFill>
            <a:schemeClr val="tx1"/>
          </a:solidFill>
          <a:latin typeface="+mn-lt"/>
          <a:ea typeface="+mn-ea"/>
          <a:cs typeface="+mn-cs"/>
        </a:defRPr>
      </a:lvl3pPr>
      <a:lvl4pPr marL="771487" indent="-128582" algn="l" rtl="0" eaLnBrk="1" latinLnBrk="0" hangingPunct="1">
        <a:spcBef>
          <a:spcPts val="225"/>
        </a:spcBef>
        <a:buClr>
          <a:schemeClr val="accent3"/>
        </a:buClr>
        <a:buSzPct val="75000"/>
        <a:buFont typeface="Wingdings"/>
        <a:buChar char=""/>
        <a:defRPr kumimoji="0" sz="1125" kern="1200">
          <a:solidFill>
            <a:schemeClr val="tx1"/>
          </a:solidFill>
          <a:latin typeface="+mn-lt"/>
          <a:ea typeface="+mn-ea"/>
          <a:cs typeface="+mn-cs"/>
        </a:defRPr>
      </a:lvl4pPr>
      <a:lvl5pPr marL="1028649" indent="-128582" algn="l" rtl="0" eaLnBrk="1" latinLnBrk="0" hangingPunct="1">
        <a:spcBef>
          <a:spcPts val="225"/>
        </a:spcBef>
        <a:buClr>
          <a:schemeClr val="accent4"/>
        </a:buClr>
        <a:buSzPct val="65000"/>
        <a:buFont typeface="Wingdings"/>
        <a:buChar char=""/>
        <a:defRPr kumimoji="0" sz="1125" kern="1200">
          <a:solidFill>
            <a:schemeClr val="tx1"/>
          </a:solidFill>
          <a:latin typeface="+mn-lt"/>
          <a:ea typeface="+mn-ea"/>
          <a:cs typeface="+mn-cs"/>
        </a:defRPr>
      </a:lvl5pPr>
      <a:lvl6pPr marL="1182947" indent="-128582" algn="l" rtl="0" eaLnBrk="1" latinLnBrk="0" hangingPunct="1">
        <a:spcBef>
          <a:spcPct val="20000"/>
        </a:spcBef>
        <a:buClr>
          <a:schemeClr val="accent1"/>
        </a:buClr>
        <a:buFont typeface="Wingdings"/>
        <a:buChar char="§"/>
        <a:defRPr kumimoji="0" sz="1013" kern="1200" baseline="0">
          <a:solidFill>
            <a:schemeClr val="tx1"/>
          </a:solidFill>
          <a:latin typeface="+mn-lt"/>
          <a:ea typeface="+mn-ea"/>
          <a:cs typeface="+mn-cs"/>
        </a:defRPr>
      </a:lvl6pPr>
      <a:lvl7pPr marL="1337243" indent="-128582" algn="l" rtl="0" eaLnBrk="1" latinLnBrk="0" hangingPunct="1">
        <a:spcBef>
          <a:spcPct val="20000"/>
        </a:spcBef>
        <a:buClr>
          <a:schemeClr val="accent2"/>
        </a:buClr>
        <a:buFont typeface="Wingdings"/>
        <a:buChar char="§"/>
        <a:defRPr kumimoji="0" sz="1013" kern="1200" baseline="0">
          <a:solidFill>
            <a:schemeClr val="tx1"/>
          </a:solidFill>
          <a:latin typeface="+mn-lt"/>
          <a:ea typeface="+mn-ea"/>
          <a:cs typeface="+mn-cs"/>
        </a:defRPr>
      </a:lvl7pPr>
      <a:lvl8pPr marL="1491541" indent="-128582" algn="l" rtl="0" eaLnBrk="1" latinLnBrk="0" hangingPunct="1">
        <a:spcBef>
          <a:spcPct val="20000"/>
        </a:spcBef>
        <a:buClr>
          <a:schemeClr val="accent3"/>
        </a:buClr>
        <a:buFont typeface="Wingdings"/>
        <a:buChar char="§"/>
        <a:defRPr kumimoji="0" sz="1013" kern="1200" baseline="0">
          <a:solidFill>
            <a:schemeClr val="tx1"/>
          </a:solidFill>
          <a:latin typeface="+mn-lt"/>
          <a:ea typeface="+mn-ea"/>
          <a:cs typeface="+mn-cs"/>
        </a:defRPr>
      </a:lvl8pPr>
      <a:lvl9pPr marL="1645838" indent="-128582" algn="l" rtl="0" eaLnBrk="1" latinLnBrk="0" hangingPunct="1">
        <a:spcBef>
          <a:spcPct val="20000"/>
        </a:spcBef>
        <a:buClr>
          <a:schemeClr val="accent4"/>
        </a:buClr>
        <a:buFont typeface="Wingdings"/>
        <a:buChar char="§"/>
        <a:defRPr kumimoji="0" sz="101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62" algn="l" rtl="0" eaLnBrk="1" latinLnBrk="0" hangingPunct="1">
        <a:defRPr kumimoji="0" kern="1200">
          <a:solidFill>
            <a:schemeClr val="tx1"/>
          </a:solidFill>
          <a:latin typeface="+mn-lt"/>
          <a:ea typeface="+mn-ea"/>
          <a:cs typeface="+mn-cs"/>
        </a:defRPr>
      </a:lvl2pPr>
      <a:lvl3pPr marL="514325" algn="l" rtl="0" eaLnBrk="1" latinLnBrk="0" hangingPunct="1">
        <a:defRPr kumimoji="0" kern="1200">
          <a:solidFill>
            <a:schemeClr val="tx1"/>
          </a:solidFill>
          <a:latin typeface="+mn-lt"/>
          <a:ea typeface="+mn-ea"/>
          <a:cs typeface="+mn-cs"/>
        </a:defRPr>
      </a:lvl3pPr>
      <a:lvl4pPr marL="771487" algn="l" rtl="0" eaLnBrk="1" latinLnBrk="0" hangingPunct="1">
        <a:defRPr kumimoji="0" kern="1200">
          <a:solidFill>
            <a:schemeClr val="tx1"/>
          </a:solidFill>
          <a:latin typeface="+mn-lt"/>
          <a:ea typeface="+mn-ea"/>
          <a:cs typeface="+mn-cs"/>
        </a:defRPr>
      </a:lvl4pPr>
      <a:lvl5pPr marL="1028649" algn="l" rtl="0" eaLnBrk="1" latinLnBrk="0" hangingPunct="1">
        <a:defRPr kumimoji="0" kern="1200">
          <a:solidFill>
            <a:schemeClr val="tx1"/>
          </a:solidFill>
          <a:latin typeface="+mn-lt"/>
          <a:ea typeface="+mn-ea"/>
          <a:cs typeface="+mn-cs"/>
        </a:defRPr>
      </a:lvl5pPr>
      <a:lvl6pPr marL="1285811" algn="l" rtl="0" eaLnBrk="1" latinLnBrk="0" hangingPunct="1">
        <a:defRPr kumimoji="0" kern="1200">
          <a:solidFill>
            <a:schemeClr val="tx1"/>
          </a:solidFill>
          <a:latin typeface="+mn-lt"/>
          <a:ea typeface="+mn-ea"/>
          <a:cs typeface="+mn-cs"/>
        </a:defRPr>
      </a:lvl6pPr>
      <a:lvl7pPr marL="1542974" algn="l" rtl="0" eaLnBrk="1" latinLnBrk="0" hangingPunct="1">
        <a:defRPr kumimoji="0" kern="1200">
          <a:solidFill>
            <a:schemeClr val="tx1"/>
          </a:solidFill>
          <a:latin typeface="+mn-lt"/>
          <a:ea typeface="+mn-ea"/>
          <a:cs typeface="+mn-cs"/>
        </a:defRPr>
      </a:lvl7pPr>
      <a:lvl8pPr marL="1800135" algn="l" rtl="0" eaLnBrk="1" latinLnBrk="0" hangingPunct="1">
        <a:defRPr kumimoji="0" kern="1200">
          <a:solidFill>
            <a:schemeClr val="tx1"/>
          </a:solidFill>
          <a:latin typeface="+mn-lt"/>
          <a:ea typeface="+mn-ea"/>
          <a:cs typeface="+mn-cs"/>
        </a:defRPr>
      </a:lvl8pPr>
      <a:lvl9pPr marL="2057297"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71450"/>
            <a:ext cx="6115050" cy="74295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9486" y="1200150"/>
            <a:ext cx="6115050" cy="339471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0" y="4686301"/>
            <a:ext cx="2000250" cy="273844"/>
          </a:xfrm>
          <a:prstGeom prst="rect">
            <a:avLst/>
          </a:prstGeom>
        </p:spPr>
        <p:txBody>
          <a:bodyPr vert="horz" anchor="ctr" anchorCtr="0"/>
          <a:lstStyle>
            <a:lvl1pPr algn="l" eaLnBrk="1" latinLnBrk="0" hangingPunct="1">
              <a:defRPr kumimoji="0" sz="788">
                <a:solidFill>
                  <a:schemeClr val="tx2"/>
                </a:solidFill>
              </a:defRPr>
            </a:lvl1pPr>
          </a:lstStyle>
          <a:p>
            <a:fld id="{5CA4A6E0-CACA-47D3-AA8B-C9CE40CA3C26}" type="datetimeFigureOut">
              <a:rPr lang="en-US" smtClean="0"/>
              <a:t>3/21/2022</a:t>
            </a:fld>
            <a:endParaRPr lang="en-US" dirty="0"/>
          </a:p>
        </p:txBody>
      </p:sp>
      <p:sp>
        <p:nvSpPr>
          <p:cNvPr id="3" name="Footer Placeholder 2"/>
          <p:cNvSpPr>
            <a:spLocks noGrp="1"/>
          </p:cNvSpPr>
          <p:nvPr>
            <p:ph type="ftr" sz="quarter" idx="3"/>
          </p:nvPr>
        </p:nvSpPr>
        <p:spPr>
          <a:xfrm>
            <a:off x="457201" y="4686156"/>
            <a:ext cx="4065812" cy="273844"/>
          </a:xfrm>
          <a:prstGeom prst="rect">
            <a:avLst/>
          </a:prstGeom>
        </p:spPr>
        <p:txBody>
          <a:bodyPr vert="horz" anchor="ctr"/>
          <a:lstStyle>
            <a:lvl1pPr algn="r" eaLnBrk="1" latinLnBrk="0" hangingPunct="1">
              <a:defRPr kumimoji="0" sz="788">
                <a:solidFill>
                  <a:schemeClr val="tx2"/>
                </a:solidFill>
              </a:defRPr>
            </a:lvl1pPr>
          </a:lstStyle>
          <a:p>
            <a:endParaRPr lang="en-US" dirty="0"/>
          </a:p>
        </p:txBody>
      </p:sp>
      <p:sp>
        <p:nvSpPr>
          <p:cNvPr id="7" name="Rectangle 6"/>
          <p:cNvSpPr/>
          <p:nvPr/>
        </p:nvSpPr>
        <p:spPr bwMode="white">
          <a:xfrm>
            <a:off x="0" y="925830"/>
            <a:ext cx="6858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Rectangle 7"/>
          <p:cNvSpPr/>
          <p:nvPr/>
        </p:nvSpPr>
        <p:spPr>
          <a:xfrm>
            <a:off x="0" y="960120"/>
            <a:ext cx="40005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442912" y="960120"/>
            <a:ext cx="6415088"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3" name="Slide Number Placeholder 22"/>
          <p:cNvSpPr>
            <a:spLocks noGrp="1"/>
          </p:cNvSpPr>
          <p:nvPr>
            <p:ph type="sldNum" sz="quarter" idx="4"/>
          </p:nvPr>
        </p:nvSpPr>
        <p:spPr>
          <a:xfrm>
            <a:off x="0" y="954169"/>
            <a:ext cx="400050" cy="183357"/>
          </a:xfrm>
          <a:prstGeom prst="rect">
            <a:avLst/>
          </a:prstGeom>
        </p:spPr>
        <p:txBody>
          <a:bodyPr vert="horz" anchor="ctr" anchorCtr="0">
            <a:normAutofit/>
          </a:bodyPr>
          <a:lstStyle>
            <a:lvl1pPr algn="ctr" eaLnBrk="1" latinLnBrk="0" hangingPunct="1">
              <a:defRPr kumimoji="0" sz="788" b="1">
                <a:solidFill>
                  <a:srgbClr val="FFFFFF"/>
                </a:solidFill>
              </a:defRPr>
            </a:lvl1pPr>
          </a:lstStyle>
          <a:p>
            <a:fld id="{BA4A7517-E5FF-4083-9A96-F51222F84DCF}" type="slidenum">
              <a:rPr lang="en-US" smtClean="0"/>
              <a:t>‹#›</a:t>
            </a:fld>
            <a:endParaRPr lang="en-US" dirty="0"/>
          </a:p>
        </p:txBody>
      </p:sp>
    </p:spTree>
    <p:extLst>
      <p:ext uri="{BB962C8B-B14F-4D97-AF65-F5344CB8AC3E}">
        <p14:creationId xmlns:p14="http://schemas.microsoft.com/office/powerpoint/2010/main" val="249394603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rtl="0" eaLnBrk="1" latinLnBrk="0" hangingPunct="1">
        <a:spcBef>
          <a:spcPct val="0"/>
        </a:spcBef>
        <a:buNone/>
        <a:defRPr kumimoji="0" sz="2475" kern="1200">
          <a:solidFill>
            <a:schemeClr val="tx2"/>
          </a:solidFill>
          <a:latin typeface="+mj-lt"/>
          <a:ea typeface="+mj-ea"/>
          <a:cs typeface="+mj-cs"/>
        </a:defRPr>
      </a:lvl1pPr>
    </p:titleStyle>
    <p:bodyStyle>
      <a:lvl1pPr marL="180014" indent="-180014" algn="l" rtl="0" eaLnBrk="1" latinLnBrk="0" hangingPunct="1">
        <a:spcBef>
          <a:spcPts val="394"/>
        </a:spcBef>
        <a:buClr>
          <a:schemeClr val="accent2"/>
        </a:buClr>
        <a:buSzPct val="60000"/>
        <a:buFont typeface="Wingdings"/>
        <a:buChar char=""/>
        <a:defRPr kumimoji="0" sz="1631" kern="1200">
          <a:solidFill>
            <a:schemeClr val="tx1"/>
          </a:solidFill>
          <a:latin typeface="+mn-lt"/>
          <a:ea typeface="+mn-ea"/>
          <a:cs typeface="+mn-cs"/>
        </a:defRPr>
      </a:lvl1pPr>
      <a:lvl2pPr marL="360027" indent="-154298" algn="l" rtl="0" eaLnBrk="1" latinLnBrk="0" hangingPunct="1">
        <a:spcBef>
          <a:spcPts val="309"/>
        </a:spcBef>
        <a:buClr>
          <a:schemeClr val="accent1"/>
        </a:buClr>
        <a:buSzPct val="70000"/>
        <a:buFont typeface="Wingdings 2"/>
        <a:buChar char=""/>
        <a:defRPr kumimoji="0" sz="1463" kern="1200">
          <a:solidFill>
            <a:schemeClr val="tx1"/>
          </a:solidFill>
          <a:latin typeface="+mn-lt"/>
          <a:ea typeface="+mn-ea"/>
          <a:cs typeface="+mn-cs"/>
        </a:defRPr>
      </a:lvl2pPr>
      <a:lvl3pPr marL="514325" indent="-128582" algn="l" rtl="0" eaLnBrk="1" latinLnBrk="0" hangingPunct="1">
        <a:spcBef>
          <a:spcPts val="281"/>
        </a:spcBef>
        <a:buClr>
          <a:schemeClr val="accent2"/>
        </a:buClr>
        <a:buSzPct val="75000"/>
        <a:buFont typeface="Wingdings"/>
        <a:buChar char=""/>
        <a:defRPr kumimoji="0" sz="1294" kern="1200">
          <a:solidFill>
            <a:schemeClr val="tx1"/>
          </a:solidFill>
          <a:latin typeface="+mn-lt"/>
          <a:ea typeface="+mn-ea"/>
          <a:cs typeface="+mn-cs"/>
        </a:defRPr>
      </a:lvl3pPr>
      <a:lvl4pPr marL="771487" indent="-128582" algn="l" rtl="0" eaLnBrk="1" latinLnBrk="0" hangingPunct="1">
        <a:spcBef>
          <a:spcPts val="225"/>
        </a:spcBef>
        <a:buClr>
          <a:schemeClr val="accent3"/>
        </a:buClr>
        <a:buSzPct val="75000"/>
        <a:buFont typeface="Wingdings"/>
        <a:buChar char=""/>
        <a:defRPr kumimoji="0" sz="1125" kern="1200">
          <a:solidFill>
            <a:schemeClr val="tx1"/>
          </a:solidFill>
          <a:latin typeface="+mn-lt"/>
          <a:ea typeface="+mn-ea"/>
          <a:cs typeface="+mn-cs"/>
        </a:defRPr>
      </a:lvl4pPr>
      <a:lvl5pPr marL="1028649" indent="-128582" algn="l" rtl="0" eaLnBrk="1" latinLnBrk="0" hangingPunct="1">
        <a:spcBef>
          <a:spcPts val="225"/>
        </a:spcBef>
        <a:buClr>
          <a:schemeClr val="accent4"/>
        </a:buClr>
        <a:buSzPct val="65000"/>
        <a:buFont typeface="Wingdings"/>
        <a:buChar char=""/>
        <a:defRPr kumimoji="0" sz="1125" kern="1200">
          <a:solidFill>
            <a:schemeClr val="tx1"/>
          </a:solidFill>
          <a:latin typeface="+mn-lt"/>
          <a:ea typeface="+mn-ea"/>
          <a:cs typeface="+mn-cs"/>
        </a:defRPr>
      </a:lvl5pPr>
      <a:lvl6pPr marL="1182947" indent="-128582" algn="l" rtl="0" eaLnBrk="1" latinLnBrk="0" hangingPunct="1">
        <a:spcBef>
          <a:spcPct val="20000"/>
        </a:spcBef>
        <a:buClr>
          <a:schemeClr val="accent1"/>
        </a:buClr>
        <a:buFont typeface="Wingdings"/>
        <a:buChar char="§"/>
        <a:defRPr kumimoji="0" sz="1013" kern="1200" baseline="0">
          <a:solidFill>
            <a:schemeClr val="tx1"/>
          </a:solidFill>
          <a:latin typeface="+mn-lt"/>
          <a:ea typeface="+mn-ea"/>
          <a:cs typeface="+mn-cs"/>
        </a:defRPr>
      </a:lvl6pPr>
      <a:lvl7pPr marL="1337243" indent="-128582" algn="l" rtl="0" eaLnBrk="1" latinLnBrk="0" hangingPunct="1">
        <a:spcBef>
          <a:spcPct val="20000"/>
        </a:spcBef>
        <a:buClr>
          <a:schemeClr val="accent2"/>
        </a:buClr>
        <a:buFont typeface="Wingdings"/>
        <a:buChar char="§"/>
        <a:defRPr kumimoji="0" sz="1013" kern="1200" baseline="0">
          <a:solidFill>
            <a:schemeClr val="tx1"/>
          </a:solidFill>
          <a:latin typeface="+mn-lt"/>
          <a:ea typeface="+mn-ea"/>
          <a:cs typeface="+mn-cs"/>
        </a:defRPr>
      </a:lvl7pPr>
      <a:lvl8pPr marL="1491541" indent="-128582" algn="l" rtl="0" eaLnBrk="1" latinLnBrk="0" hangingPunct="1">
        <a:spcBef>
          <a:spcPct val="20000"/>
        </a:spcBef>
        <a:buClr>
          <a:schemeClr val="accent3"/>
        </a:buClr>
        <a:buFont typeface="Wingdings"/>
        <a:buChar char="§"/>
        <a:defRPr kumimoji="0" sz="1013" kern="1200" baseline="0">
          <a:solidFill>
            <a:schemeClr val="tx1"/>
          </a:solidFill>
          <a:latin typeface="+mn-lt"/>
          <a:ea typeface="+mn-ea"/>
          <a:cs typeface="+mn-cs"/>
        </a:defRPr>
      </a:lvl8pPr>
      <a:lvl9pPr marL="1645838" indent="-128582" algn="l" rtl="0" eaLnBrk="1" latinLnBrk="0" hangingPunct="1">
        <a:spcBef>
          <a:spcPct val="20000"/>
        </a:spcBef>
        <a:buClr>
          <a:schemeClr val="accent4"/>
        </a:buClr>
        <a:buFont typeface="Wingdings"/>
        <a:buChar char="§"/>
        <a:defRPr kumimoji="0" sz="101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62" algn="l" rtl="0" eaLnBrk="1" latinLnBrk="0" hangingPunct="1">
        <a:defRPr kumimoji="0" kern="1200">
          <a:solidFill>
            <a:schemeClr val="tx1"/>
          </a:solidFill>
          <a:latin typeface="+mn-lt"/>
          <a:ea typeface="+mn-ea"/>
          <a:cs typeface="+mn-cs"/>
        </a:defRPr>
      </a:lvl2pPr>
      <a:lvl3pPr marL="514325" algn="l" rtl="0" eaLnBrk="1" latinLnBrk="0" hangingPunct="1">
        <a:defRPr kumimoji="0" kern="1200">
          <a:solidFill>
            <a:schemeClr val="tx1"/>
          </a:solidFill>
          <a:latin typeface="+mn-lt"/>
          <a:ea typeface="+mn-ea"/>
          <a:cs typeface="+mn-cs"/>
        </a:defRPr>
      </a:lvl3pPr>
      <a:lvl4pPr marL="771487" algn="l" rtl="0" eaLnBrk="1" latinLnBrk="0" hangingPunct="1">
        <a:defRPr kumimoji="0" kern="1200">
          <a:solidFill>
            <a:schemeClr val="tx1"/>
          </a:solidFill>
          <a:latin typeface="+mn-lt"/>
          <a:ea typeface="+mn-ea"/>
          <a:cs typeface="+mn-cs"/>
        </a:defRPr>
      </a:lvl4pPr>
      <a:lvl5pPr marL="1028649" algn="l" rtl="0" eaLnBrk="1" latinLnBrk="0" hangingPunct="1">
        <a:defRPr kumimoji="0" kern="1200">
          <a:solidFill>
            <a:schemeClr val="tx1"/>
          </a:solidFill>
          <a:latin typeface="+mn-lt"/>
          <a:ea typeface="+mn-ea"/>
          <a:cs typeface="+mn-cs"/>
        </a:defRPr>
      </a:lvl5pPr>
      <a:lvl6pPr marL="1285811" algn="l" rtl="0" eaLnBrk="1" latinLnBrk="0" hangingPunct="1">
        <a:defRPr kumimoji="0" kern="1200">
          <a:solidFill>
            <a:schemeClr val="tx1"/>
          </a:solidFill>
          <a:latin typeface="+mn-lt"/>
          <a:ea typeface="+mn-ea"/>
          <a:cs typeface="+mn-cs"/>
        </a:defRPr>
      </a:lvl6pPr>
      <a:lvl7pPr marL="1542974" algn="l" rtl="0" eaLnBrk="1" latinLnBrk="0" hangingPunct="1">
        <a:defRPr kumimoji="0" kern="1200">
          <a:solidFill>
            <a:schemeClr val="tx1"/>
          </a:solidFill>
          <a:latin typeface="+mn-lt"/>
          <a:ea typeface="+mn-ea"/>
          <a:cs typeface="+mn-cs"/>
        </a:defRPr>
      </a:lvl7pPr>
      <a:lvl8pPr marL="1800135" algn="l" rtl="0" eaLnBrk="1" latinLnBrk="0" hangingPunct="1">
        <a:defRPr kumimoji="0" kern="1200">
          <a:solidFill>
            <a:schemeClr val="tx1"/>
          </a:solidFill>
          <a:latin typeface="+mn-lt"/>
          <a:ea typeface="+mn-ea"/>
          <a:cs typeface="+mn-cs"/>
        </a:defRPr>
      </a:lvl8pPr>
      <a:lvl9pPr marL="2057297"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71450"/>
            <a:ext cx="6115050" cy="74295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9486" y="1200150"/>
            <a:ext cx="6115050" cy="339471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0" y="4686301"/>
            <a:ext cx="2000250" cy="273844"/>
          </a:xfrm>
          <a:prstGeom prst="rect">
            <a:avLst/>
          </a:prstGeom>
        </p:spPr>
        <p:txBody>
          <a:bodyPr vert="horz" anchor="ctr" anchorCtr="0"/>
          <a:lstStyle>
            <a:lvl1pPr algn="l" eaLnBrk="1" latinLnBrk="0" hangingPunct="1">
              <a:defRPr kumimoji="0" sz="788">
                <a:solidFill>
                  <a:schemeClr val="tx2"/>
                </a:solidFill>
              </a:defRPr>
            </a:lvl1pPr>
          </a:lstStyle>
          <a:p>
            <a:fld id="{2240B184-CB24-4F80-8AB9-F3A21F2478A6}" type="datetime1">
              <a:rPr lang="en-US" smtClean="0"/>
              <a:t>3/21/2022</a:t>
            </a:fld>
            <a:endParaRPr lang="en-US" dirty="0"/>
          </a:p>
        </p:txBody>
      </p:sp>
      <p:sp>
        <p:nvSpPr>
          <p:cNvPr id="3" name="Footer Placeholder 2"/>
          <p:cNvSpPr>
            <a:spLocks noGrp="1"/>
          </p:cNvSpPr>
          <p:nvPr>
            <p:ph type="ftr" sz="quarter" idx="3"/>
          </p:nvPr>
        </p:nvSpPr>
        <p:spPr>
          <a:xfrm>
            <a:off x="457201" y="4686156"/>
            <a:ext cx="4065812" cy="273844"/>
          </a:xfrm>
          <a:prstGeom prst="rect">
            <a:avLst/>
          </a:prstGeom>
        </p:spPr>
        <p:txBody>
          <a:bodyPr vert="horz" anchor="ctr"/>
          <a:lstStyle>
            <a:lvl1pPr algn="r" eaLnBrk="1" latinLnBrk="0" hangingPunct="1">
              <a:defRPr kumimoji="0" sz="788">
                <a:solidFill>
                  <a:schemeClr val="tx2"/>
                </a:solidFill>
              </a:defRPr>
            </a:lvl1pPr>
          </a:lstStyle>
          <a:p>
            <a:endParaRPr lang="en-US" dirty="0"/>
          </a:p>
        </p:txBody>
      </p:sp>
      <p:sp>
        <p:nvSpPr>
          <p:cNvPr id="7" name="Rectangle 6"/>
          <p:cNvSpPr/>
          <p:nvPr/>
        </p:nvSpPr>
        <p:spPr bwMode="white">
          <a:xfrm>
            <a:off x="0" y="925830"/>
            <a:ext cx="6858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8" name="Rectangle 7"/>
          <p:cNvSpPr/>
          <p:nvPr/>
        </p:nvSpPr>
        <p:spPr>
          <a:xfrm>
            <a:off x="0" y="960120"/>
            <a:ext cx="40005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9" name="Rectangle 8"/>
          <p:cNvSpPr/>
          <p:nvPr/>
        </p:nvSpPr>
        <p:spPr>
          <a:xfrm>
            <a:off x="442912" y="960120"/>
            <a:ext cx="6415088"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13" dirty="0"/>
          </a:p>
        </p:txBody>
      </p:sp>
      <p:sp>
        <p:nvSpPr>
          <p:cNvPr id="23" name="Slide Number Placeholder 22"/>
          <p:cNvSpPr>
            <a:spLocks noGrp="1"/>
          </p:cNvSpPr>
          <p:nvPr>
            <p:ph type="sldNum" sz="quarter" idx="4"/>
          </p:nvPr>
        </p:nvSpPr>
        <p:spPr>
          <a:xfrm>
            <a:off x="0" y="954169"/>
            <a:ext cx="400050" cy="183357"/>
          </a:xfrm>
          <a:prstGeom prst="rect">
            <a:avLst/>
          </a:prstGeom>
        </p:spPr>
        <p:txBody>
          <a:bodyPr vert="horz" anchor="ctr" anchorCtr="0">
            <a:normAutofit/>
          </a:bodyPr>
          <a:lstStyle>
            <a:lvl1pPr algn="ctr" eaLnBrk="1" latinLnBrk="0" hangingPunct="1">
              <a:defRPr kumimoji="0" sz="788" b="1">
                <a:solidFill>
                  <a:srgbClr val="FFFFFF"/>
                </a:solidFill>
              </a:defRPr>
            </a:lvl1pPr>
          </a:lstStyle>
          <a:p>
            <a:fld id="{A162D542-39A4-4598-BEB9-D1267FDA8501}" type="slidenum">
              <a:rPr lang="en-US" smtClean="0"/>
              <a:t>‹#›</a:t>
            </a:fld>
            <a:endParaRPr lang="en-US" dirty="0"/>
          </a:p>
        </p:txBody>
      </p:sp>
    </p:spTree>
    <p:extLst>
      <p:ext uri="{BB962C8B-B14F-4D97-AF65-F5344CB8AC3E}">
        <p14:creationId xmlns:p14="http://schemas.microsoft.com/office/powerpoint/2010/main" val="224461389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l" rtl="0" eaLnBrk="1" latinLnBrk="0" hangingPunct="1">
        <a:spcBef>
          <a:spcPct val="0"/>
        </a:spcBef>
        <a:buNone/>
        <a:defRPr kumimoji="0" sz="2475" kern="1200">
          <a:solidFill>
            <a:schemeClr val="tx2"/>
          </a:solidFill>
          <a:latin typeface="+mj-lt"/>
          <a:ea typeface="+mj-ea"/>
          <a:cs typeface="+mj-cs"/>
        </a:defRPr>
      </a:lvl1pPr>
    </p:titleStyle>
    <p:bodyStyle>
      <a:lvl1pPr marL="180014" indent="-180014" algn="l" rtl="0" eaLnBrk="1" latinLnBrk="0" hangingPunct="1">
        <a:spcBef>
          <a:spcPts val="394"/>
        </a:spcBef>
        <a:buClr>
          <a:schemeClr val="accent2"/>
        </a:buClr>
        <a:buSzPct val="60000"/>
        <a:buFont typeface="Wingdings"/>
        <a:buChar char=""/>
        <a:defRPr kumimoji="0" sz="1631" kern="1200">
          <a:solidFill>
            <a:schemeClr val="tx1"/>
          </a:solidFill>
          <a:latin typeface="+mn-lt"/>
          <a:ea typeface="+mn-ea"/>
          <a:cs typeface="+mn-cs"/>
        </a:defRPr>
      </a:lvl1pPr>
      <a:lvl2pPr marL="360027" indent="-154298" algn="l" rtl="0" eaLnBrk="1" latinLnBrk="0" hangingPunct="1">
        <a:spcBef>
          <a:spcPts val="309"/>
        </a:spcBef>
        <a:buClr>
          <a:schemeClr val="accent1"/>
        </a:buClr>
        <a:buSzPct val="70000"/>
        <a:buFont typeface="Wingdings 2"/>
        <a:buChar char=""/>
        <a:defRPr kumimoji="0" sz="1463" kern="1200">
          <a:solidFill>
            <a:schemeClr val="tx1"/>
          </a:solidFill>
          <a:latin typeface="+mn-lt"/>
          <a:ea typeface="+mn-ea"/>
          <a:cs typeface="+mn-cs"/>
        </a:defRPr>
      </a:lvl2pPr>
      <a:lvl3pPr marL="514325" indent="-128582" algn="l" rtl="0" eaLnBrk="1" latinLnBrk="0" hangingPunct="1">
        <a:spcBef>
          <a:spcPts val="281"/>
        </a:spcBef>
        <a:buClr>
          <a:schemeClr val="accent2"/>
        </a:buClr>
        <a:buSzPct val="75000"/>
        <a:buFont typeface="Wingdings"/>
        <a:buChar char=""/>
        <a:defRPr kumimoji="0" sz="1294" kern="1200">
          <a:solidFill>
            <a:schemeClr val="tx1"/>
          </a:solidFill>
          <a:latin typeface="+mn-lt"/>
          <a:ea typeface="+mn-ea"/>
          <a:cs typeface="+mn-cs"/>
        </a:defRPr>
      </a:lvl3pPr>
      <a:lvl4pPr marL="771487" indent="-128582" algn="l" rtl="0" eaLnBrk="1" latinLnBrk="0" hangingPunct="1">
        <a:spcBef>
          <a:spcPts val="225"/>
        </a:spcBef>
        <a:buClr>
          <a:schemeClr val="accent3"/>
        </a:buClr>
        <a:buSzPct val="75000"/>
        <a:buFont typeface="Wingdings"/>
        <a:buChar char=""/>
        <a:defRPr kumimoji="0" sz="1125" kern="1200">
          <a:solidFill>
            <a:schemeClr val="tx1"/>
          </a:solidFill>
          <a:latin typeface="+mn-lt"/>
          <a:ea typeface="+mn-ea"/>
          <a:cs typeface="+mn-cs"/>
        </a:defRPr>
      </a:lvl4pPr>
      <a:lvl5pPr marL="1028649" indent="-128582" algn="l" rtl="0" eaLnBrk="1" latinLnBrk="0" hangingPunct="1">
        <a:spcBef>
          <a:spcPts val="225"/>
        </a:spcBef>
        <a:buClr>
          <a:schemeClr val="accent4"/>
        </a:buClr>
        <a:buSzPct val="65000"/>
        <a:buFont typeface="Wingdings"/>
        <a:buChar char=""/>
        <a:defRPr kumimoji="0" sz="1125" kern="1200">
          <a:solidFill>
            <a:schemeClr val="tx1"/>
          </a:solidFill>
          <a:latin typeface="+mn-lt"/>
          <a:ea typeface="+mn-ea"/>
          <a:cs typeface="+mn-cs"/>
        </a:defRPr>
      </a:lvl5pPr>
      <a:lvl6pPr marL="1182947" indent="-128582" algn="l" rtl="0" eaLnBrk="1" latinLnBrk="0" hangingPunct="1">
        <a:spcBef>
          <a:spcPct val="20000"/>
        </a:spcBef>
        <a:buClr>
          <a:schemeClr val="accent1"/>
        </a:buClr>
        <a:buFont typeface="Wingdings"/>
        <a:buChar char="§"/>
        <a:defRPr kumimoji="0" sz="1013" kern="1200" baseline="0">
          <a:solidFill>
            <a:schemeClr val="tx1"/>
          </a:solidFill>
          <a:latin typeface="+mn-lt"/>
          <a:ea typeface="+mn-ea"/>
          <a:cs typeface="+mn-cs"/>
        </a:defRPr>
      </a:lvl6pPr>
      <a:lvl7pPr marL="1337243" indent="-128582" algn="l" rtl="0" eaLnBrk="1" latinLnBrk="0" hangingPunct="1">
        <a:spcBef>
          <a:spcPct val="20000"/>
        </a:spcBef>
        <a:buClr>
          <a:schemeClr val="accent2"/>
        </a:buClr>
        <a:buFont typeface="Wingdings"/>
        <a:buChar char="§"/>
        <a:defRPr kumimoji="0" sz="1013" kern="1200" baseline="0">
          <a:solidFill>
            <a:schemeClr val="tx1"/>
          </a:solidFill>
          <a:latin typeface="+mn-lt"/>
          <a:ea typeface="+mn-ea"/>
          <a:cs typeface="+mn-cs"/>
        </a:defRPr>
      </a:lvl7pPr>
      <a:lvl8pPr marL="1491541" indent="-128582" algn="l" rtl="0" eaLnBrk="1" latinLnBrk="0" hangingPunct="1">
        <a:spcBef>
          <a:spcPct val="20000"/>
        </a:spcBef>
        <a:buClr>
          <a:schemeClr val="accent3"/>
        </a:buClr>
        <a:buFont typeface="Wingdings"/>
        <a:buChar char="§"/>
        <a:defRPr kumimoji="0" sz="1013" kern="1200" baseline="0">
          <a:solidFill>
            <a:schemeClr val="tx1"/>
          </a:solidFill>
          <a:latin typeface="+mn-lt"/>
          <a:ea typeface="+mn-ea"/>
          <a:cs typeface="+mn-cs"/>
        </a:defRPr>
      </a:lvl8pPr>
      <a:lvl9pPr marL="1645838" indent="-128582" algn="l" rtl="0" eaLnBrk="1" latinLnBrk="0" hangingPunct="1">
        <a:spcBef>
          <a:spcPct val="20000"/>
        </a:spcBef>
        <a:buClr>
          <a:schemeClr val="accent4"/>
        </a:buClr>
        <a:buFont typeface="Wingdings"/>
        <a:buChar char="§"/>
        <a:defRPr kumimoji="0" sz="101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62" algn="l" rtl="0" eaLnBrk="1" latinLnBrk="0" hangingPunct="1">
        <a:defRPr kumimoji="0" kern="1200">
          <a:solidFill>
            <a:schemeClr val="tx1"/>
          </a:solidFill>
          <a:latin typeface="+mn-lt"/>
          <a:ea typeface="+mn-ea"/>
          <a:cs typeface="+mn-cs"/>
        </a:defRPr>
      </a:lvl2pPr>
      <a:lvl3pPr marL="514325" algn="l" rtl="0" eaLnBrk="1" latinLnBrk="0" hangingPunct="1">
        <a:defRPr kumimoji="0" kern="1200">
          <a:solidFill>
            <a:schemeClr val="tx1"/>
          </a:solidFill>
          <a:latin typeface="+mn-lt"/>
          <a:ea typeface="+mn-ea"/>
          <a:cs typeface="+mn-cs"/>
        </a:defRPr>
      </a:lvl3pPr>
      <a:lvl4pPr marL="771487" algn="l" rtl="0" eaLnBrk="1" latinLnBrk="0" hangingPunct="1">
        <a:defRPr kumimoji="0" kern="1200">
          <a:solidFill>
            <a:schemeClr val="tx1"/>
          </a:solidFill>
          <a:latin typeface="+mn-lt"/>
          <a:ea typeface="+mn-ea"/>
          <a:cs typeface="+mn-cs"/>
        </a:defRPr>
      </a:lvl4pPr>
      <a:lvl5pPr marL="1028649" algn="l" rtl="0" eaLnBrk="1" latinLnBrk="0" hangingPunct="1">
        <a:defRPr kumimoji="0" kern="1200">
          <a:solidFill>
            <a:schemeClr val="tx1"/>
          </a:solidFill>
          <a:latin typeface="+mn-lt"/>
          <a:ea typeface="+mn-ea"/>
          <a:cs typeface="+mn-cs"/>
        </a:defRPr>
      </a:lvl5pPr>
      <a:lvl6pPr marL="1285811" algn="l" rtl="0" eaLnBrk="1" latinLnBrk="0" hangingPunct="1">
        <a:defRPr kumimoji="0" kern="1200">
          <a:solidFill>
            <a:schemeClr val="tx1"/>
          </a:solidFill>
          <a:latin typeface="+mn-lt"/>
          <a:ea typeface="+mn-ea"/>
          <a:cs typeface="+mn-cs"/>
        </a:defRPr>
      </a:lvl6pPr>
      <a:lvl7pPr marL="1542974" algn="l" rtl="0" eaLnBrk="1" latinLnBrk="0" hangingPunct="1">
        <a:defRPr kumimoji="0" kern="1200">
          <a:solidFill>
            <a:schemeClr val="tx1"/>
          </a:solidFill>
          <a:latin typeface="+mn-lt"/>
          <a:ea typeface="+mn-ea"/>
          <a:cs typeface="+mn-cs"/>
        </a:defRPr>
      </a:lvl7pPr>
      <a:lvl8pPr marL="1800135" algn="l" rtl="0" eaLnBrk="1" latinLnBrk="0" hangingPunct="1">
        <a:defRPr kumimoji="0" kern="1200">
          <a:solidFill>
            <a:schemeClr val="tx1"/>
          </a:solidFill>
          <a:latin typeface="+mn-lt"/>
          <a:ea typeface="+mn-ea"/>
          <a:cs typeface="+mn-cs"/>
        </a:defRPr>
      </a:lvl8pPr>
      <a:lvl9pPr marL="2057297"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3885C8-2719-0142-8B30-42E9EE8D176D}" type="datetimeFigureOut">
              <a:rPr lang="en-US" smtClean="0"/>
              <a:t>3/21/2022</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200800F-756F-844C-8673-BF9A0C74FD82}" type="slidenum">
              <a:rPr lang="en-US" smtClean="0"/>
              <a:t>‹#›</a:t>
            </a:fld>
            <a:endParaRPr lang="en-US"/>
          </a:p>
        </p:txBody>
      </p:sp>
    </p:spTree>
    <p:extLst>
      <p:ext uri="{BB962C8B-B14F-4D97-AF65-F5344CB8AC3E}">
        <p14:creationId xmlns:p14="http://schemas.microsoft.com/office/powerpoint/2010/main" val="75049608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2.jpg"/><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0.png"/><Relationship Id="rId3" Type="http://schemas.openxmlformats.org/officeDocument/2006/relationships/image" Target="../media/image80.emf"/><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91.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emf"/><Relationship Id="rId10" Type="http://schemas.openxmlformats.org/officeDocument/2006/relationships/image" Target="../media/image87.png"/><Relationship Id="rId4" Type="http://schemas.openxmlformats.org/officeDocument/2006/relationships/image" Target="../media/image81.emf"/><Relationship Id="rId9" Type="http://schemas.openxmlformats.org/officeDocument/2006/relationships/image" Target="../media/image86.png"/><Relationship Id="rId1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39.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44.xml"/><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5.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hyperlink" Target="mailto:mcturner@umkc.edu" TargetMode="External"/><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103.jpg"/><Relationship Id="rId3" Type="http://schemas.openxmlformats.org/officeDocument/2006/relationships/notesSlide" Target="../notesSlides/notesSlide49.xml"/><Relationship Id="rId7" Type="http://schemas.openxmlformats.org/officeDocument/2006/relationships/diagramColors" Target="../diagrams/colors4.xml"/><Relationship Id="rId12" Type="http://schemas.openxmlformats.org/officeDocument/2006/relationships/image" Target="../media/image61.png"/><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diagramQuickStyle" Target="../diagrams/quickStyle4.xml"/><Relationship Id="rId11" Type="http://schemas.openxmlformats.org/officeDocument/2006/relationships/image" Target="../media/image59.png"/><Relationship Id="rId5" Type="http://schemas.openxmlformats.org/officeDocument/2006/relationships/diagramLayout" Target="../diagrams/layout4.xml"/><Relationship Id="rId10" Type="http://schemas.openxmlformats.org/officeDocument/2006/relationships/image" Target="../media/image102.png"/><Relationship Id="rId4" Type="http://schemas.openxmlformats.org/officeDocument/2006/relationships/diagramData" Target="../diagrams/data4.xml"/><Relationship Id="rId9"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6.xml"/><Relationship Id="rId6" Type="http://schemas.openxmlformats.org/officeDocument/2006/relationships/hyperlink" Target="https://creativecommons.org/licenses/by/3.0/" TargetMode="External"/><Relationship Id="rId5" Type="http://schemas.openxmlformats.org/officeDocument/2006/relationships/hyperlink" Target="http://morethaneoi.blogspot.com/2014_06_01_archive.html" TargetMode="External"/><Relationship Id="rId4" Type="http://schemas.openxmlformats.org/officeDocument/2006/relationships/image" Target="../media/image10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7E32D7-2EC9-4511-992D-4889B92060CB}"/>
              </a:ext>
            </a:extLst>
          </p:cNvPr>
          <p:cNvSpPr>
            <a:spLocks noGrp="1"/>
          </p:cNvSpPr>
          <p:nvPr>
            <p:ph type="ctrTitle"/>
          </p:nvPr>
        </p:nvSpPr>
        <p:spPr>
          <a:xfrm>
            <a:off x="1785520" y="2862371"/>
            <a:ext cx="4884644" cy="1028700"/>
          </a:xfrm>
        </p:spPr>
        <p:txBody>
          <a:bodyPr>
            <a:noAutofit/>
          </a:bodyPr>
          <a:lstStyle/>
          <a:p>
            <a:pPr algn="ctr" defTabSz="514325">
              <a:spcBef>
                <a:spcPts val="0"/>
              </a:spcBef>
              <a:defRPr/>
            </a:pPr>
            <a:r>
              <a:rPr lang="en-US" sz="2250" b="1" cap="none" dirty="0">
                <a:solidFill>
                  <a:schemeClr val="tx1"/>
                </a:solidFill>
                <a:latin typeface="Gotham Bold" pitchFamily="2" charset="0"/>
                <a:ea typeface="+mn-ea"/>
                <a:cs typeface="Arial" panose="020B0604020202020204" pitchFamily="34" charset="0"/>
              </a:rPr>
              <a:t>Self-Care Strategies to Sustain You </a:t>
            </a:r>
            <a:br>
              <a:rPr lang="en-US" sz="2250" b="1" cap="none" dirty="0">
                <a:solidFill>
                  <a:schemeClr val="tx1"/>
                </a:solidFill>
                <a:latin typeface="Gotham Bold" pitchFamily="2" charset="0"/>
                <a:ea typeface="+mn-ea"/>
                <a:cs typeface="Arial" panose="020B0604020202020204" pitchFamily="34" charset="0"/>
              </a:rPr>
            </a:br>
            <a:r>
              <a:rPr lang="en-US" sz="2250" b="1" cap="none" dirty="0">
                <a:solidFill>
                  <a:schemeClr val="tx1"/>
                </a:solidFill>
                <a:latin typeface="Gotham Bold" pitchFamily="2" charset="0"/>
                <a:ea typeface="+mn-ea"/>
                <a:cs typeface="Arial" panose="020B0604020202020204" pitchFamily="34" charset="0"/>
              </a:rPr>
              <a:t>in Your Work</a:t>
            </a:r>
          </a:p>
        </p:txBody>
      </p:sp>
      <p:sp>
        <p:nvSpPr>
          <p:cNvPr id="6" name="Subtitle 5">
            <a:extLst>
              <a:ext uri="{FF2B5EF4-FFF2-40B4-BE49-F238E27FC236}">
                <a16:creationId xmlns:a16="http://schemas.microsoft.com/office/drawing/2014/main" id="{EAFD7EE2-3AFF-4FCE-8868-469BBCA2A900}"/>
              </a:ext>
            </a:extLst>
          </p:cNvPr>
          <p:cNvSpPr>
            <a:spLocks noGrp="1"/>
          </p:cNvSpPr>
          <p:nvPr>
            <p:ph type="subTitle" idx="1"/>
          </p:nvPr>
        </p:nvSpPr>
        <p:spPr/>
        <p:txBody>
          <a:bodyPr/>
          <a:lstStyle/>
          <a:p>
            <a:r>
              <a:rPr lang="en-US" dirty="0"/>
              <a:t> March 24, 2022</a:t>
            </a:r>
          </a:p>
        </p:txBody>
      </p:sp>
      <p:sp>
        <p:nvSpPr>
          <p:cNvPr id="4" name="Slide Number Placeholder 3">
            <a:extLst>
              <a:ext uri="{FF2B5EF4-FFF2-40B4-BE49-F238E27FC236}">
                <a16:creationId xmlns:a16="http://schemas.microsoft.com/office/drawing/2014/main" id="{A6032DB4-4F8A-4230-8B2A-3FCA5A3F8CE3}"/>
              </a:ext>
            </a:extLst>
          </p:cNvPr>
          <p:cNvSpPr>
            <a:spLocks noGrp="1"/>
          </p:cNvSpPr>
          <p:nvPr>
            <p:ph type="sldNum" sz="quarter" idx="12"/>
          </p:nvPr>
        </p:nvSpPr>
        <p:spPr/>
        <p:txBody>
          <a:bodyPr/>
          <a:lstStyle/>
          <a:p>
            <a:pPr defTabSz="514325">
              <a:defRPr/>
            </a:pPr>
            <a:fld id="{A162D542-39A4-4598-BEB9-D1267FDA8501}" type="slidenum">
              <a:rPr lang="en-US">
                <a:solidFill>
                  <a:srgbClr val="595959"/>
                </a:solidFill>
                <a:latin typeface="Tw Cen MT"/>
              </a:rPr>
              <a:pPr defTabSz="514325">
                <a:defRPr/>
              </a:pPr>
              <a:t>1</a:t>
            </a:fld>
            <a:endParaRPr lang="en-US" dirty="0">
              <a:solidFill>
                <a:srgbClr val="595959"/>
              </a:solidFill>
              <a:latin typeface="Tw Cen MT"/>
            </a:endParaRPr>
          </a:p>
        </p:txBody>
      </p:sp>
      <p:pic>
        <p:nvPicPr>
          <p:cNvPr id="7" name="Picture 6">
            <a:extLst>
              <a:ext uri="{FF2B5EF4-FFF2-40B4-BE49-F238E27FC236}">
                <a16:creationId xmlns:a16="http://schemas.microsoft.com/office/drawing/2014/main" id="{08777589-760E-4481-84E0-3FF41E44B7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7837" y="2983959"/>
            <a:ext cx="1396346" cy="659014"/>
          </a:xfrm>
          <a:prstGeom prst="rect">
            <a:avLst/>
          </a:prstGeom>
        </p:spPr>
      </p:pic>
    </p:spTree>
    <p:extLst>
      <p:ext uri="{BB962C8B-B14F-4D97-AF65-F5344CB8AC3E}">
        <p14:creationId xmlns:p14="http://schemas.microsoft.com/office/powerpoint/2010/main" val="3872186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D4C8-6382-6A4F-A28C-27E1857342D3}"/>
              </a:ext>
            </a:extLst>
          </p:cNvPr>
          <p:cNvSpPr>
            <a:spLocks noGrp="1"/>
          </p:cNvSpPr>
          <p:nvPr>
            <p:ph type="ctrTitle"/>
          </p:nvPr>
        </p:nvSpPr>
        <p:spPr>
          <a:xfrm>
            <a:off x="587653" y="1922026"/>
            <a:ext cx="5829300" cy="1299448"/>
          </a:xfrm>
        </p:spPr>
        <p:txBody>
          <a:bodyPr/>
          <a:lstStyle/>
          <a:p>
            <a:r>
              <a:rPr lang="en-US" dirty="0"/>
              <a:t>Getting Back to Your Good Life</a:t>
            </a:r>
          </a:p>
        </p:txBody>
      </p:sp>
      <p:sp>
        <p:nvSpPr>
          <p:cNvPr id="3" name="Subtitle 2">
            <a:extLst>
              <a:ext uri="{FF2B5EF4-FFF2-40B4-BE49-F238E27FC236}">
                <a16:creationId xmlns:a16="http://schemas.microsoft.com/office/drawing/2014/main" id="{C31C51F4-BA54-7B45-968F-D51BEA779E0B}"/>
              </a:ext>
            </a:extLst>
          </p:cNvPr>
          <p:cNvSpPr>
            <a:spLocks noGrp="1"/>
          </p:cNvSpPr>
          <p:nvPr>
            <p:ph type="subTitle" idx="1"/>
          </p:nvPr>
        </p:nvSpPr>
        <p:spPr/>
        <p:txBody>
          <a:bodyPr/>
          <a:lstStyle/>
          <a:p>
            <a:r>
              <a:rPr lang="en-US" dirty="0"/>
              <a:t>Mary C. Turner, MSW, LCSW, CCDP-D</a:t>
            </a:r>
          </a:p>
          <a:p>
            <a:r>
              <a:rPr lang="en-US" dirty="0"/>
              <a:t>Director of Missouri Family to Family</a:t>
            </a:r>
          </a:p>
        </p:txBody>
      </p:sp>
    </p:spTree>
    <p:extLst>
      <p:ext uri="{BB962C8B-B14F-4D97-AF65-F5344CB8AC3E}">
        <p14:creationId xmlns:p14="http://schemas.microsoft.com/office/powerpoint/2010/main" val="3177159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6627-DFA8-44DD-BA09-A7D74DCC3C7C}"/>
              </a:ext>
            </a:extLst>
          </p:cNvPr>
          <p:cNvSpPr>
            <a:spLocks noGrp="1"/>
          </p:cNvSpPr>
          <p:nvPr>
            <p:ph type="title"/>
          </p:nvPr>
        </p:nvSpPr>
        <p:spPr/>
        <p:txBody>
          <a:bodyPr/>
          <a:lstStyle/>
          <a:p>
            <a:r>
              <a:rPr lang="en-US" dirty="0"/>
              <a:t>Burnout vs Compassion Fatigue</a:t>
            </a:r>
          </a:p>
        </p:txBody>
      </p:sp>
      <p:sp>
        <p:nvSpPr>
          <p:cNvPr id="3" name="Text Placeholder 2">
            <a:extLst>
              <a:ext uri="{FF2B5EF4-FFF2-40B4-BE49-F238E27FC236}">
                <a16:creationId xmlns:a16="http://schemas.microsoft.com/office/drawing/2014/main" id="{CF622FB3-C55A-4FFE-B0C4-CDBD3DD4FE1E}"/>
              </a:ext>
            </a:extLst>
          </p:cNvPr>
          <p:cNvSpPr>
            <a:spLocks noGrp="1"/>
          </p:cNvSpPr>
          <p:nvPr>
            <p:ph type="body" idx="1"/>
          </p:nvPr>
        </p:nvSpPr>
        <p:spPr/>
        <p:txBody>
          <a:bodyPr/>
          <a:lstStyle/>
          <a:p>
            <a:r>
              <a:rPr lang="en-US" i="1" dirty="0"/>
              <a:t>How do I know which one I am experiencing?</a:t>
            </a:r>
          </a:p>
        </p:txBody>
      </p:sp>
    </p:spTree>
    <p:extLst>
      <p:ext uri="{BB962C8B-B14F-4D97-AF65-F5344CB8AC3E}">
        <p14:creationId xmlns:p14="http://schemas.microsoft.com/office/powerpoint/2010/main" val="93937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EAF2C2F-4A8A-4C0B-A1F6-2BF8282110F5}"/>
              </a:ext>
            </a:extLst>
          </p:cNvPr>
          <p:cNvSpPr>
            <a:spLocks noGrp="1" noChangeArrowheads="1"/>
          </p:cNvSpPr>
          <p:nvPr>
            <p:ph type="title"/>
          </p:nvPr>
        </p:nvSpPr>
        <p:spPr/>
        <p:txBody>
          <a:bodyPr/>
          <a:lstStyle/>
          <a:p>
            <a:pPr>
              <a:defRPr/>
            </a:pPr>
            <a:r>
              <a:rPr lang="en-US" sz="4050" dirty="0">
                <a:solidFill>
                  <a:schemeClr val="bg1"/>
                </a:solidFill>
              </a:rPr>
              <a:t>BURNOUT</a:t>
            </a:r>
          </a:p>
        </p:txBody>
      </p:sp>
      <p:sp>
        <p:nvSpPr>
          <p:cNvPr id="38915" name="Rectangle 3">
            <a:extLst>
              <a:ext uri="{FF2B5EF4-FFF2-40B4-BE49-F238E27FC236}">
                <a16:creationId xmlns:a16="http://schemas.microsoft.com/office/drawing/2014/main" id="{B29B3F76-BB3B-4E85-8AC6-FFEE2701075C}"/>
              </a:ext>
            </a:extLst>
          </p:cNvPr>
          <p:cNvSpPr>
            <a:spLocks noGrp="1" noChangeArrowheads="1"/>
          </p:cNvSpPr>
          <p:nvPr>
            <p:ph idx="1"/>
          </p:nvPr>
        </p:nvSpPr>
        <p:spPr/>
        <p:txBody>
          <a:bodyPr>
            <a:normAutofit/>
          </a:bodyPr>
          <a:lstStyle/>
          <a:p>
            <a:pPr marL="0" indent="0" algn="ctr">
              <a:buNone/>
            </a:pPr>
            <a:r>
              <a:rPr lang="en-US" altLang="en-US" sz="2700" b="1" dirty="0"/>
              <a:t>What is Burnout?</a:t>
            </a:r>
          </a:p>
          <a:p>
            <a:pPr marL="0" indent="0">
              <a:buNone/>
            </a:pPr>
            <a:endParaRPr lang="en-US" altLang="en-US" sz="2100" dirty="0"/>
          </a:p>
          <a:p>
            <a:pPr marL="0" indent="0" algn="ctr">
              <a:buNone/>
            </a:pPr>
            <a:r>
              <a:rPr lang="en-US" altLang="en-US" sz="1800" dirty="0"/>
              <a:t>“a breakdown of the psychological defenses that workers use to adapt and cope with intense job-related stressors and a syndrome in which a worker feels emotionally exhausted or fatigued, withdraws emotionally from their clients and perceives a diminution of their achievements </a:t>
            </a:r>
            <a:r>
              <a:rPr lang="en-US" altLang="en-US" sz="2100" dirty="0"/>
              <a:t>or accomplishments.” </a:t>
            </a:r>
            <a:r>
              <a:rPr lang="en-US" altLang="en-US" sz="2100" baseline="-25000" dirty="0"/>
              <a:t> Freudenberger, H.J. (1974)</a:t>
            </a:r>
            <a:endParaRPr lang="en-US" altLang="en-US" sz="2100" dirty="0"/>
          </a:p>
        </p:txBody>
      </p:sp>
      <p:sp>
        <p:nvSpPr>
          <p:cNvPr id="2" name="Text Placeholder 1">
            <a:extLst>
              <a:ext uri="{FF2B5EF4-FFF2-40B4-BE49-F238E27FC236}">
                <a16:creationId xmlns:a16="http://schemas.microsoft.com/office/drawing/2014/main" id="{843D5CB2-532A-4465-AAC3-3237D9EB69A5}"/>
              </a:ext>
            </a:extLst>
          </p:cNvPr>
          <p:cNvSpPr>
            <a:spLocks noGrp="1"/>
          </p:cNvSpPr>
          <p:nvPr>
            <p:ph type="body" sz="half" idx="2"/>
          </p:nvPr>
        </p:nvSpPr>
        <p:spPr>
          <a:xfrm>
            <a:off x="3683674" y="361592"/>
            <a:ext cx="3093554" cy="3421545"/>
          </a:xfrm>
        </p:spPr>
        <p:txBody>
          <a:bodyPr>
            <a:normAutofit/>
          </a:bodyPr>
          <a:lstStyle/>
          <a:p>
            <a:pPr marL="214313" indent="-214313">
              <a:buClr>
                <a:srgbClr val="92D050"/>
              </a:buClr>
              <a:buFont typeface="Arial" panose="020B0604020202020204" pitchFamily="34" charset="0"/>
              <a:buChar char="•"/>
            </a:pPr>
            <a:r>
              <a:rPr lang="en-US" sz="2100" dirty="0"/>
              <a:t>No joy left in doing your job</a:t>
            </a:r>
          </a:p>
          <a:p>
            <a:pPr marL="214313" indent="-214313">
              <a:buClr>
                <a:srgbClr val="92D050"/>
              </a:buClr>
              <a:buFont typeface="Arial" panose="020B0604020202020204" pitchFamily="34" charset="0"/>
              <a:buChar char="•"/>
            </a:pPr>
            <a:r>
              <a:rPr lang="en-US" sz="2100" dirty="0"/>
              <a:t>Feel exhausted</a:t>
            </a:r>
          </a:p>
          <a:p>
            <a:pPr marL="214313" indent="-214313">
              <a:buClr>
                <a:srgbClr val="92D050"/>
              </a:buClr>
              <a:buFont typeface="Arial" panose="020B0604020202020204" pitchFamily="34" charset="0"/>
              <a:buChar char="•"/>
            </a:pPr>
            <a:r>
              <a:rPr lang="en-US" sz="2100" dirty="0"/>
              <a:t>Sense of apathy </a:t>
            </a:r>
          </a:p>
          <a:p>
            <a:pPr marL="214313" indent="-214313">
              <a:buClr>
                <a:srgbClr val="92D050"/>
              </a:buClr>
              <a:buFont typeface="Arial" panose="020B0604020202020204" pitchFamily="34" charset="0"/>
              <a:buChar char="•"/>
            </a:pPr>
            <a:r>
              <a:rPr lang="en-US" sz="2100" dirty="0"/>
              <a:t>Loss of emotional investment</a:t>
            </a:r>
          </a:p>
          <a:p>
            <a:pPr marL="214313" indent="-214313">
              <a:buClr>
                <a:srgbClr val="92D050"/>
              </a:buClr>
              <a:buFont typeface="Arial" panose="020B0604020202020204" pitchFamily="34" charset="0"/>
              <a:buChar char="•"/>
            </a:pPr>
            <a:r>
              <a:rPr lang="en-US" sz="2100" dirty="0"/>
              <a:t>Adoption of “what’s the point attitude?” </a:t>
            </a:r>
          </a:p>
        </p:txBody>
      </p:sp>
      <p:sp>
        <p:nvSpPr>
          <p:cNvPr id="5" name="Slide Number Placeholder 4">
            <a:extLst>
              <a:ext uri="{FF2B5EF4-FFF2-40B4-BE49-F238E27FC236}">
                <a16:creationId xmlns:a16="http://schemas.microsoft.com/office/drawing/2014/main" id="{B14C7FD7-5E35-401E-884D-CF5DEDF87795}"/>
              </a:ext>
            </a:extLst>
          </p:cNvPr>
          <p:cNvSpPr>
            <a:spLocks noGrp="1"/>
          </p:cNvSpPr>
          <p:nvPr>
            <p:ph type="sldNum" sz="quarter" idx="4294967295"/>
          </p:nvPr>
        </p:nvSpPr>
        <p:spPr>
          <a:xfrm>
            <a:off x="5314950" y="4767263"/>
            <a:ext cx="1543050" cy="273844"/>
          </a:xfrm>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defTabSz="342900"/>
            <a:fld id="{061926D5-C3DB-4573-A76E-36B804B849B4}" type="slidenum">
              <a:rPr lang="en-US" altLang="ja-JP" sz="750">
                <a:solidFill>
                  <a:srgbClr val="FFFFFF"/>
                </a:solidFill>
              </a:rPr>
              <a:pPr defTabSz="342900"/>
              <a:t>12</a:t>
            </a:fld>
            <a:endParaRPr lang="en-US" altLang="ja-JP" sz="750">
              <a:solidFill>
                <a:srgbClr val="FFFFFF"/>
              </a:solidFill>
            </a:endParaRPr>
          </a:p>
        </p:txBody>
      </p:sp>
      <p:sp>
        <p:nvSpPr>
          <p:cNvPr id="38917" name="AutoShape 4">
            <a:extLst>
              <a:ext uri="{FF2B5EF4-FFF2-40B4-BE49-F238E27FC236}">
                <a16:creationId xmlns:a16="http://schemas.microsoft.com/office/drawing/2014/main" id="{8D3BF1E5-B9EF-47DE-9970-C4850E35F3D1}"/>
              </a:ext>
            </a:extLst>
          </p:cNvPr>
          <p:cNvSpPr>
            <a:spLocks noChangeArrowheads="1"/>
          </p:cNvSpPr>
          <p:nvPr/>
        </p:nvSpPr>
        <p:spPr bwMode="auto">
          <a:xfrm rot="20960113">
            <a:off x="4403305" y="3257515"/>
            <a:ext cx="2373923" cy="1316099"/>
          </a:xfrm>
          <a:prstGeom prst="irregularSeal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342900"/>
            <a:r>
              <a:rPr lang="en-US" altLang="en-US" sz="1350" b="1" dirty="0">
                <a:solidFill>
                  <a:srgbClr val="FFFFFF"/>
                </a:solidFill>
              </a:rPr>
              <a:t>Are you on the </a:t>
            </a:r>
          </a:p>
          <a:p>
            <a:pPr algn="ctr" defTabSz="342900"/>
            <a:r>
              <a:rPr lang="en-US" altLang="en-US" sz="1350" b="1" dirty="0">
                <a:solidFill>
                  <a:srgbClr val="FFFFFF"/>
                </a:solidFill>
              </a:rPr>
              <a:t>road to burnout?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53EDA37-F4F2-4AB2-8C15-7016A60E01A0}"/>
              </a:ext>
            </a:extLst>
          </p:cNvPr>
          <p:cNvSpPr>
            <a:spLocks noGrp="1" noChangeArrowheads="1"/>
          </p:cNvSpPr>
          <p:nvPr>
            <p:ph type="title"/>
          </p:nvPr>
        </p:nvSpPr>
        <p:spPr>
          <a:xfrm>
            <a:off x="457200" y="285750"/>
            <a:ext cx="6000750" cy="685800"/>
          </a:xfrm>
        </p:spPr>
        <p:txBody>
          <a:bodyPr/>
          <a:lstStyle/>
          <a:p>
            <a:pPr>
              <a:defRPr/>
            </a:pPr>
            <a:r>
              <a:rPr lang="en-US" dirty="0"/>
              <a:t>	</a:t>
            </a:r>
            <a:r>
              <a:rPr lang="en-US" dirty="0">
                <a:solidFill>
                  <a:schemeClr val="bg1"/>
                </a:solidFill>
              </a:rPr>
              <a:t>CAUSES OF BURNOUT</a:t>
            </a:r>
          </a:p>
        </p:txBody>
      </p:sp>
      <p:sp>
        <p:nvSpPr>
          <p:cNvPr id="119811" name="Rectangle 3">
            <a:extLst>
              <a:ext uri="{FF2B5EF4-FFF2-40B4-BE49-F238E27FC236}">
                <a16:creationId xmlns:a16="http://schemas.microsoft.com/office/drawing/2014/main" id="{DC5C3594-7742-457C-B476-D498FF719041}"/>
              </a:ext>
            </a:extLst>
          </p:cNvPr>
          <p:cNvSpPr>
            <a:spLocks noGrp="1" noChangeArrowheads="1"/>
          </p:cNvSpPr>
          <p:nvPr>
            <p:ph idx="1"/>
          </p:nvPr>
        </p:nvSpPr>
        <p:spPr>
          <a:xfrm>
            <a:off x="285750" y="1314450"/>
            <a:ext cx="6515100" cy="2857500"/>
          </a:xfrm>
        </p:spPr>
        <p:txBody>
          <a:bodyPr/>
          <a:lstStyle/>
          <a:p>
            <a:pPr eaLnBrk="1" hangingPunct="1">
              <a:buClr>
                <a:srgbClr val="92D050"/>
              </a:buClr>
            </a:pPr>
            <a:r>
              <a:rPr lang="en-US" altLang="en-US" dirty="0"/>
              <a:t>Decrease of client/worker direct services - Increase in paperwork and indirect services</a:t>
            </a:r>
          </a:p>
          <a:p>
            <a:pPr eaLnBrk="1" hangingPunct="1">
              <a:buClr>
                <a:srgbClr val="92D050"/>
              </a:buClr>
            </a:pPr>
            <a:r>
              <a:rPr lang="en-US" altLang="en-US" dirty="0"/>
              <a:t>Lack of financial incentives</a:t>
            </a:r>
          </a:p>
          <a:p>
            <a:pPr eaLnBrk="1" hangingPunct="1">
              <a:buClr>
                <a:srgbClr val="92D050"/>
              </a:buClr>
            </a:pPr>
            <a:r>
              <a:rPr lang="en-US" altLang="en-US" dirty="0"/>
              <a:t>Lack of quality training and work specific preparation</a:t>
            </a:r>
          </a:p>
          <a:p>
            <a:pPr eaLnBrk="1" hangingPunct="1">
              <a:buClr>
                <a:srgbClr val="92D050"/>
              </a:buClr>
            </a:pPr>
            <a:r>
              <a:rPr lang="en-US" altLang="en-US" dirty="0"/>
              <a:t>Personal characteristics</a:t>
            </a:r>
          </a:p>
          <a:p>
            <a:pPr eaLnBrk="1" hangingPunct="1">
              <a:buClr>
                <a:srgbClr val="92D050"/>
              </a:buClr>
            </a:pPr>
            <a:r>
              <a:rPr lang="en-US" altLang="en-US" dirty="0"/>
              <a:t>Personal safety</a:t>
            </a:r>
          </a:p>
          <a:p>
            <a:pPr>
              <a:buClr>
                <a:srgbClr val="92D050"/>
              </a:buClr>
            </a:pPr>
            <a:r>
              <a:rPr lang="en-US" altLang="en-US" dirty="0"/>
              <a:t>Low work autonomy</a:t>
            </a:r>
          </a:p>
          <a:p>
            <a:pPr eaLnBrk="1" hangingPunct="1">
              <a:buClr>
                <a:srgbClr val="92D050"/>
              </a:buClr>
            </a:pPr>
            <a:endParaRPr lang="en-US" altLang="en-US" dirty="0"/>
          </a:p>
          <a:p>
            <a:pPr eaLnBrk="1" hangingPunct="1"/>
            <a:endParaRPr lang="en-US" altLang="en-US" dirty="0"/>
          </a:p>
        </p:txBody>
      </p:sp>
      <p:sp>
        <p:nvSpPr>
          <p:cNvPr id="5" name="Slide Number Placeholder 4">
            <a:extLst>
              <a:ext uri="{FF2B5EF4-FFF2-40B4-BE49-F238E27FC236}">
                <a16:creationId xmlns:a16="http://schemas.microsoft.com/office/drawing/2014/main" id="{2379F60C-E449-4288-B7A8-A309B2A0F031}"/>
              </a:ext>
            </a:extLst>
          </p:cNvPr>
          <p:cNvSpPr>
            <a:spLocks noGrp="1"/>
          </p:cNvSpPr>
          <p:nvPr>
            <p:ph type="sldNum" sz="quarter" idx="12"/>
          </p:nvPr>
        </p:nvSpPr>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defTabSz="342900"/>
            <a:fld id="{7F1A6E9B-1528-4E6B-A9D7-FA75627FF623}" type="slidenum">
              <a:rPr lang="en-US" altLang="ja-JP" sz="750">
                <a:solidFill>
                  <a:srgbClr val="FFFFFF"/>
                </a:solidFill>
              </a:rPr>
              <a:pPr defTabSz="342900"/>
              <a:t>13</a:t>
            </a:fld>
            <a:endParaRPr lang="en-US" altLang="ja-JP" sz="750">
              <a:solidFill>
                <a:srgbClr val="FFFFFF"/>
              </a:solidFill>
            </a:endParaRPr>
          </a:p>
        </p:txBody>
      </p:sp>
      <p:sp>
        <p:nvSpPr>
          <p:cNvPr id="39941" name="Text Box 7">
            <a:extLst>
              <a:ext uri="{FF2B5EF4-FFF2-40B4-BE49-F238E27FC236}">
                <a16:creationId xmlns:a16="http://schemas.microsoft.com/office/drawing/2014/main" id="{5E80EA80-8B86-42D7-80C0-F6BEFBFC77C9}"/>
              </a:ext>
            </a:extLst>
          </p:cNvPr>
          <p:cNvSpPr txBox="1">
            <a:spLocks noChangeArrowheads="1"/>
          </p:cNvSpPr>
          <p:nvPr/>
        </p:nvSpPr>
        <p:spPr bwMode="auto">
          <a:xfrm>
            <a:off x="5314950" y="4686300"/>
            <a:ext cx="1371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342900">
              <a:spcBef>
                <a:spcPct val="50000"/>
              </a:spcBef>
            </a:pPr>
            <a:r>
              <a:rPr lang="en-US" altLang="en-US" sz="900">
                <a:solidFill>
                  <a:srgbClr val="000000"/>
                </a:solidFill>
              </a:rPr>
              <a:t>Graef and Hill (2000)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2526702-F84C-443F-8379-D38ADF0526FB}"/>
              </a:ext>
            </a:extLst>
          </p:cNvPr>
          <p:cNvSpPr>
            <a:spLocks noGrp="1" noChangeArrowheads="1"/>
          </p:cNvSpPr>
          <p:nvPr>
            <p:ph type="title"/>
          </p:nvPr>
        </p:nvSpPr>
        <p:spPr>
          <a:xfrm>
            <a:off x="457200" y="171450"/>
            <a:ext cx="6000750" cy="685800"/>
          </a:xfrm>
        </p:spPr>
        <p:txBody>
          <a:bodyPr/>
          <a:lstStyle/>
          <a:p>
            <a:pPr>
              <a:defRPr/>
            </a:pPr>
            <a:r>
              <a:rPr lang="en-US" dirty="0">
                <a:solidFill>
                  <a:schemeClr val="bg1"/>
                </a:solidFill>
              </a:rPr>
              <a:t>Additional Causes of Burnout</a:t>
            </a:r>
            <a:r>
              <a:rPr lang="en-US" dirty="0"/>
              <a:t>	</a:t>
            </a:r>
          </a:p>
        </p:txBody>
      </p:sp>
      <p:sp>
        <p:nvSpPr>
          <p:cNvPr id="145411" name="Rectangle 3">
            <a:extLst>
              <a:ext uri="{FF2B5EF4-FFF2-40B4-BE49-F238E27FC236}">
                <a16:creationId xmlns:a16="http://schemas.microsoft.com/office/drawing/2014/main" id="{B51A5107-C30B-4888-8FA2-A6BB3FE74FC0}"/>
              </a:ext>
            </a:extLst>
          </p:cNvPr>
          <p:cNvSpPr>
            <a:spLocks noGrp="1" noChangeArrowheads="1"/>
          </p:cNvSpPr>
          <p:nvPr>
            <p:ph idx="1"/>
          </p:nvPr>
        </p:nvSpPr>
        <p:spPr>
          <a:xfrm>
            <a:off x="171451" y="948929"/>
            <a:ext cx="6147197" cy="3943350"/>
          </a:xfrm>
        </p:spPr>
        <p:txBody>
          <a:bodyPr/>
          <a:lstStyle/>
          <a:p>
            <a:pPr eaLnBrk="1" hangingPunct="1">
              <a:buClr>
                <a:srgbClr val="92D050"/>
              </a:buClr>
            </a:pPr>
            <a:r>
              <a:rPr lang="en-US" altLang="en-US" sz="2250" dirty="0"/>
              <a:t>Lack of challenge on the job</a:t>
            </a:r>
          </a:p>
          <a:p>
            <a:pPr eaLnBrk="1" hangingPunct="1">
              <a:buClr>
                <a:srgbClr val="92D050"/>
              </a:buClr>
            </a:pPr>
            <a:r>
              <a:rPr lang="en-US" altLang="en-US" sz="2250" dirty="0"/>
              <a:t>Low degree of support (both social support and supervisory support)</a:t>
            </a:r>
          </a:p>
          <a:p>
            <a:pPr eaLnBrk="1" hangingPunct="1">
              <a:buClr>
                <a:srgbClr val="92D050"/>
              </a:buClr>
            </a:pPr>
            <a:r>
              <a:rPr lang="en-US" altLang="en-US" sz="2250" dirty="0"/>
              <a:t>Role ambiguity</a:t>
            </a:r>
          </a:p>
          <a:p>
            <a:pPr eaLnBrk="1" hangingPunct="1">
              <a:buClr>
                <a:srgbClr val="92D050"/>
              </a:buClr>
            </a:pPr>
            <a:r>
              <a:rPr lang="en-US" altLang="en-US" sz="2250" dirty="0"/>
              <a:t>Dissatisfaction with agency goals</a:t>
            </a:r>
          </a:p>
          <a:p>
            <a:pPr eaLnBrk="1" hangingPunct="1">
              <a:buClr>
                <a:srgbClr val="92D050"/>
              </a:buClr>
            </a:pPr>
            <a:r>
              <a:rPr lang="en-US" altLang="en-US" sz="2250" dirty="0"/>
              <a:t>Empathy</a:t>
            </a:r>
          </a:p>
          <a:p>
            <a:pPr eaLnBrk="1" hangingPunct="1">
              <a:buClr>
                <a:srgbClr val="92D050"/>
              </a:buClr>
            </a:pPr>
            <a:r>
              <a:rPr lang="en-US" altLang="en-US" sz="2250" dirty="0"/>
              <a:t>Personal involvement in the client’s problem</a:t>
            </a:r>
            <a:r>
              <a:rPr lang="en-US" altLang="en-US" sz="2250" dirty="0">
                <a:solidFill>
                  <a:schemeClr val="bg1"/>
                </a:solidFill>
              </a:rPr>
              <a:t>s</a:t>
            </a:r>
          </a:p>
        </p:txBody>
      </p:sp>
      <p:sp>
        <p:nvSpPr>
          <p:cNvPr id="5" name="Slide Number Placeholder 4">
            <a:extLst>
              <a:ext uri="{FF2B5EF4-FFF2-40B4-BE49-F238E27FC236}">
                <a16:creationId xmlns:a16="http://schemas.microsoft.com/office/drawing/2014/main" id="{714F2FDB-E573-458C-83F3-8BF3576F13F8}"/>
              </a:ext>
            </a:extLst>
          </p:cNvPr>
          <p:cNvSpPr>
            <a:spLocks noGrp="1"/>
          </p:cNvSpPr>
          <p:nvPr>
            <p:ph type="sldNum" sz="quarter" idx="12"/>
          </p:nvPr>
        </p:nvSpPr>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defTabSz="342900"/>
            <a:fld id="{7BE77279-B036-4DF2-B8FA-E0FEC492672E}" type="slidenum">
              <a:rPr lang="en-US" altLang="ja-JP" sz="750">
                <a:solidFill>
                  <a:srgbClr val="FFFFFF"/>
                </a:solidFill>
              </a:rPr>
              <a:pPr defTabSz="342900"/>
              <a:t>14</a:t>
            </a:fld>
            <a:endParaRPr lang="en-US" altLang="ja-JP" sz="750">
              <a:solidFill>
                <a:srgbClr val="FFFFFF"/>
              </a:solidFill>
            </a:endParaRPr>
          </a:p>
        </p:txBody>
      </p:sp>
      <p:sp>
        <p:nvSpPr>
          <p:cNvPr id="40965" name="Text Box 4">
            <a:extLst>
              <a:ext uri="{FF2B5EF4-FFF2-40B4-BE49-F238E27FC236}">
                <a16:creationId xmlns:a16="http://schemas.microsoft.com/office/drawing/2014/main" id="{FC5581C7-E302-40DB-B382-3FD6F24A3E5B}"/>
              </a:ext>
            </a:extLst>
          </p:cNvPr>
          <p:cNvSpPr txBox="1">
            <a:spLocks noChangeArrowheads="1"/>
          </p:cNvSpPr>
          <p:nvPr/>
        </p:nvSpPr>
        <p:spPr bwMode="auto">
          <a:xfrm>
            <a:off x="5314950" y="4686300"/>
            <a:ext cx="1371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342900">
              <a:spcBef>
                <a:spcPct val="50000"/>
              </a:spcBef>
            </a:pPr>
            <a:r>
              <a:rPr lang="en-US" altLang="en-US" sz="900">
                <a:solidFill>
                  <a:srgbClr val="000000"/>
                </a:solidFill>
              </a:rPr>
              <a:t>Graef and Hill (2000)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FA675DB-3675-4311-AB4F-5A1B1DE9E65C}"/>
              </a:ext>
            </a:extLst>
          </p:cNvPr>
          <p:cNvSpPr>
            <a:spLocks noGrp="1" noChangeArrowheads="1"/>
          </p:cNvSpPr>
          <p:nvPr>
            <p:ph type="title"/>
          </p:nvPr>
        </p:nvSpPr>
        <p:spPr>
          <a:xfrm>
            <a:off x="255677" y="122487"/>
            <a:ext cx="5268516" cy="857250"/>
          </a:xfrm>
        </p:spPr>
        <p:txBody>
          <a:bodyPr/>
          <a:lstStyle/>
          <a:p>
            <a:pPr>
              <a:defRPr/>
            </a:pPr>
            <a:r>
              <a:rPr lang="en-US" dirty="0">
                <a:solidFill>
                  <a:schemeClr val="bg1"/>
                </a:solidFill>
              </a:rPr>
              <a:t>More Causes of Burnout</a:t>
            </a:r>
          </a:p>
        </p:txBody>
      </p:sp>
      <p:sp>
        <p:nvSpPr>
          <p:cNvPr id="146435" name="Rectangle 3">
            <a:extLst>
              <a:ext uri="{FF2B5EF4-FFF2-40B4-BE49-F238E27FC236}">
                <a16:creationId xmlns:a16="http://schemas.microsoft.com/office/drawing/2014/main" id="{2DFAD2E4-4DFE-4349-B089-062A2E25DD7E}"/>
              </a:ext>
            </a:extLst>
          </p:cNvPr>
          <p:cNvSpPr>
            <a:spLocks noGrp="1" noChangeArrowheads="1"/>
          </p:cNvSpPr>
          <p:nvPr>
            <p:ph idx="1"/>
          </p:nvPr>
        </p:nvSpPr>
        <p:spPr>
          <a:xfrm>
            <a:off x="378860" y="1113235"/>
            <a:ext cx="5429250" cy="2917031"/>
          </a:xfrm>
        </p:spPr>
        <p:txBody>
          <a:bodyPr rtlCol="0">
            <a:normAutofit/>
          </a:bodyPr>
          <a:lstStyle/>
          <a:p>
            <a:pPr>
              <a:buClr>
                <a:srgbClr val="92D050"/>
              </a:buClr>
              <a:defRPr/>
            </a:pPr>
            <a:r>
              <a:rPr lang="en-US" sz="2250" dirty="0"/>
              <a:t>Mismanagement</a:t>
            </a:r>
          </a:p>
          <a:p>
            <a:pPr>
              <a:buClr>
                <a:srgbClr val="92D050"/>
              </a:buClr>
              <a:defRPr/>
            </a:pPr>
            <a:r>
              <a:rPr lang="en-US" sz="2250" dirty="0"/>
              <a:t>Schedule Imbalance</a:t>
            </a:r>
          </a:p>
          <a:p>
            <a:pPr>
              <a:buClr>
                <a:srgbClr val="92D050"/>
              </a:buClr>
              <a:defRPr/>
            </a:pPr>
            <a:r>
              <a:rPr lang="en-US" sz="2250" dirty="0"/>
              <a:t>Intense workdays</a:t>
            </a:r>
          </a:p>
          <a:p>
            <a:pPr>
              <a:buClr>
                <a:srgbClr val="92D050"/>
              </a:buClr>
              <a:defRPr/>
            </a:pPr>
            <a:r>
              <a:rPr lang="en-US" sz="2250" dirty="0"/>
              <a:t>Chronic fear of job security</a:t>
            </a:r>
          </a:p>
          <a:p>
            <a:pPr>
              <a:buClr>
                <a:srgbClr val="92D050"/>
              </a:buClr>
              <a:defRPr/>
            </a:pPr>
            <a:r>
              <a:rPr lang="en-US" sz="2250" dirty="0"/>
              <a:t>Office and inter-agency politics</a:t>
            </a:r>
          </a:p>
          <a:p>
            <a:pPr>
              <a:buClr>
                <a:srgbClr val="92D050"/>
              </a:buClr>
              <a:defRPr/>
            </a:pPr>
            <a:r>
              <a:rPr lang="en-US" sz="2250" dirty="0"/>
              <a:t>Lack of appreciation</a:t>
            </a:r>
          </a:p>
          <a:p>
            <a:pPr>
              <a:buClr>
                <a:srgbClr val="92D050"/>
              </a:buClr>
              <a:defRPr/>
            </a:pPr>
            <a:r>
              <a:rPr lang="en-US" sz="2250" dirty="0"/>
              <a:t>Inadequate organizational resources</a:t>
            </a:r>
          </a:p>
          <a:p>
            <a:pPr>
              <a:buNone/>
              <a:defRPr/>
            </a:pPr>
            <a:endParaRPr lang="en-US" dirty="0"/>
          </a:p>
          <a:p>
            <a:pPr>
              <a:buNone/>
              <a:defRPr/>
            </a:pPr>
            <a:endParaRPr lang="en-US" dirty="0"/>
          </a:p>
        </p:txBody>
      </p:sp>
      <p:sp>
        <p:nvSpPr>
          <p:cNvPr id="5" name="Slide Number Placeholder 4">
            <a:extLst>
              <a:ext uri="{FF2B5EF4-FFF2-40B4-BE49-F238E27FC236}">
                <a16:creationId xmlns:a16="http://schemas.microsoft.com/office/drawing/2014/main" id="{7574DCE7-1E44-45BD-96B1-82B920AE4097}"/>
              </a:ext>
            </a:extLst>
          </p:cNvPr>
          <p:cNvSpPr>
            <a:spLocks noGrp="1"/>
          </p:cNvSpPr>
          <p:nvPr>
            <p:ph type="sldNum" sz="quarter" idx="12"/>
          </p:nvPr>
        </p:nvSpPr>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defTabSz="342900"/>
            <a:fld id="{F52DFA36-C69F-4964-BFE7-9EA2F7A20A62}" type="slidenum">
              <a:rPr lang="en-US" altLang="ja-JP" sz="750">
                <a:solidFill>
                  <a:srgbClr val="FFFFFF"/>
                </a:solidFill>
              </a:rPr>
              <a:pPr defTabSz="342900"/>
              <a:t>15</a:t>
            </a:fld>
            <a:endParaRPr lang="en-US" altLang="ja-JP" sz="750">
              <a:solidFill>
                <a:srgbClr val="FFFFFF"/>
              </a:solidFill>
            </a:endParaRPr>
          </a:p>
        </p:txBody>
      </p:sp>
      <p:sp>
        <p:nvSpPr>
          <p:cNvPr id="41989" name="Text Box 4">
            <a:extLst>
              <a:ext uri="{FF2B5EF4-FFF2-40B4-BE49-F238E27FC236}">
                <a16:creationId xmlns:a16="http://schemas.microsoft.com/office/drawing/2014/main" id="{A885B4FB-23AC-4F0F-A3AC-C187C487B443}"/>
              </a:ext>
            </a:extLst>
          </p:cNvPr>
          <p:cNvSpPr txBox="1">
            <a:spLocks noChangeArrowheads="1"/>
          </p:cNvSpPr>
          <p:nvPr/>
        </p:nvSpPr>
        <p:spPr bwMode="auto">
          <a:xfrm>
            <a:off x="5314950" y="4686300"/>
            <a:ext cx="1371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342900">
              <a:spcBef>
                <a:spcPct val="50000"/>
              </a:spcBef>
            </a:pPr>
            <a:r>
              <a:rPr lang="en-US" altLang="en-US" sz="900">
                <a:solidFill>
                  <a:srgbClr val="000000"/>
                </a:solidFill>
              </a:rPr>
              <a:t>Graef and Hill (2000)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C302E5E-7921-49C0-AECF-08CDC453E04F}"/>
              </a:ext>
            </a:extLst>
          </p:cNvPr>
          <p:cNvSpPr>
            <a:spLocks noGrp="1" noChangeArrowheads="1"/>
          </p:cNvSpPr>
          <p:nvPr>
            <p:ph type="title"/>
          </p:nvPr>
        </p:nvSpPr>
        <p:spPr/>
        <p:txBody>
          <a:bodyPr/>
          <a:lstStyle/>
          <a:p>
            <a:pPr>
              <a:defRPr/>
            </a:pPr>
            <a:r>
              <a:rPr lang="en-US" dirty="0">
                <a:solidFill>
                  <a:schemeClr val="bg1"/>
                </a:solidFill>
              </a:rPr>
              <a:t>Four Stages of Burnout</a:t>
            </a:r>
          </a:p>
        </p:txBody>
      </p:sp>
      <p:sp>
        <p:nvSpPr>
          <p:cNvPr id="5" name="Slide Number Placeholder 4">
            <a:extLst>
              <a:ext uri="{FF2B5EF4-FFF2-40B4-BE49-F238E27FC236}">
                <a16:creationId xmlns:a16="http://schemas.microsoft.com/office/drawing/2014/main" id="{63CB75AB-B21B-42AB-A67E-BD564A472EF2}"/>
              </a:ext>
            </a:extLst>
          </p:cNvPr>
          <p:cNvSpPr>
            <a:spLocks noGrp="1"/>
          </p:cNvSpPr>
          <p:nvPr>
            <p:ph type="sldNum" sz="quarter" idx="12"/>
          </p:nvPr>
        </p:nvSpPr>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defTabSz="342900"/>
            <a:fld id="{C7CBC48A-07CF-4AFF-9962-37668C27F3FB}" type="slidenum">
              <a:rPr lang="en-US" altLang="ja-JP" sz="750">
                <a:solidFill>
                  <a:srgbClr val="FFFFFF"/>
                </a:solidFill>
              </a:rPr>
              <a:pPr defTabSz="342900"/>
              <a:t>16</a:t>
            </a:fld>
            <a:endParaRPr lang="en-US" altLang="ja-JP" sz="750">
              <a:solidFill>
                <a:srgbClr val="FFFFFF"/>
              </a:solidFill>
            </a:endParaRPr>
          </a:p>
        </p:txBody>
      </p:sp>
      <p:sp>
        <p:nvSpPr>
          <p:cNvPr id="43013" name="Text Box 4">
            <a:extLst>
              <a:ext uri="{FF2B5EF4-FFF2-40B4-BE49-F238E27FC236}">
                <a16:creationId xmlns:a16="http://schemas.microsoft.com/office/drawing/2014/main" id="{E6A86B51-384B-42D3-B9C2-9C8054DD83BF}"/>
              </a:ext>
            </a:extLst>
          </p:cNvPr>
          <p:cNvSpPr txBox="1">
            <a:spLocks noChangeArrowheads="1"/>
          </p:cNvSpPr>
          <p:nvPr/>
        </p:nvSpPr>
        <p:spPr bwMode="auto">
          <a:xfrm>
            <a:off x="5372100" y="4400550"/>
            <a:ext cx="1028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342900">
              <a:spcBef>
                <a:spcPct val="50000"/>
              </a:spcBef>
            </a:pPr>
            <a:r>
              <a:rPr lang="en-US" altLang="en-US" sz="900">
                <a:solidFill>
                  <a:srgbClr val="000000"/>
                </a:solidFill>
              </a:rPr>
              <a:t>Gorkin (1994)</a:t>
            </a:r>
          </a:p>
        </p:txBody>
      </p:sp>
      <p:graphicFrame>
        <p:nvGraphicFramePr>
          <p:cNvPr id="2" name="Diagram 1">
            <a:extLst>
              <a:ext uri="{FF2B5EF4-FFF2-40B4-BE49-F238E27FC236}">
                <a16:creationId xmlns:a16="http://schemas.microsoft.com/office/drawing/2014/main" id="{2FB39E12-2CA0-456E-8D40-32D0A9726124}"/>
              </a:ext>
            </a:extLst>
          </p:cNvPr>
          <p:cNvGraphicFramePr/>
          <p:nvPr>
            <p:extLst>
              <p:ext uri="{D42A27DB-BD31-4B8C-83A1-F6EECF244321}">
                <p14:modId xmlns:p14="http://schemas.microsoft.com/office/powerpoint/2010/main" val="689202912"/>
              </p:ext>
            </p:extLst>
          </p:nvPr>
        </p:nvGraphicFramePr>
        <p:xfrm>
          <a:off x="106532" y="221942"/>
          <a:ext cx="6560598" cy="4819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302B23C-E036-4FED-80B1-B0C1D6AF44E0}"/>
              </a:ext>
            </a:extLst>
          </p:cNvPr>
          <p:cNvSpPr>
            <a:spLocks noGrp="1" noChangeArrowheads="1"/>
          </p:cNvSpPr>
          <p:nvPr>
            <p:ph type="title"/>
          </p:nvPr>
        </p:nvSpPr>
        <p:spPr>
          <a:xfrm>
            <a:off x="237590" y="102393"/>
            <a:ext cx="5268516" cy="857250"/>
          </a:xfrm>
        </p:spPr>
        <p:txBody>
          <a:bodyPr/>
          <a:lstStyle/>
          <a:p>
            <a:pPr>
              <a:defRPr/>
            </a:pPr>
            <a:r>
              <a:rPr lang="en-US" dirty="0">
                <a:solidFill>
                  <a:schemeClr val="bg1"/>
                </a:solidFill>
              </a:rPr>
              <a:t>RESULTS OF BURNOUT</a:t>
            </a:r>
          </a:p>
        </p:txBody>
      </p:sp>
      <p:sp>
        <p:nvSpPr>
          <p:cNvPr id="147459" name="Rectangle 3">
            <a:extLst>
              <a:ext uri="{FF2B5EF4-FFF2-40B4-BE49-F238E27FC236}">
                <a16:creationId xmlns:a16="http://schemas.microsoft.com/office/drawing/2014/main" id="{DEC2BE61-1499-4DB8-839F-CD05CC4BF7E2}"/>
              </a:ext>
            </a:extLst>
          </p:cNvPr>
          <p:cNvSpPr>
            <a:spLocks noGrp="1" noChangeArrowheads="1"/>
          </p:cNvSpPr>
          <p:nvPr>
            <p:ph idx="1"/>
          </p:nvPr>
        </p:nvSpPr>
        <p:spPr>
          <a:xfrm>
            <a:off x="237590" y="1009088"/>
            <a:ext cx="6057900" cy="3486150"/>
          </a:xfrm>
        </p:spPr>
        <p:txBody>
          <a:bodyPr/>
          <a:lstStyle/>
          <a:p>
            <a:pPr eaLnBrk="1" hangingPunct="1">
              <a:buClr>
                <a:srgbClr val="92D050"/>
              </a:buClr>
            </a:pPr>
            <a:r>
              <a:rPr lang="en-US" altLang="en-US" dirty="0"/>
              <a:t>Higher level of anxiety, depression, irritation, somatic complaints, and lower levels of job satisfaction on the part of the worker.</a:t>
            </a:r>
          </a:p>
          <a:p>
            <a:pPr eaLnBrk="1" hangingPunct="1">
              <a:buClr>
                <a:srgbClr val="92D050"/>
              </a:buClr>
            </a:pPr>
            <a:r>
              <a:rPr lang="en-US" altLang="en-US" dirty="0"/>
              <a:t>Less satisfaction with the worker’s marriage.</a:t>
            </a:r>
          </a:p>
          <a:p>
            <a:pPr eaLnBrk="1" hangingPunct="1">
              <a:buClr>
                <a:srgbClr val="92D050"/>
              </a:buClr>
            </a:pPr>
            <a:r>
              <a:rPr lang="en-US" altLang="en-US" dirty="0"/>
              <a:t>Spouses perceive more anxiety, depression, irritation, somatic complaints and less job satisfaction.</a:t>
            </a:r>
          </a:p>
          <a:p>
            <a:pPr eaLnBrk="1" hangingPunct="1">
              <a:buClr>
                <a:srgbClr val="92D050"/>
              </a:buClr>
            </a:pPr>
            <a:r>
              <a:rPr lang="en-US" altLang="en-US" dirty="0"/>
              <a:t>Workers perceive their spouses as more anxious, depressed and irritable</a:t>
            </a:r>
            <a:r>
              <a:rPr lang="en-US" altLang="en-US" dirty="0">
                <a:solidFill>
                  <a:schemeClr val="bg1"/>
                </a:solidFill>
              </a:rPr>
              <a:t>.</a:t>
            </a:r>
          </a:p>
        </p:txBody>
      </p:sp>
      <p:sp>
        <p:nvSpPr>
          <p:cNvPr id="4" name="Slide Number Placeholder 3">
            <a:extLst>
              <a:ext uri="{FF2B5EF4-FFF2-40B4-BE49-F238E27FC236}">
                <a16:creationId xmlns:a16="http://schemas.microsoft.com/office/drawing/2014/main" id="{DBED6EFA-E8C8-4284-8496-88F193FBFD8A}"/>
              </a:ext>
            </a:extLst>
          </p:cNvPr>
          <p:cNvSpPr>
            <a:spLocks noGrp="1"/>
          </p:cNvSpPr>
          <p:nvPr>
            <p:ph type="sldNum" sz="quarter" idx="12"/>
          </p:nvPr>
        </p:nvSpPr>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defTabSz="342900"/>
            <a:fld id="{5035357B-9F7C-4B8F-8371-D8CD2C224292}" type="slidenum">
              <a:rPr lang="en-US" altLang="ja-JP" sz="750">
                <a:solidFill>
                  <a:srgbClr val="FFFFFF"/>
                </a:solidFill>
              </a:rPr>
              <a:pPr defTabSz="342900"/>
              <a:t>17</a:t>
            </a:fld>
            <a:endParaRPr lang="en-US" altLang="ja-JP" sz="75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D0D5-1199-4482-9AB0-40018A931508}"/>
              </a:ext>
            </a:extLst>
          </p:cNvPr>
          <p:cNvSpPr>
            <a:spLocks noGrp="1"/>
          </p:cNvSpPr>
          <p:nvPr>
            <p:ph type="title"/>
          </p:nvPr>
        </p:nvSpPr>
        <p:spPr/>
        <p:txBody>
          <a:bodyPr/>
          <a:lstStyle/>
          <a:p>
            <a:pPr algn="ctr"/>
            <a:r>
              <a:rPr lang="en-US" dirty="0"/>
              <a:t>Trauma </a:t>
            </a:r>
          </a:p>
        </p:txBody>
      </p:sp>
      <p:sp>
        <p:nvSpPr>
          <p:cNvPr id="3" name="Content Placeholder 2">
            <a:extLst>
              <a:ext uri="{FF2B5EF4-FFF2-40B4-BE49-F238E27FC236}">
                <a16:creationId xmlns:a16="http://schemas.microsoft.com/office/drawing/2014/main" id="{6A025838-732E-4FE2-84B1-535D8158512F}"/>
              </a:ext>
            </a:extLst>
          </p:cNvPr>
          <p:cNvSpPr>
            <a:spLocks noGrp="1"/>
          </p:cNvSpPr>
          <p:nvPr>
            <p:ph sz="half" idx="1"/>
          </p:nvPr>
        </p:nvSpPr>
        <p:spPr>
          <a:xfrm>
            <a:off x="471488" y="963650"/>
            <a:ext cx="2914650" cy="3551842"/>
          </a:xfrm>
        </p:spPr>
        <p:txBody>
          <a:bodyPr/>
          <a:lstStyle/>
          <a:p>
            <a:pPr marL="0" indent="0" algn="ctr">
              <a:buNone/>
            </a:pPr>
            <a:r>
              <a:rPr lang="en-US" altLang="en-US" b="1" dirty="0"/>
              <a:t>Secondary Traumatic Stress</a:t>
            </a:r>
            <a:endParaRPr lang="en-US" altLang="en-US" dirty="0"/>
          </a:p>
          <a:p>
            <a:pPr marL="0" indent="0" algn="ctr">
              <a:buNone/>
            </a:pPr>
            <a:r>
              <a:rPr lang="en-US" altLang="en-US" dirty="0"/>
              <a:t>Feelings and behaviors that result from the indirect exposure to trauma by helping or wanting to help someone who has been traumatized. </a:t>
            </a:r>
          </a:p>
          <a:p>
            <a:pPr marL="0" indent="0">
              <a:buNone/>
            </a:pPr>
            <a:endParaRPr lang="en-US" dirty="0"/>
          </a:p>
        </p:txBody>
      </p:sp>
      <p:sp>
        <p:nvSpPr>
          <p:cNvPr id="4" name="Content Placeholder 3">
            <a:extLst>
              <a:ext uri="{FF2B5EF4-FFF2-40B4-BE49-F238E27FC236}">
                <a16:creationId xmlns:a16="http://schemas.microsoft.com/office/drawing/2014/main" id="{DFCD0548-E7E0-444A-863A-8A6B452F7AC2}"/>
              </a:ext>
            </a:extLst>
          </p:cNvPr>
          <p:cNvSpPr>
            <a:spLocks noGrp="1"/>
          </p:cNvSpPr>
          <p:nvPr>
            <p:ph sz="half" idx="2"/>
          </p:nvPr>
        </p:nvSpPr>
        <p:spPr>
          <a:xfrm>
            <a:off x="3647708" y="1016403"/>
            <a:ext cx="2914650" cy="3612814"/>
          </a:xfrm>
        </p:spPr>
        <p:txBody>
          <a:bodyPr/>
          <a:lstStyle/>
          <a:p>
            <a:pPr marL="0" indent="0" algn="ctr">
              <a:buNone/>
            </a:pPr>
            <a:r>
              <a:rPr lang="en-US" altLang="en-US" b="1" dirty="0"/>
              <a:t>Post Traumatic Stress Disorder (PTSD)</a:t>
            </a:r>
          </a:p>
          <a:p>
            <a:pPr marL="0" indent="0" algn="ctr">
              <a:buNone/>
            </a:pPr>
            <a:r>
              <a:rPr lang="en-US" altLang="en-US" dirty="0"/>
              <a:t>Feelings and behaviors that result from directly experiencing a trauma and cause a significant disruption in a person's life</a:t>
            </a:r>
            <a:endParaRPr lang="en-US" dirty="0"/>
          </a:p>
          <a:p>
            <a:endParaRPr lang="en-US" dirty="0"/>
          </a:p>
        </p:txBody>
      </p:sp>
    </p:spTree>
    <p:extLst>
      <p:ext uri="{BB962C8B-B14F-4D97-AF65-F5344CB8AC3E}">
        <p14:creationId xmlns:p14="http://schemas.microsoft.com/office/powerpoint/2010/main" val="44900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Text&#10;&#10;Description automatically generated with medium confidence">
            <a:extLst>
              <a:ext uri="{FF2B5EF4-FFF2-40B4-BE49-F238E27FC236}">
                <a16:creationId xmlns:a16="http://schemas.microsoft.com/office/drawing/2014/main" id="{3BF9E68F-9469-4D35-829C-7B5C3D4FCA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1950" y="801385"/>
            <a:ext cx="6118475" cy="37680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38136" y="1722008"/>
            <a:ext cx="4896802" cy="1958653"/>
          </a:xfrm>
          <a:prstGeom prst="rect">
            <a:avLst/>
          </a:prstGeom>
          <a:noFill/>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2400" b="1" kern="1200">
                <a:solidFill>
                  <a:srgbClr val="002868"/>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SzPct val="75000"/>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14325">
              <a:lnSpc>
                <a:spcPct val="90000"/>
              </a:lnSpc>
              <a:spcBef>
                <a:spcPts val="1350"/>
              </a:spcBef>
              <a:spcAft>
                <a:spcPts val="338"/>
              </a:spcAft>
              <a:buClr>
                <a:srgbClr val="0070C0"/>
              </a:buClr>
              <a:buSzPct val="80000"/>
              <a:buNone/>
              <a:defRPr/>
            </a:pPr>
            <a:r>
              <a:rPr lang="en-US" sz="1350" b="0" dirty="0">
                <a:solidFill>
                  <a:prstClr val="black"/>
                </a:solidFill>
                <a:latin typeface="Calibri" panose="020F0502020204030204" pitchFamily="34" charset="0"/>
              </a:rPr>
              <a:t>The </a:t>
            </a:r>
            <a:r>
              <a:rPr lang="en-US" sz="1350" dirty="0">
                <a:solidFill>
                  <a:srgbClr val="00B0F0"/>
                </a:solidFill>
                <a:latin typeface="Calibri" panose="020F0502020204030204" pitchFamily="34" charset="0"/>
              </a:rPr>
              <a:t>panels</a:t>
            </a:r>
            <a:r>
              <a:rPr lang="en-US" sz="1350" dirty="0">
                <a:solidFill>
                  <a:prstClr val="black"/>
                </a:solidFill>
                <a:latin typeface="Calibri" panose="020F0502020204030204" pitchFamily="34" charset="0"/>
              </a:rPr>
              <a:t> </a:t>
            </a:r>
            <a:r>
              <a:rPr lang="en-US" sz="1350" b="0" dirty="0">
                <a:solidFill>
                  <a:prstClr val="black"/>
                </a:solidFill>
                <a:latin typeface="Calibri" panose="020F0502020204030204" pitchFamily="34" charset="0"/>
              </a:rPr>
              <a:t>on the right show participants, chat, and polling. </a:t>
            </a:r>
            <a:br>
              <a:rPr lang="en-US" sz="1350" b="0" dirty="0">
                <a:solidFill>
                  <a:prstClr val="black"/>
                </a:solidFill>
                <a:latin typeface="Calibri" panose="020F0502020204030204" pitchFamily="34" charset="0"/>
              </a:rPr>
            </a:br>
            <a:r>
              <a:rPr lang="en-US" sz="1350" b="0" dirty="0">
                <a:solidFill>
                  <a:prstClr val="black"/>
                </a:solidFill>
                <a:latin typeface="Calibri" panose="020F0502020204030204" pitchFamily="34" charset="0"/>
              </a:rPr>
              <a:t>Click the </a:t>
            </a:r>
            <a:r>
              <a:rPr lang="en-US" sz="1350" dirty="0">
                <a:solidFill>
                  <a:srgbClr val="00B0F0"/>
                </a:solidFill>
                <a:latin typeface="Calibri" panose="020F0502020204030204" pitchFamily="34" charset="0"/>
              </a:rPr>
              <a:t>&gt;</a:t>
            </a:r>
            <a:r>
              <a:rPr lang="en-US" sz="1350" b="0" dirty="0">
                <a:solidFill>
                  <a:prstClr val="black"/>
                </a:solidFill>
                <a:latin typeface="Calibri" panose="020F0502020204030204" pitchFamily="34" charset="0"/>
              </a:rPr>
              <a:t> or </a:t>
            </a:r>
            <a:r>
              <a:rPr lang="en-US" sz="1350" dirty="0">
                <a:solidFill>
                  <a:srgbClr val="00B0F0"/>
                </a:solidFill>
                <a:latin typeface="Calibri" panose="020F0502020204030204" pitchFamily="34" charset="0"/>
              </a:rPr>
              <a:t>x</a:t>
            </a:r>
            <a:r>
              <a:rPr lang="en-US" sz="1350" b="0" dirty="0">
                <a:solidFill>
                  <a:prstClr val="black"/>
                </a:solidFill>
                <a:latin typeface="Calibri" panose="020F0502020204030204" pitchFamily="34" charset="0"/>
              </a:rPr>
              <a:t> to open and close panels.</a:t>
            </a:r>
          </a:p>
          <a:p>
            <a:pPr marL="0" indent="0" defTabSz="514325">
              <a:lnSpc>
                <a:spcPct val="90000"/>
              </a:lnSpc>
              <a:spcBef>
                <a:spcPts val="1350"/>
              </a:spcBef>
              <a:spcAft>
                <a:spcPts val="338"/>
              </a:spcAft>
              <a:buClr>
                <a:srgbClr val="0070C0"/>
              </a:buClr>
              <a:buSzPct val="80000"/>
              <a:buNone/>
              <a:defRPr/>
            </a:pPr>
            <a:r>
              <a:rPr lang="en-US" sz="1350" b="0" dirty="0">
                <a:solidFill>
                  <a:prstClr val="black"/>
                </a:solidFill>
                <a:latin typeface="Calibri" panose="020F0502020204030204" pitchFamily="34" charset="0"/>
              </a:rPr>
              <a:t>The </a:t>
            </a:r>
            <a:r>
              <a:rPr lang="en-US" sz="1350" dirty="0">
                <a:solidFill>
                  <a:srgbClr val="00B0F0"/>
                </a:solidFill>
                <a:latin typeface="Calibri" panose="020F0502020204030204" pitchFamily="34" charset="0"/>
              </a:rPr>
              <a:t>menu</a:t>
            </a:r>
            <a:r>
              <a:rPr lang="en-US" sz="1350" b="0" dirty="0">
                <a:solidFill>
                  <a:prstClr val="black"/>
                </a:solidFill>
                <a:latin typeface="Calibri" panose="020F0502020204030204" pitchFamily="34" charset="0"/>
              </a:rPr>
              <a:t> at the bottom allows you to mute, open participant and chat panels, and leave the event. </a:t>
            </a:r>
          </a:p>
          <a:p>
            <a:pPr marL="0" indent="0" defTabSz="514325">
              <a:lnSpc>
                <a:spcPct val="90000"/>
              </a:lnSpc>
              <a:spcBef>
                <a:spcPts val="1350"/>
              </a:spcBef>
              <a:spcAft>
                <a:spcPts val="338"/>
              </a:spcAft>
              <a:buClr>
                <a:srgbClr val="0070C0"/>
              </a:buClr>
              <a:buSzPct val="80000"/>
              <a:buNone/>
              <a:defRPr/>
            </a:pPr>
            <a:r>
              <a:rPr lang="en-US" sz="1350" b="0" dirty="0">
                <a:solidFill>
                  <a:prstClr val="black"/>
                </a:solidFill>
                <a:latin typeface="Calibri" panose="020F0502020204030204" pitchFamily="34" charset="0"/>
              </a:rPr>
              <a:t>To </a:t>
            </a:r>
            <a:r>
              <a:rPr lang="en-US" sz="1350" dirty="0">
                <a:solidFill>
                  <a:srgbClr val="00B0F0"/>
                </a:solidFill>
                <a:latin typeface="Calibri" panose="020F0502020204030204" pitchFamily="34" charset="0"/>
              </a:rPr>
              <a:t>raise your hand</a:t>
            </a:r>
            <a:r>
              <a:rPr lang="en-US" sz="1350" b="0" dirty="0">
                <a:solidFill>
                  <a:prstClr val="black"/>
                </a:solidFill>
                <a:latin typeface="Calibri" panose="020F0502020204030204" pitchFamily="34" charset="0"/>
              </a:rPr>
              <a:t>, open the participant panel, then click the hand icon in the lower right corner.</a:t>
            </a:r>
          </a:p>
          <a:p>
            <a:pPr marL="257162" indent="-257162" defTabSz="514325">
              <a:lnSpc>
                <a:spcPct val="90000"/>
              </a:lnSpc>
              <a:spcBef>
                <a:spcPts val="338"/>
              </a:spcBef>
              <a:spcAft>
                <a:spcPts val="338"/>
              </a:spcAft>
              <a:buClr>
                <a:srgbClr val="0070C0"/>
              </a:buClr>
              <a:buSzPct val="80000"/>
              <a:buFont typeface="+mj-lt"/>
              <a:buAutoNum type="arabicPeriod"/>
              <a:defRPr/>
            </a:pPr>
            <a:endParaRPr lang="en-US" sz="1350" b="0" dirty="0">
              <a:solidFill>
                <a:prstClr val="black"/>
              </a:solidFill>
              <a:latin typeface="Calibri" panose="020F0502020204030204" pitchFamily="34" charset="0"/>
            </a:endParaRPr>
          </a:p>
        </p:txBody>
      </p:sp>
      <p:sp>
        <p:nvSpPr>
          <p:cNvPr id="23" name="Title 3">
            <a:extLst>
              <a:ext uri="{FF2B5EF4-FFF2-40B4-BE49-F238E27FC236}">
                <a16:creationId xmlns:a16="http://schemas.microsoft.com/office/drawing/2014/main" id="{3A5339D8-1F51-41E0-90A7-51ABFD09AE67}"/>
              </a:ext>
            </a:extLst>
          </p:cNvPr>
          <p:cNvSpPr txBox="1">
            <a:spLocks/>
          </p:cNvSpPr>
          <p:nvPr/>
        </p:nvSpPr>
        <p:spPr>
          <a:xfrm>
            <a:off x="165297" y="204599"/>
            <a:ext cx="6527405" cy="664522"/>
          </a:xfrm>
          <a:prstGeom prst="rect">
            <a:avLst/>
          </a:prstGeom>
        </p:spPr>
        <p:txBody>
          <a:bodyPr vert="horz" anchor="ctr">
            <a:noAutofit/>
          </a:bodyPr>
          <a:lstStyle>
            <a:lvl1pPr algn="l" rtl="0" eaLnBrk="1" latinLnBrk="0" hangingPunct="1">
              <a:spcBef>
                <a:spcPct val="0"/>
              </a:spcBef>
              <a:buNone/>
              <a:defRPr kumimoji="0" sz="4400" b="0" i="0" u="none" kern="1200">
                <a:solidFill>
                  <a:schemeClr val="tx2"/>
                </a:solidFill>
                <a:latin typeface="+mj-lt"/>
                <a:ea typeface="+mj-ea"/>
                <a:cs typeface="+mj-cs"/>
              </a:defRPr>
            </a:lvl1pPr>
          </a:lstStyle>
          <a:p>
            <a:pPr defTabSz="514325">
              <a:lnSpc>
                <a:spcPts val="2250"/>
              </a:lnSpc>
              <a:defRPr/>
            </a:pPr>
            <a:r>
              <a:rPr lang="en-US" sz="2194" b="1" spc="338" dirty="0">
                <a:solidFill>
                  <a:srgbClr val="595959"/>
                </a:solidFill>
                <a:latin typeface="Tw Cen MT"/>
              </a:rPr>
              <a:t>WEBEX TOOLBARS,MENUS, AND PANELS</a:t>
            </a:r>
          </a:p>
        </p:txBody>
      </p:sp>
      <p:pic>
        <p:nvPicPr>
          <p:cNvPr id="1027" name="Picture 3">
            <a:extLst>
              <a:ext uri="{FF2B5EF4-FFF2-40B4-BE49-F238E27FC236}">
                <a16:creationId xmlns:a16="http://schemas.microsoft.com/office/drawing/2014/main" id="{9EF7DEB7-E1B5-4087-BF96-51EF82869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712" y="1424025"/>
            <a:ext cx="2041680" cy="72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5DA00C4-8E1E-4023-A009-E5B9849562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38" t="11009"/>
          <a:stretch/>
        </p:blipFill>
        <p:spPr bwMode="auto">
          <a:xfrm>
            <a:off x="5816113" y="3494865"/>
            <a:ext cx="955280" cy="4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FC95D748-626B-4112-8EB6-7374A22AC6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15" t="92517" r="572"/>
          <a:stretch/>
        </p:blipFill>
        <p:spPr bwMode="auto">
          <a:xfrm>
            <a:off x="191990" y="3953249"/>
            <a:ext cx="6579402" cy="4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81DDB5D-4E8B-4F98-A531-B40D9940A0A9}"/>
              </a:ext>
            </a:extLst>
          </p:cNvPr>
          <p:cNvSpPr>
            <a:spLocks noGrp="1"/>
          </p:cNvSpPr>
          <p:nvPr>
            <p:ph type="sldNum" sz="quarter" idx="12"/>
          </p:nvPr>
        </p:nvSpPr>
        <p:spPr/>
        <p:txBody>
          <a:bodyPr>
            <a:normAutofit fontScale="85000" lnSpcReduction="20000"/>
          </a:bodyPr>
          <a:lstStyle/>
          <a:p>
            <a:pPr defTabSz="514325">
              <a:defRPr/>
            </a:pPr>
            <a:fld id="{A162D542-39A4-4598-BEB9-D1267FDA8501}" type="slidenum">
              <a:rPr lang="en-US">
                <a:latin typeface="Tw Cen MT"/>
              </a:rPr>
              <a:pPr defTabSz="514325">
                <a:defRPr/>
              </a:pPr>
              <a:t>2</a:t>
            </a:fld>
            <a:endParaRPr lang="en-US">
              <a:latin typeface="Tw Cen MT"/>
            </a:endParaRPr>
          </a:p>
        </p:txBody>
      </p:sp>
    </p:spTree>
    <p:custDataLst>
      <p:tags r:id="rId1"/>
    </p:custDataLst>
    <p:extLst>
      <p:ext uri="{BB962C8B-B14F-4D97-AF65-F5344CB8AC3E}">
        <p14:creationId xmlns:p14="http://schemas.microsoft.com/office/powerpoint/2010/main" val="383602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EAF2C2F-4A8A-4C0B-A1F6-2BF8282110F5}"/>
              </a:ext>
            </a:extLst>
          </p:cNvPr>
          <p:cNvSpPr>
            <a:spLocks noGrp="1" noChangeArrowheads="1"/>
          </p:cNvSpPr>
          <p:nvPr>
            <p:ph type="title"/>
          </p:nvPr>
        </p:nvSpPr>
        <p:spPr/>
        <p:txBody>
          <a:bodyPr/>
          <a:lstStyle/>
          <a:p>
            <a:pPr>
              <a:defRPr/>
            </a:pPr>
            <a:r>
              <a:rPr lang="en-US" sz="4050" dirty="0">
                <a:solidFill>
                  <a:schemeClr val="bg1"/>
                </a:solidFill>
              </a:rPr>
              <a:t>BURNOUT</a:t>
            </a:r>
          </a:p>
        </p:txBody>
      </p:sp>
      <p:sp>
        <p:nvSpPr>
          <p:cNvPr id="38915" name="Rectangle 3">
            <a:extLst>
              <a:ext uri="{FF2B5EF4-FFF2-40B4-BE49-F238E27FC236}">
                <a16:creationId xmlns:a16="http://schemas.microsoft.com/office/drawing/2014/main" id="{B29B3F76-BB3B-4E85-8AC6-FFEE2701075C}"/>
              </a:ext>
            </a:extLst>
          </p:cNvPr>
          <p:cNvSpPr>
            <a:spLocks noGrp="1" noChangeArrowheads="1"/>
          </p:cNvSpPr>
          <p:nvPr>
            <p:ph idx="1"/>
          </p:nvPr>
        </p:nvSpPr>
        <p:spPr/>
        <p:txBody>
          <a:bodyPr>
            <a:normAutofit/>
          </a:bodyPr>
          <a:lstStyle/>
          <a:p>
            <a:pPr marL="0" indent="0" algn="ctr">
              <a:buNone/>
            </a:pPr>
            <a:r>
              <a:rPr lang="en-US" altLang="en-US" b="1" dirty="0"/>
              <a:t>What is Compassion Fatigue?</a:t>
            </a:r>
            <a:endParaRPr lang="en-US" altLang="en-US" sz="2100" dirty="0"/>
          </a:p>
          <a:p>
            <a:pPr marL="0" indent="0">
              <a:buNone/>
            </a:pPr>
            <a:endParaRPr lang="en-US" altLang="en-US" sz="2100" dirty="0"/>
          </a:p>
          <a:p>
            <a:pPr marL="0" indent="0" algn="ctr">
              <a:buNone/>
            </a:pPr>
            <a:r>
              <a:rPr lang="en-US" altLang="en-US" sz="2100" dirty="0"/>
              <a:t>A condition characterized by emotional and physical exhaustion leading to a diminished ability to empathize or feel compassion for others, often described as the negative cost of caring</a:t>
            </a:r>
            <a:r>
              <a:rPr lang="en-US" altLang="en-US" sz="1800" dirty="0"/>
              <a:t>. </a:t>
            </a:r>
            <a:r>
              <a:rPr lang="en-US" altLang="en-US" sz="2100" dirty="0"/>
              <a:t> </a:t>
            </a:r>
            <a:r>
              <a:rPr lang="en-US" altLang="en-US" sz="2100" baseline="-25000" dirty="0"/>
              <a:t> </a:t>
            </a:r>
            <a:endParaRPr lang="en-US" altLang="en-US" sz="2100" dirty="0"/>
          </a:p>
        </p:txBody>
      </p:sp>
      <p:sp>
        <p:nvSpPr>
          <p:cNvPr id="2" name="Text Placeholder 1">
            <a:extLst>
              <a:ext uri="{FF2B5EF4-FFF2-40B4-BE49-F238E27FC236}">
                <a16:creationId xmlns:a16="http://schemas.microsoft.com/office/drawing/2014/main" id="{843D5CB2-532A-4465-AAC3-3237D9EB69A5}"/>
              </a:ext>
            </a:extLst>
          </p:cNvPr>
          <p:cNvSpPr>
            <a:spLocks noGrp="1"/>
          </p:cNvSpPr>
          <p:nvPr>
            <p:ph type="body" sz="half" idx="2"/>
          </p:nvPr>
        </p:nvSpPr>
        <p:spPr>
          <a:xfrm>
            <a:off x="3683674" y="260903"/>
            <a:ext cx="3093554" cy="4629149"/>
          </a:xfrm>
        </p:spPr>
        <p:txBody>
          <a:bodyPr>
            <a:normAutofit fontScale="70000" lnSpcReduction="20000"/>
          </a:bodyPr>
          <a:lstStyle/>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Mood changes (nervousness, anger, irritability)</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Depression, sense of hopelessness or dread</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Isolation (withdrawing from or feeling less trusting of others)</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Changes in appetite, sleep or other habits</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Flashbacks</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Difficulty concentrating </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Addiction/Self-Medication (alcohol, drugs, sex, food, spending, etc.)</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Lowered self-esteem, sense of inadequacy </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Self-Entitlement </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Pervasive/intrusive thoughts of clients/work</a:t>
            </a:r>
          </a:p>
          <a:p>
            <a:pPr marL="557213" lvl="1" indent="-214313">
              <a:lnSpc>
                <a:spcPct val="107000"/>
              </a:lnSpc>
              <a:spcBef>
                <a:spcPts val="0"/>
              </a:spcBef>
              <a:spcAft>
                <a:spcPts val="600"/>
              </a:spcAft>
              <a:buClr>
                <a:srgbClr val="92D050"/>
              </a:buClr>
              <a:buFont typeface="Arial" panose="020B0604020202020204" pitchFamily="34" charset="0"/>
              <a:buChar char="•"/>
              <a:tabLst>
                <a:tab pos="6858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Images associated with the client’s problems and pain.</a:t>
            </a:r>
          </a:p>
          <a:p>
            <a:pPr marL="557213" lvl="1" indent="-214313">
              <a:lnSpc>
                <a:spcPct val="107000"/>
              </a:lnSpc>
              <a:spcBef>
                <a:spcPts val="0"/>
              </a:spcBef>
              <a:spcAft>
                <a:spcPts val="600"/>
              </a:spcAft>
              <a:buClr>
                <a:srgbClr val="92D050"/>
              </a:buClr>
              <a:buFont typeface="Arial" panose="020B0604020202020204" pitchFamily="34" charset="0"/>
              <a:buChar char="•"/>
              <a:tabLst>
                <a:tab pos="6858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Obsessive or compulsive desire to help </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Silencing Response (avoiding client’s stuff)</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Impulsivity/reactivity</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Increased perception of demand/threat (in both job and environment)</a:t>
            </a:r>
          </a:p>
          <a:p>
            <a:pPr marL="257175" indent="-257175">
              <a:lnSpc>
                <a:spcPct val="107000"/>
              </a:lnSpc>
              <a:spcBef>
                <a:spcPts val="0"/>
              </a:spcBef>
              <a:spcAft>
                <a:spcPts val="600"/>
              </a:spcAft>
              <a:buClr>
                <a:srgbClr val="92D050"/>
              </a:buClr>
              <a:buFont typeface="Arial" panose="020B0604020202020204" pitchFamily="34" charset="0"/>
              <a:buChar char="•"/>
              <a:tabLst>
                <a:tab pos="342900" algn="l"/>
              </a:tabLst>
            </a:pPr>
            <a:r>
              <a:rPr lang="en-US" sz="1575" dirty="0">
                <a:latin typeface="Calibri" panose="020F0502020204030204" pitchFamily="34" charset="0"/>
                <a:ea typeface="Calibri" panose="020F0502020204030204" pitchFamily="34" charset="0"/>
                <a:cs typeface="Times New Roman" panose="02020603050405020304" pitchFamily="18" charset="0"/>
              </a:rPr>
              <a:t>Sleep Disruption</a:t>
            </a:r>
          </a:p>
          <a:p>
            <a:pPr marL="214313" indent="-214313">
              <a:spcBef>
                <a:spcPts val="0"/>
              </a:spcBef>
              <a:buClr>
                <a:srgbClr val="92D050"/>
              </a:buClr>
              <a:buSzPts val="1800"/>
              <a:buFont typeface="Arial" panose="020B0604020202020204" pitchFamily="34" charset="0"/>
              <a:buChar char="•"/>
            </a:pPr>
            <a:endParaRPr lang="en-US" sz="2100" dirty="0"/>
          </a:p>
        </p:txBody>
      </p:sp>
      <p:sp>
        <p:nvSpPr>
          <p:cNvPr id="5" name="Slide Number Placeholder 4">
            <a:extLst>
              <a:ext uri="{FF2B5EF4-FFF2-40B4-BE49-F238E27FC236}">
                <a16:creationId xmlns:a16="http://schemas.microsoft.com/office/drawing/2014/main" id="{B14C7FD7-5E35-401E-884D-CF5DEDF87795}"/>
              </a:ext>
            </a:extLst>
          </p:cNvPr>
          <p:cNvSpPr>
            <a:spLocks noGrp="1"/>
          </p:cNvSpPr>
          <p:nvPr>
            <p:ph type="sldNum" sz="quarter" idx="4294967295"/>
          </p:nvPr>
        </p:nvSpPr>
        <p:spPr>
          <a:xfrm>
            <a:off x="5314950" y="4767263"/>
            <a:ext cx="1543050" cy="273844"/>
          </a:xfrm>
        </p:spPr>
        <p:txBody>
          <a:bodyPr/>
          <a:lstStyle>
            <a:lvl1pPr eaLnBrk="0" hangingPunct="0">
              <a:defRPr sz="1800">
                <a:solidFill>
                  <a:schemeClr val="tx1"/>
                </a:solidFill>
                <a:latin typeface="Arial" panose="020B0604020202020204" pitchFamily="34" charset="0"/>
                <a:ea typeface="ＭＳ Ｐゴシック" panose="020B0600070205080204" pitchFamily="34" charset="-128"/>
              </a:defRPr>
            </a:lvl1pPr>
            <a:lvl2pPr marL="557213" indent="-214313" eaLnBrk="0" hangingPunct="0">
              <a:defRPr sz="1800">
                <a:solidFill>
                  <a:schemeClr val="tx1"/>
                </a:solidFill>
                <a:latin typeface="Arial" panose="020B0604020202020204" pitchFamily="34" charset="0"/>
                <a:ea typeface="ＭＳ Ｐゴシック" panose="020B0600070205080204" pitchFamily="34" charset="-128"/>
              </a:defRPr>
            </a:lvl2pPr>
            <a:lvl3pPr marL="857250" indent="-171450" eaLnBrk="0" hangingPunct="0">
              <a:defRPr sz="1800">
                <a:solidFill>
                  <a:schemeClr val="tx1"/>
                </a:solidFill>
                <a:latin typeface="Arial" panose="020B0604020202020204" pitchFamily="34" charset="0"/>
                <a:ea typeface="ＭＳ Ｐゴシック" panose="020B0600070205080204" pitchFamily="34" charset="-128"/>
              </a:defRPr>
            </a:lvl3pPr>
            <a:lvl4pPr marL="1200150" indent="-171450" eaLnBrk="0" hangingPunct="0">
              <a:defRPr sz="1800">
                <a:solidFill>
                  <a:schemeClr val="tx1"/>
                </a:solidFill>
                <a:latin typeface="Arial" panose="020B0604020202020204" pitchFamily="34" charset="0"/>
                <a:ea typeface="ＭＳ Ｐゴシック" panose="020B0600070205080204" pitchFamily="34" charset="-128"/>
              </a:defRPr>
            </a:lvl4pPr>
            <a:lvl5pPr marL="1543050" indent="-171450" eaLnBrk="0" hangingPunct="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pPr defTabSz="342900"/>
            <a:fld id="{061926D5-C3DB-4573-A76E-36B804B849B4}" type="slidenum">
              <a:rPr lang="en-US" altLang="ja-JP" sz="750">
                <a:solidFill>
                  <a:srgbClr val="FFFFFF"/>
                </a:solidFill>
              </a:rPr>
              <a:pPr defTabSz="342900"/>
              <a:t>20</a:t>
            </a:fld>
            <a:endParaRPr lang="en-US" altLang="ja-JP" sz="750">
              <a:solidFill>
                <a:srgbClr val="FFFFFF"/>
              </a:solidFill>
            </a:endParaRPr>
          </a:p>
        </p:txBody>
      </p:sp>
      <p:sp>
        <p:nvSpPr>
          <p:cNvPr id="38917" name="AutoShape 4">
            <a:extLst>
              <a:ext uri="{FF2B5EF4-FFF2-40B4-BE49-F238E27FC236}">
                <a16:creationId xmlns:a16="http://schemas.microsoft.com/office/drawing/2014/main" id="{8D3BF1E5-B9EF-47DE-9970-C4850E35F3D1}"/>
              </a:ext>
            </a:extLst>
          </p:cNvPr>
          <p:cNvSpPr>
            <a:spLocks noChangeArrowheads="1"/>
          </p:cNvSpPr>
          <p:nvPr/>
        </p:nvSpPr>
        <p:spPr bwMode="auto">
          <a:xfrm rot="308339">
            <a:off x="1194274" y="4040889"/>
            <a:ext cx="2828843" cy="1309955"/>
          </a:xfrm>
          <a:prstGeom prst="irregularSeal1">
            <a:avLst/>
          </a:prstGeom>
          <a:solidFill>
            <a:srgbClr val="92D05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342900"/>
            <a:r>
              <a:rPr lang="en-US" altLang="en-US" sz="1350" b="1" dirty="0">
                <a:solidFill>
                  <a:srgbClr val="FFFFFF"/>
                </a:solidFill>
              </a:rPr>
              <a:t>Are you</a:t>
            </a:r>
          </a:p>
          <a:p>
            <a:pPr algn="ctr" defTabSz="342900"/>
            <a:r>
              <a:rPr lang="en-US" altLang="en-US" sz="1350" b="1" dirty="0">
                <a:solidFill>
                  <a:srgbClr val="FFFFFF"/>
                </a:solidFill>
              </a:rPr>
              <a:t>experiencing compassion </a:t>
            </a:r>
          </a:p>
          <a:p>
            <a:pPr algn="ctr" defTabSz="342900"/>
            <a:r>
              <a:rPr lang="en-US" altLang="en-US" sz="1350" b="1" dirty="0">
                <a:solidFill>
                  <a:srgbClr val="FFFFFF"/>
                </a:solidFill>
              </a:rPr>
              <a:t>fatigue?</a:t>
            </a:r>
          </a:p>
        </p:txBody>
      </p:sp>
    </p:spTree>
    <p:extLst>
      <p:ext uri="{BB962C8B-B14F-4D97-AF65-F5344CB8AC3E}">
        <p14:creationId xmlns:p14="http://schemas.microsoft.com/office/powerpoint/2010/main" val="293734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476226-A5E4-48EC-9F09-B20526A47095}"/>
              </a:ext>
            </a:extLst>
          </p:cNvPr>
          <p:cNvSpPr/>
          <p:nvPr/>
        </p:nvSpPr>
        <p:spPr bwMode="auto">
          <a:xfrm>
            <a:off x="457200" y="1257300"/>
            <a:ext cx="742950" cy="342900"/>
          </a:xfrm>
          <a:prstGeom prst="rect">
            <a:avLst/>
          </a:prstGeom>
          <a:solidFill>
            <a:srgbClr val="FFFF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500" dirty="0">
                <a:solidFill>
                  <a:srgbClr val="000000"/>
                </a:solidFill>
                <a:latin typeface="Franklin Gothic Book" panose="020B0503020102020204"/>
              </a:rPr>
              <a:t>Zealot </a:t>
            </a:r>
          </a:p>
        </p:txBody>
      </p:sp>
      <p:sp>
        <p:nvSpPr>
          <p:cNvPr id="9" name="Rectangle 8">
            <a:extLst>
              <a:ext uri="{FF2B5EF4-FFF2-40B4-BE49-F238E27FC236}">
                <a16:creationId xmlns:a16="http://schemas.microsoft.com/office/drawing/2014/main" id="{3B2B3C5C-D10C-415F-882F-EEC9FA27E165}"/>
              </a:ext>
            </a:extLst>
          </p:cNvPr>
          <p:cNvSpPr/>
          <p:nvPr/>
        </p:nvSpPr>
        <p:spPr bwMode="auto">
          <a:xfrm>
            <a:off x="742950" y="2400300"/>
            <a:ext cx="1085850" cy="342900"/>
          </a:xfrm>
          <a:prstGeom prst="rect">
            <a:avLst/>
          </a:prstGeom>
          <a:solidFill>
            <a:srgbClr val="FF99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500" dirty="0">
                <a:solidFill>
                  <a:srgbClr val="000000"/>
                </a:solidFill>
                <a:latin typeface="Franklin Gothic Book" panose="020B0503020102020204"/>
              </a:rPr>
              <a:t>Irritability</a:t>
            </a:r>
            <a:r>
              <a:rPr lang="en-US" sz="1350" dirty="0">
                <a:solidFill>
                  <a:srgbClr val="000000"/>
                </a:solidFill>
                <a:latin typeface="Franklin Gothic Book" panose="020B0503020102020204"/>
              </a:rPr>
              <a:t>  </a:t>
            </a:r>
          </a:p>
        </p:txBody>
      </p:sp>
      <p:sp>
        <p:nvSpPr>
          <p:cNvPr id="10" name="Rectangle 9">
            <a:extLst>
              <a:ext uri="{FF2B5EF4-FFF2-40B4-BE49-F238E27FC236}">
                <a16:creationId xmlns:a16="http://schemas.microsoft.com/office/drawing/2014/main" id="{B4B5C25B-8644-4C80-9837-E5844ECFE69C}"/>
              </a:ext>
            </a:extLst>
          </p:cNvPr>
          <p:cNvSpPr/>
          <p:nvPr/>
        </p:nvSpPr>
        <p:spPr bwMode="auto">
          <a:xfrm>
            <a:off x="1085850" y="3371850"/>
            <a:ext cx="1028700" cy="342900"/>
          </a:xfrm>
          <a:prstGeom prst="rect">
            <a:avLst/>
          </a:prstGeom>
          <a:solidFill>
            <a:srgbClr val="FF66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500" dirty="0">
                <a:solidFill>
                  <a:srgbClr val="000000"/>
                </a:solidFill>
                <a:latin typeface="Franklin Gothic Book" panose="020B0503020102020204"/>
              </a:rPr>
              <a:t>Withdraw</a:t>
            </a:r>
            <a:r>
              <a:rPr lang="en-US" sz="1350" dirty="0">
                <a:solidFill>
                  <a:srgbClr val="000000"/>
                </a:solidFill>
                <a:latin typeface="Franklin Gothic Book" panose="020B0503020102020204"/>
              </a:rPr>
              <a:t> </a:t>
            </a:r>
          </a:p>
        </p:txBody>
      </p:sp>
      <p:sp>
        <p:nvSpPr>
          <p:cNvPr id="11" name="Rectangle 10">
            <a:extLst>
              <a:ext uri="{FF2B5EF4-FFF2-40B4-BE49-F238E27FC236}">
                <a16:creationId xmlns:a16="http://schemas.microsoft.com/office/drawing/2014/main" id="{8D20AA63-B57C-4797-AFA4-35B2087C4EE2}"/>
              </a:ext>
            </a:extLst>
          </p:cNvPr>
          <p:cNvSpPr/>
          <p:nvPr/>
        </p:nvSpPr>
        <p:spPr bwMode="auto">
          <a:xfrm>
            <a:off x="1943100" y="4171950"/>
            <a:ext cx="857250" cy="342900"/>
          </a:xfrm>
          <a:prstGeom prst="rect">
            <a:avLst/>
          </a:prstGeom>
          <a:solidFill>
            <a:srgbClr val="00B05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500" dirty="0">
                <a:solidFill>
                  <a:srgbClr val="000000"/>
                </a:solidFill>
                <a:latin typeface="Franklin Gothic Book" panose="020B0503020102020204"/>
              </a:rPr>
              <a:t>Zombie</a:t>
            </a:r>
            <a:r>
              <a:rPr lang="en-US" sz="1350" dirty="0">
                <a:solidFill>
                  <a:srgbClr val="000000"/>
                </a:solidFill>
                <a:latin typeface="Franklin Gothic Book" panose="020B0503020102020204"/>
              </a:rPr>
              <a:t> </a:t>
            </a:r>
          </a:p>
        </p:txBody>
      </p:sp>
      <p:sp>
        <p:nvSpPr>
          <p:cNvPr id="12" name="Rectangle 11">
            <a:extLst>
              <a:ext uri="{FF2B5EF4-FFF2-40B4-BE49-F238E27FC236}">
                <a16:creationId xmlns:a16="http://schemas.microsoft.com/office/drawing/2014/main" id="{E6A9004E-C1BF-48DC-AFB2-2CD11A244CCD}"/>
              </a:ext>
            </a:extLst>
          </p:cNvPr>
          <p:cNvSpPr/>
          <p:nvPr/>
        </p:nvSpPr>
        <p:spPr bwMode="auto">
          <a:xfrm>
            <a:off x="4800600" y="4000500"/>
            <a:ext cx="1771650" cy="628650"/>
          </a:xfrm>
          <a:prstGeom prst="rect">
            <a:avLst/>
          </a:prstGeom>
          <a:solidFill>
            <a:schemeClr val="bg2">
              <a:lumMod val="50000"/>
            </a:schemeClr>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500" dirty="0">
                <a:solidFill>
                  <a:srgbClr val="FFFFFF"/>
                </a:solidFill>
                <a:latin typeface="Franklin Gothic Book" panose="020B0503020102020204"/>
              </a:rPr>
              <a:t>Overwhelmed &amp; </a:t>
            </a:r>
          </a:p>
          <a:p>
            <a:pPr algn="ctr" defTabSz="342900">
              <a:defRPr/>
            </a:pPr>
            <a:r>
              <a:rPr lang="en-US" sz="1500" dirty="0">
                <a:solidFill>
                  <a:srgbClr val="FFFFFF"/>
                </a:solidFill>
                <a:latin typeface="Franklin Gothic Book" panose="020B0503020102020204"/>
              </a:rPr>
              <a:t>Leaving the Work </a:t>
            </a:r>
          </a:p>
        </p:txBody>
      </p:sp>
      <p:cxnSp>
        <p:nvCxnSpPr>
          <p:cNvPr id="19" name="Straight Arrow Connector 18">
            <a:extLst>
              <a:ext uri="{FF2B5EF4-FFF2-40B4-BE49-F238E27FC236}">
                <a16:creationId xmlns:a16="http://schemas.microsoft.com/office/drawing/2014/main" id="{472DE87E-9837-4D55-9B35-055CCC6AFAAC}"/>
              </a:ext>
            </a:extLst>
          </p:cNvPr>
          <p:cNvCxnSpPr/>
          <p:nvPr/>
        </p:nvCxnSpPr>
        <p:spPr>
          <a:xfrm rot="16200000" flipH="1">
            <a:off x="1200150" y="2914650"/>
            <a:ext cx="514350" cy="285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03388FAB-3F63-4813-B064-145981E0F983}"/>
              </a:ext>
            </a:extLst>
          </p:cNvPr>
          <p:cNvCxnSpPr/>
          <p:nvPr/>
        </p:nvCxnSpPr>
        <p:spPr>
          <a:xfrm rot="16200000" flipH="1">
            <a:off x="1943100" y="3829050"/>
            <a:ext cx="2286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2932C2A4-A1E6-4658-B1BC-D145D5AE2718}"/>
              </a:ext>
            </a:extLst>
          </p:cNvPr>
          <p:cNvCxnSpPr/>
          <p:nvPr/>
        </p:nvCxnSpPr>
        <p:spPr>
          <a:xfrm rot="16200000" flipH="1">
            <a:off x="685800" y="1828800"/>
            <a:ext cx="685800" cy="342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4679232E-E294-4629-A82E-271342852D4D}"/>
              </a:ext>
            </a:extLst>
          </p:cNvPr>
          <p:cNvCxnSpPr/>
          <p:nvPr/>
        </p:nvCxnSpPr>
        <p:spPr>
          <a:xfrm>
            <a:off x="2971800" y="4343400"/>
            <a:ext cx="1657350" cy="11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732" name="TextBox 60">
            <a:extLst>
              <a:ext uri="{FF2B5EF4-FFF2-40B4-BE49-F238E27FC236}">
                <a16:creationId xmlns:a16="http://schemas.microsoft.com/office/drawing/2014/main" id="{AA180C1A-BBF3-4037-90DD-2CB0904435B6}"/>
              </a:ext>
            </a:extLst>
          </p:cNvPr>
          <p:cNvSpPr txBox="1">
            <a:spLocks noChangeArrowheads="1"/>
          </p:cNvSpPr>
          <p:nvPr/>
        </p:nvSpPr>
        <p:spPr bwMode="auto">
          <a:xfrm>
            <a:off x="5943600" y="4936331"/>
            <a:ext cx="1028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42900" eaLnBrk="1" hangingPunct="1"/>
            <a:r>
              <a:rPr lang="en-US" altLang="en-US" sz="900">
                <a:solidFill>
                  <a:srgbClr val="000000"/>
                </a:solidFill>
              </a:rPr>
              <a:t>© 2010, T. Hicks</a:t>
            </a:r>
          </a:p>
        </p:txBody>
      </p:sp>
      <p:sp>
        <p:nvSpPr>
          <p:cNvPr id="3" name="Title 2">
            <a:extLst>
              <a:ext uri="{FF2B5EF4-FFF2-40B4-BE49-F238E27FC236}">
                <a16:creationId xmlns:a16="http://schemas.microsoft.com/office/drawing/2014/main" id="{29B51C1C-AFB7-4830-A47F-C7045C714FEE}"/>
              </a:ext>
            </a:extLst>
          </p:cNvPr>
          <p:cNvSpPr>
            <a:spLocks noGrp="1"/>
          </p:cNvSpPr>
          <p:nvPr>
            <p:ph type="title"/>
          </p:nvPr>
        </p:nvSpPr>
        <p:spPr/>
        <p:txBody>
          <a:bodyPr/>
          <a:lstStyle/>
          <a:p>
            <a:r>
              <a:rPr lang="en-US" dirty="0"/>
              <a:t>Compassion Fatigue Pathway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996F91D-3603-47BF-AAED-440A558FA1B8}"/>
              </a:ext>
            </a:extLst>
          </p:cNvPr>
          <p:cNvSpPr>
            <a:spLocks noGrp="1" noChangeArrowheads="1"/>
          </p:cNvSpPr>
          <p:nvPr>
            <p:ph type="title"/>
          </p:nvPr>
        </p:nvSpPr>
        <p:spPr>
          <a:xfrm>
            <a:off x="400050" y="328773"/>
            <a:ext cx="5715000" cy="456010"/>
          </a:xfrm>
        </p:spPr>
        <p:txBody>
          <a:bodyPr>
            <a:normAutofit fontScale="90000"/>
          </a:bodyPr>
          <a:lstStyle/>
          <a:p>
            <a:pPr eaLnBrk="1" hangingPunct="1"/>
            <a:r>
              <a:rPr lang="en-US" altLang="en-US" sz="4050" dirty="0"/>
              <a:t>Zealot Phase</a:t>
            </a:r>
          </a:p>
        </p:txBody>
      </p:sp>
      <p:sp>
        <p:nvSpPr>
          <p:cNvPr id="31747" name="Rectangle 3">
            <a:extLst>
              <a:ext uri="{FF2B5EF4-FFF2-40B4-BE49-F238E27FC236}">
                <a16:creationId xmlns:a16="http://schemas.microsoft.com/office/drawing/2014/main" id="{33B059AD-E484-4945-909F-0F7FDF9619ED}"/>
              </a:ext>
            </a:extLst>
          </p:cNvPr>
          <p:cNvSpPr>
            <a:spLocks noGrp="1" noChangeArrowheads="1"/>
          </p:cNvSpPr>
          <p:nvPr>
            <p:ph idx="1"/>
          </p:nvPr>
        </p:nvSpPr>
        <p:spPr>
          <a:xfrm>
            <a:off x="400050" y="1271587"/>
            <a:ext cx="5886450" cy="3471863"/>
          </a:xfrm>
        </p:spPr>
        <p:txBody>
          <a:bodyPr/>
          <a:lstStyle/>
          <a:p>
            <a:pPr eaLnBrk="1" hangingPunct="1"/>
            <a:r>
              <a:rPr lang="en-US" altLang="en-US" dirty="0"/>
              <a:t>Committed, involved, available</a:t>
            </a:r>
          </a:p>
          <a:p>
            <a:pPr eaLnBrk="1" hangingPunct="1"/>
            <a:r>
              <a:rPr lang="en-US" altLang="en-US" dirty="0"/>
              <a:t>Solving problems/making a difference</a:t>
            </a:r>
          </a:p>
          <a:p>
            <a:pPr eaLnBrk="1" hangingPunct="1"/>
            <a:r>
              <a:rPr lang="en-US" altLang="en-US" dirty="0"/>
              <a:t>Willingly go the “extra mile”</a:t>
            </a:r>
          </a:p>
          <a:p>
            <a:pPr eaLnBrk="1" hangingPunct="1"/>
            <a:r>
              <a:rPr lang="en-US" altLang="en-US" dirty="0"/>
              <a:t>High enthusiasm</a:t>
            </a:r>
          </a:p>
          <a:p>
            <a:pPr eaLnBrk="1" hangingPunct="1"/>
            <a:r>
              <a:rPr lang="en-US" altLang="en-US" dirty="0"/>
              <a:t>Volunteers without being asked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7A1D9FE-6BE4-4DA5-8065-DA6933B3BF42}"/>
              </a:ext>
            </a:extLst>
          </p:cNvPr>
          <p:cNvSpPr>
            <a:spLocks noGrp="1" noChangeArrowheads="1"/>
          </p:cNvSpPr>
          <p:nvPr>
            <p:ph type="title"/>
          </p:nvPr>
        </p:nvSpPr>
        <p:spPr>
          <a:xfrm>
            <a:off x="301803" y="202273"/>
            <a:ext cx="5715000" cy="456010"/>
          </a:xfrm>
        </p:spPr>
        <p:txBody>
          <a:bodyPr>
            <a:normAutofit fontScale="90000"/>
          </a:bodyPr>
          <a:lstStyle/>
          <a:p>
            <a:pPr eaLnBrk="1" hangingPunct="1"/>
            <a:r>
              <a:rPr lang="en-US" altLang="en-US" sz="4050" dirty="0"/>
              <a:t>The Irritability Phase</a:t>
            </a:r>
          </a:p>
        </p:txBody>
      </p:sp>
      <p:sp>
        <p:nvSpPr>
          <p:cNvPr id="13315" name="Rectangle 3">
            <a:extLst>
              <a:ext uri="{FF2B5EF4-FFF2-40B4-BE49-F238E27FC236}">
                <a16:creationId xmlns:a16="http://schemas.microsoft.com/office/drawing/2014/main" id="{F3932DF1-4D19-4884-A414-B26016FB77DD}"/>
              </a:ext>
            </a:extLst>
          </p:cNvPr>
          <p:cNvSpPr>
            <a:spLocks noGrp="1" noChangeArrowheads="1"/>
          </p:cNvSpPr>
          <p:nvPr>
            <p:ph idx="1"/>
          </p:nvPr>
        </p:nvSpPr>
        <p:spPr>
          <a:xfrm>
            <a:off x="273228" y="1285875"/>
            <a:ext cx="6213297" cy="3343275"/>
          </a:xfrm>
        </p:spPr>
        <p:txBody>
          <a:bodyPr>
            <a:normAutofit/>
          </a:bodyPr>
          <a:lstStyle/>
          <a:p>
            <a:pPr>
              <a:buClr>
                <a:srgbClr val="92D050"/>
              </a:buClr>
              <a:defRPr/>
            </a:pPr>
            <a:r>
              <a:rPr lang="en-US" dirty="0"/>
              <a:t>Begin to cut corners</a:t>
            </a:r>
          </a:p>
          <a:p>
            <a:pPr>
              <a:buClr>
                <a:srgbClr val="92D050"/>
              </a:buClr>
              <a:defRPr/>
            </a:pPr>
            <a:r>
              <a:rPr lang="en-US" dirty="0"/>
              <a:t>Begin to avoid clients/patients</a:t>
            </a:r>
          </a:p>
          <a:p>
            <a:pPr>
              <a:buClr>
                <a:srgbClr val="92D050"/>
              </a:buClr>
              <a:defRPr/>
            </a:pPr>
            <a:r>
              <a:rPr lang="en-US" dirty="0"/>
              <a:t>Begin to mock co-workers and clients</a:t>
            </a:r>
          </a:p>
          <a:p>
            <a:pPr>
              <a:buClr>
                <a:srgbClr val="92D050"/>
              </a:buClr>
              <a:defRPr/>
            </a:pPr>
            <a:r>
              <a:rPr lang="en-US" dirty="0"/>
              <a:t>Begin to denigrate the people we serve</a:t>
            </a:r>
          </a:p>
          <a:p>
            <a:pPr>
              <a:buClr>
                <a:srgbClr val="92D050"/>
              </a:buClr>
              <a:defRPr/>
            </a:pPr>
            <a:r>
              <a:rPr lang="en-US" dirty="0"/>
              <a:t>Use of humor is inappropriate</a:t>
            </a:r>
          </a:p>
          <a:p>
            <a:pPr>
              <a:buClr>
                <a:srgbClr val="92D050"/>
              </a:buClr>
              <a:defRPr/>
            </a:pPr>
            <a:r>
              <a:rPr lang="en-US" dirty="0"/>
              <a:t>Oversights, mistakes and lapses of concentration</a:t>
            </a:r>
          </a:p>
          <a:p>
            <a:pPr>
              <a:buClr>
                <a:srgbClr val="92D050"/>
              </a:buClr>
              <a:defRPr/>
            </a:pPr>
            <a:r>
              <a:rPr lang="en-US" dirty="0"/>
              <a:t>Start distancing ourselves from friends and coworkers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F0DDA61-C238-4876-84C3-1C96D4A5675F}"/>
              </a:ext>
            </a:extLst>
          </p:cNvPr>
          <p:cNvSpPr>
            <a:spLocks noGrp="1" noChangeArrowheads="1"/>
          </p:cNvSpPr>
          <p:nvPr>
            <p:ph type="title"/>
          </p:nvPr>
        </p:nvSpPr>
        <p:spPr>
          <a:xfrm>
            <a:off x="401977" y="328680"/>
            <a:ext cx="5715000" cy="456010"/>
          </a:xfrm>
        </p:spPr>
        <p:txBody>
          <a:bodyPr>
            <a:normAutofit fontScale="90000"/>
          </a:bodyPr>
          <a:lstStyle/>
          <a:p>
            <a:pPr eaLnBrk="1" hangingPunct="1"/>
            <a:r>
              <a:rPr lang="en-US" altLang="en-US" sz="4050" dirty="0"/>
              <a:t>The Withdrawal Phase</a:t>
            </a:r>
          </a:p>
        </p:txBody>
      </p:sp>
      <p:sp>
        <p:nvSpPr>
          <p:cNvPr id="33795" name="Rectangle 3">
            <a:extLst>
              <a:ext uri="{FF2B5EF4-FFF2-40B4-BE49-F238E27FC236}">
                <a16:creationId xmlns:a16="http://schemas.microsoft.com/office/drawing/2014/main" id="{BAD84745-52A6-4CC2-9706-F7BD5543BBE2}"/>
              </a:ext>
            </a:extLst>
          </p:cNvPr>
          <p:cNvSpPr>
            <a:spLocks noGrp="1" noChangeArrowheads="1"/>
          </p:cNvSpPr>
          <p:nvPr>
            <p:ph idx="1"/>
          </p:nvPr>
        </p:nvSpPr>
        <p:spPr>
          <a:xfrm>
            <a:off x="231259" y="1235869"/>
            <a:ext cx="6379535" cy="3086100"/>
          </a:xfrm>
        </p:spPr>
        <p:txBody>
          <a:bodyPr>
            <a:normAutofit lnSpcReduction="10000"/>
          </a:bodyPr>
          <a:lstStyle/>
          <a:p>
            <a:pPr eaLnBrk="1" hangingPunct="1">
              <a:lnSpc>
                <a:spcPct val="90000"/>
              </a:lnSpc>
              <a:buClr>
                <a:srgbClr val="92D050"/>
              </a:buClr>
            </a:pPr>
            <a:r>
              <a:rPr lang="en-US" altLang="en-US" dirty="0"/>
              <a:t>Enthusiasm turns sour</a:t>
            </a:r>
          </a:p>
          <a:p>
            <a:pPr eaLnBrk="1" hangingPunct="1">
              <a:lnSpc>
                <a:spcPct val="90000"/>
              </a:lnSpc>
              <a:buClr>
                <a:srgbClr val="92D050"/>
              </a:buClr>
            </a:pPr>
            <a:r>
              <a:rPr lang="en-US" altLang="en-US" dirty="0"/>
              <a:t>Clients become irritants, instead of persons</a:t>
            </a:r>
          </a:p>
          <a:p>
            <a:pPr eaLnBrk="1" hangingPunct="1">
              <a:lnSpc>
                <a:spcPct val="90000"/>
              </a:lnSpc>
              <a:buClr>
                <a:srgbClr val="92D050"/>
              </a:buClr>
            </a:pPr>
            <a:r>
              <a:rPr lang="en-US" altLang="en-US" dirty="0"/>
              <a:t>We make complaints about our work life and our personal life</a:t>
            </a:r>
          </a:p>
          <a:p>
            <a:pPr eaLnBrk="1" hangingPunct="1">
              <a:lnSpc>
                <a:spcPct val="90000"/>
              </a:lnSpc>
              <a:buClr>
                <a:srgbClr val="92D050"/>
              </a:buClr>
            </a:pPr>
            <a:r>
              <a:rPr lang="en-US" altLang="en-US" dirty="0"/>
              <a:t>Tired all the time, don’t want to talk about what we do.</a:t>
            </a:r>
          </a:p>
          <a:p>
            <a:pPr eaLnBrk="1" hangingPunct="1">
              <a:lnSpc>
                <a:spcPct val="90000"/>
              </a:lnSpc>
              <a:buClr>
                <a:srgbClr val="92D050"/>
              </a:buClr>
            </a:pPr>
            <a:r>
              <a:rPr lang="en-US" altLang="en-US" dirty="0"/>
              <a:t>We start to neglect our family, clients, coworkers and ourselves</a:t>
            </a:r>
          </a:p>
          <a:p>
            <a:pPr eaLnBrk="1" hangingPunct="1">
              <a:lnSpc>
                <a:spcPct val="90000"/>
              </a:lnSpc>
              <a:buClr>
                <a:srgbClr val="92D050"/>
              </a:buClr>
            </a:pPr>
            <a:r>
              <a:rPr lang="en-US" altLang="en-US" dirty="0"/>
              <a:t>We try to avoid our pain and sadness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BB8F4FD-5688-45C4-B8FB-523F37A7A570}"/>
              </a:ext>
            </a:extLst>
          </p:cNvPr>
          <p:cNvSpPr>
            <a:spLocks noGrp="1" noChangeArrowheads="1"/>
          </p:cNvSpPr>
          <p:nvPr>
            <p:ph type="title"/>
          </p:nvPr>
        </p:nvSpPr>
        <p:spPr>
          <a:xfrm>
            <a:off x="386566" y="229195"/>
            <a:ext cx="5715000" cy="456010"/>
          </a:xfrm>
        </p:spPr>
        <p:txBody>
          <a:bodyPr>
            <a:normAutofit fontScale="90000"/>
          </a:bodyPr>
          <a:lstStyle/>
          <a:p>
            <a:pPr eaLnBrk="1" hangingPunct="1"/>
            <a:r>
              <a:rPr lang="en-US" altLang="en-US" sz="4050" dirty="0"/>
              <a:t>The Zombie Phase</a:t>
            </a:r>
          </a:p>
        </p:txBody>
      </p:sp>
      <p:sp>
        <p:nvSpPr>
          <p:cNvPr id="34819" name="Rectangle 3">
            <a:extLst>
              <a:ext uri="{FF2B5EF4-FFF2-40B4-BE49-F238E27FC236}">
                <a16:creationId xmlns:a16="http://schemas.microsoft.com/office/drawing/2014/main" id="{45186F95-804D-4458-843A-80018B814E36}"/>
              </a:ext>
            </a:extLst>
          </p:cNvPr>
          <p:cNvSpPr>
            <a:spLocks noGrp="1" noChangeArrowheads="1"/>
          </p:cNvSpPr>
          <p:nvPr>
            <p:ph idx="1"/>
          </p:nvPr>
        </p:nvSpPr>
        <p:spPr>
          <a:xfrm>
            <a:off x="386566" y="1114425"/>
            <a:ext cx="5715000" cy="3086100"/>
          </a:xfrm>
        </p:spPr>
        <p:txBody>
          <a:bodyPr/>
          <a:lstStyle/>
          <a:p>
            <a:pPr eaLnBrk="1" hangingPunct="1">
              <a:buClr>
                <a:srgbClr val="92D050"/>
              </a:buClr>
            </a:pPr>
            <a:r>
              <a:rPr lang="en-US" altLang="en-US" dirty="0"/>
              <a:t>Our hopelessness turns to rage</a:t>
            </a:r>
          </a:p>
          <a:p>
            <a:pPr eaLnBrk="1" hangingPunct="1">
              <a:buClr>
                <a:srgbClr val="92D050"/>
              </a:buClr>
            </a:pPr>
            <a:r>
              <a:rPr lang="en-US" altLang="en-US" dirty="0"/>
              <a:t>We begin to hate people…any/all people</a:t>
            </a:r>
          </a:p>
          <a:p>
            <a:pPr eaLnBrk="1" hangingPunct="1">
              <a:buClr>
                <a:srgbClr val="92D050"/>
              </a:buClr>
            </a:pPr>
            <a:r>
              <a:rPr lang="en-US" altLang="en-US" dirty="0"/>
              <a:t>Others appear incompetent or ignorant to us</a:t>
            </a:r>
          </a:p>
          <a:p>
            <a:pPr eaLnBrk="1" hangingPunct="1">
              <a:buClr>
                <a:srgbClr val="92D050"/>
              </a:buClr>
            </a:pPr>
            <a:r>
              <a:rPr lang="en-US" altLang="en-US" dirty="0"/>
              <a:t>We develop a real distain for our clients</a:t>
            </a:r>
          </a:p>
          <a:p>
            <a:pPr eaLnBrk="1" hangingPunct="1">
              <a:buClr>
                <a:srgbClr val="92D050"/>
              </a:buClr>
            </a:pPr>
            <a:r>
              <a:rPr lang="en-US" altLang="en-US" dirty="0"/>
              <a:t>We have…no patience…no sense of humor…no time for fun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6AB99B9-E625-4342-A73A-0E495AB1A92D}"/>
              </a:ext>
            </a:extLst>
          </p:cNvPr>
          <p:cNvSpPr>
            <a:spLocks noGrp="1" noChangeArrowheads="1"/>
          </p:cNvSpPr>
          <p:nvPr>
            <p:ph type="title"/>
          </p:nvPr>
        </p:nvSpPr>
        <p:spPr>
          <a:xfrm>
            <a:off x="123932" y="1"/>
            <a:ext cx="6343650" cy="1107281"/>
          </a:xfrm>
        </p:spPr>
        <p:txBody>
          <a:bodyPr>
            <a:normAutofit/>
          </a:bodyPr>
          <a:lstStyle/>
          <a:p>
            <a:pPr eaLnBrk="1" hangingPunct="1"/>
            <a:r>
              <a:rPr lang="en-US" altLang="en-US" sz="2700" dirty="0"/>
              <a:t>Leaving the Work</a:t>
            </a:r>
          </a:p>
        </p:txBody>
      </p:sp>
      <p:sp>
        <p:nvSpPr>
          <p:cNvPr id="16387" name="Rectangle 3">
            <a:extLst>
              <a:ext uri="{FF2B5EF4-FFF2-40B4-BE49-F238E27FC236}">
                <a16:creationId xmlns:a16="http://schemas.microsoft.com/office/drawing/2014/main" id="{21F3142B-CAC7-4309-BAF8-55DADB52067D}"/>
              </a:ext>
            </a:extLst>
          </p:cNvPr>
          <p:cNvSpPr>
            <a:spLocks noGrp="1" noChangeArrowheads="1"/>
          </p:cNvSpPr>
          <p:nvPr>
            <p:ph idx="1"/>
          </p:nvPr>
        </p:nvSpPr>
        <p:spPr>
          <a:xfrm>
            <a:off x="342900" y="1243012"/>
            <a:ext cx="5772150" cy="3500438"/>
          </a:xfrm>
        </p:spPr>
        <p:txBody>
          <a:bodyPr>
            <a:normAutofit/>
          </a:bodyPr>
          <a:lstStyle/>
          <a:p>
            <a:pPr>
              <a:buClr>
                <a:schemeClr val="accent3"/>
              </a:buClr>
              <a:defRPr/>
            </a:pPr>
            <a:r>
              <a:rPr lang="en-US" dirty="0"/>
              <a:t>Overwhelmed and leaving the profession</a:t>
            </a:r>
          </a:p>
          <a:p>
            <a:pPr>
              <a:buClr>
                <a:schemeClr val="accent3"/>
              </a:buClr>
              <a:defRPr/>
            </a:pPr>
            <a:r>
              <a:rPr lang="en-US" dirty="0"/>
              <a:t>Somatic Illness</a:t>
            </a:r>
          </a:p>
          <a:p>
            <a:pPr>
              <a:buClr>
                <a:schemeClr val="accent3"/>
              </a:buClr>
              <a:defRPr/>
            </a:pPr>
            <a:r>
              <a:rPr lang="en-US" dirty="0"/>
              <a:t>Perpetuity of Symptoms</a:t>
            </a:r>
          </a:p>
          <a:p>
            <a:pPr marL="205740" indent="-205740">
              <a:buClr>
                <a:schemeClr val="accent3"/>
              </a:buClr>
              <a:buNone/>
              <a:defRPr/>
            </a:pPr>
            <a:r>
              <a:rPr lang="en-US"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9090C2E-98BF-4DED-AA45-0138C19239B9}"/>
              </a:ext>
            </a:extLst>
          </p:cNvPr>
          <p:cNvSpPr>
            <a:spLocks noGrp="1" noChangeArrowheads="1"/>
          </p:cNvSpPr>
          <p:nvPr>
            <p:ph type="title"/>
          </p:nvPr>
        </p:nvSpPr>
        <p:spPr>
          <a:xfrm>
            <a:off x="148975" y="229791"/>
            <a:ext cx="5715000" cy="456010"/>
          </a:xfrm>
        </p:spPr>
        <p:txBody>
          <a:bodyPr>
            <a:normAutofit fontScale="90000"/>
          </a:bodyPr>
          <a:lstStyle/>
          <a:p>
            <a:pPr>
              <a:defRPr/>
            </a:pPr>
            <a:r>
              <a:rPr lang="en-US" dirty="0">
                <a:cs typeface="Times New Roman" pitchFamily="18" charset="0"/>
              </a:rPr>
              <a:t>Misconceptions </a:t>
            </a:r>
          </a:p>
        </p:txBody>
      </p:sp>
      <p:sp>
        <p:nvSpPr>
          <p:cNvPr id="37891" name="Rectangle 3">
            <a:extLst>
              <a:ext uri="{FF2B5EF4-FFF2-40B4-BE49-F238E27FC236}">
                <a16:creationId xmlns:a16="http://schemas.microsoft.com/office/drawing/2014/main" id="{6C63A562-1681-4BB1-9C09-F46AA01EA236}"/>
              </a:ext>
            </a:extLst>
          </p:cNvPr>
          <p:cNvSpPr>
            <a:spLocks noGrp="1" noChangeArrowheads="1"/>
          </p:cNvSpPr>
          <p:nvPr>
            <p:ph idx="1"/>
          </p:nvPr>
        </p:nvSpPr>
        <p:spPr>
          <a:xfrm>
            <a:off x="1" y="998519"/>
            <a:ext cx="6727004" cy="3817492"/>
          </a:xfrm>
        </p:spPr>
        <p:txBody>
          <a:bodyPr>
            <a:normAutofit/>
          </a:bodyPr>
          <a:lstStyle/>
          <a:p>
            <a:pPr eaLnBrk="1" hangingPunct="1">
              <a:lnSpc>
                <a:spcPct val="90000"/>
              </a:lnSpc>
            </a:pPr>
            <a:r>
              <a:rPr lang="en-US" altLang="en-US" sz="2700" dirty="0">
                <a:solidFill>
                  <a:srgbClr val="000000"/>
                </a:solidFill>
                <a:cs typeface="Times New Roman" panose="02020603050405020304" pitchFamily="18" charset="0"/>
              </a:rPr>
              <a:t>I will “fix” the problem…make everything O.K… save the world…</a:t>
            </a:r>
            <a:endParaRPr lang="en-US" altLang="en-US" sz="2700" dirty="0">
              <a:ea typeface="Arial Unicode MS" pitchFamily="34" charset="-128"/>
            </a:endParaRPr>
          </a:p>
          <a:p>
            <a:pPr eaLnBrk="1" hangingPunct="1">
              <a:lnSpc>
                <a:spcPct val="90000"/>
              </a:lnSpc>
            </a:pPr>
            <a:r>
              <a:rPr lang="en-US" altLang="en-US" sz="2700" dirty="0">
                <a:solidFill>
                  <a:srgbClr val="000000"/>
                </a:solidFill>
                <a:cs typeface="Times New Roman" panose="02020603050405020304" pitchFamily="18" charset="0"/>
              </a:rPr>
              <a:t>I am responsible for outcomes.</a:t>
            </a:r>
          </a:p>
          <a:p>
            <a:pPr eaLnBrk="1" hangingPunct="1">
              <a:lnSpc>
                <a:spcPct val="90000"/>
              </a:lnSpc>
            </a:pPr>
            <a:r>
              <a:rPr lang="en-US" altLang="en-US" sz="2700" dirty="0">
                <a:solidFill>
                  <a:srgbClr val="000000"/>
                </a:solidFill>
                <a:cs typeface="Times New Roman" panose="02020603050405020304" pitchFamily="18" charset="0"/>
              </a:rPr>
              <a:t>If I care enough, everything will be O.K.</a:t>
            </a:r>
            <a:endParaRPr lang="en-US" altLang="en-US" sz="2700" dirty="0">
              <a:ea typeface="Arial Unicode MS" pitchFamily="34" charset="-128"/>
            </a:endParaRPr>
          </a:p>
          <a:p>
            <a:pPr eaLnBrk="1" hangingPunct="1">
              <a:lnSpc>
                <a:spcPct val="90000"/>
              </a:lnSpc>
            </a:pPr>
            <a:r>
              <a:rPr lang="en-US" altLang="en-US" sz="2700" dirty="0">
                <a:solidFill>
                  <a:srgbClr val="000000"/>
                </a:solidFill>
                <a:cs typeface="Times New Roman" panose="02020603050405020304" pitchFamily="18" charset="0"/>
              </a:rPr>
              <a:t>The sufferer/victim (our client) will appreciate everything I do for them.</a:t>
            </a:r>
            <a:endParaRPr lang="en-US" altLang="en-US" sz="2700" dirty="0">
              <a:ea typeface="Arial Unicode MS" pitchFamily="34" charset="-128"/>
            </a:endParaRPr>
          </a:p>
          <a:p>
            <a:pPr eaLnBrk="1" hangingPunct="1">
              <a:lnSpc>
                <a:spcPct val="90000"/>
              </a:lnSpc>
            </a:pPr>
            <a:r>
              <a:rPr lang="en-US" altLang="en-US" sz="2700" dirty="0">
                <a:solidFill>
                  <a:srgbClr val="000000"/>
                </a:solidFill>
                <a:cs typeface="Times New Roman" panose="02020603050405020304" pitchFamily="18" charset="0"/>
              </a:rPr>
              <a:t>I will have enough resources (time, money, material, skills and training) to fix things.</a:t>
            </a:r>
            <a:endParaRPr lang="en-US" altLang="en-US" sz="2700" dirty="0">
              <a:ea typeface="Arial Unicode MS"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9090C2E-98BF-4DED-AA45-0138C19239B9}"/>
              </a:ext>
            </a:extLst>
          </p:cNvPr>
          <p:cNvSpPr>
            <a:spLocks noGrp="1" noChangeArrowheads="1"/>
          </p:cNvSpPr>
          <p:nvPr>
            <p:ph type="title"/>
          </p:nvPr>
        </p:nvSpPr>
        <p:spPr>
          <a:xfrm>
            <a:off x="148975" y="229791"/>
            <a:ext cx="5715000" cy="456010"/>
          </a:xfrm>
        </p:spPr>
        <p:txBody>
          <a:bodyPr>
            <a:normAutofit fontScale="90000"/>
          </a:bodyPr>
          <a:lstStyle/>
          <a:p>
            <a:pPr>
              <a:defRPr/>
            </a:pPr>
            <a:r>
              <a:rPr lang="en-US" dirty="0">
                <a:cs typeface="Times New Roman" pitchFamily="18" charset="0"/>
              </a:rPr>
              <a:t>Misconceptions </a:t>
            </a:r>
          </a:p>
        </p:txBody>
      </p:sp>
      <p:sp>
        <p:nvSpPr>
          <p:cNvPr id="37891" name="Rectangle 3">
            <a:extLst>
              <a:ext uri="{FF2B5EF4-FFF2-40B4-BE49-F238E27FC236}">
                <a16:creationId xmlns:a16="http://schemas.microsoft.com/office/drawing/2014/main" id="{6C63A562-1681-4BB1-9C09-F46AA01EA236}"/>
              </a:ext>
            </a:extLst>
          </p:cNvPr>
          <p:cNvSpPr>
            <a:spLocks noGrp="1" noChangeArrowheads="1"/>
          </p:cNvSpPr>
          <p:nvPr>
            <p:ph idx="1"/>
          </p:nvPr>
        </p:nvSpPr>
        <p:spPr>
          <a:xfrm>
            <a:off x="1" y="998519"/>
            <a:ext cx="6727004" cy="3817492"/>
          </a:xfrm>
        </p:spPr>
        <p:txBody>
          <a:bodyPr>
            <a:normAutofit/>
          </a:bodyPr>
          <a:lstStyle/>
          <a:p>
            <a:pPr eaLnBrk="1" hangingPunct="1">
              <a:lnSpc>
                <a:spcPct val="90000"/>
              </a:lnSpc>
            </a:pPr>
            <a:r>
              <a:rPr lang="en-US" altLang="en-US" sz="2700" dirty="0">
                <a:solidFill>
                  <a:srgbClr val="000000"/>
                </a:solidFill>
                <a:cs typeface="Times New Roman" panose="02020603050405020304" pitchFamily="18" charset="0"/>
              </a:rPr>
              <a:t>Significant people in my life will support and approve my absence from our relationship while I invest in this compassionate work.</a:t>
            </a:r>
            <a:endParaRPr lang="en-US" altLang="en-US" sz="2700" dirty="0">
              <a:ea typeface="Arial Unicode MS" pitchFamily="34" charset="-128"/>
            </a:endParaRPr>
          </a:p>
          <a:p>
            <a:pPr eaLnBrk="1" hangingPunct="1">
              <a:lnSpc>
                <a:spcPct val="90000"/>
              </a:lnSpc>
            </a:pPr>
            <a:r>
              <a:rPr lang="en-US" altLang="en-US" sz="2700" dirty="0">
                <a:solidFill>
                  <a:srgbClr val="000000"/>
                </a:solidFill>
                <a:cs typeface="Times New Roman" panose="02020603050405020304" pitchFamily="18" charset="0"/>
              </a:rPr>
              <a:t>I know what I’m getting into.</a:t>
            </a:r>
            <a:endParaRPr lang="en-US" altLang="en-US" sz="2700" dirty="0">
              <a:ea typeface="Arial Unicode MS" pitchFamily="34" charset="-128"/>
            </a:endParaRPr>
          </a:p>
          <a:p>
            <a:pPr eaLnBrk="1" hangingPunct="1">
              <a:lnSpc>
                <a:spcPct val="90000"/>
              </a:lnSpc>
            </a:pPr>
            <a:r>
              <a:rPr lang="en-US" altLang="en-US" sz="2700" dirty="0">
                <a:solidFill>
                  <a:srgbClr val="000000"/>
                </a:solidFill>
                <a:cs typeface="Times New Roman" panose="02020603050405020304" pitchFamily="18" charset="0"/>
              </a:rPr>
              <a:t>I can do it alone.</a:t>
            </a:r>
            <a:endParaRPr lang="en-US" altLang="en-US" sz="2700" dirty="0">
              <a:ea typeface="Arial Unicode MS" pitchFamily="34" charset="-128"/>
            </a:endParaRPr>
          </a:p>
          <a:p>
            <a:pPr eaLnBrk="1" hangingPunct="1">
              <a:lnSpc>
                <a:spcPct val="90000"/>
              </a:lnSpc>
            </a:pPr>
            <a:r>
              <a:rPr lang="en-US" altLang="en-US" sz="2700" dirty="0">
                <a:solidFill>
                  <a:srgbClr val="000000"/>
                </a:solidFill>
                <a:cs typeface="Times New Roman" panose="02020603050405020304" pitchFamily="18" charset="0"/>
              </a:rPr>
              <a:t>If I’m informed enough, I can deal with the stress of working with suffering people.</a:t>
            </a:r>
            <a:endParaRPr lang="en-US" altLang="en-US" sz="2700" dirty="0">
              <a:ea typeface="Arial Unicode MS" pitchFamily="34" charset="-128"/>
            </a:endParaRPr>
          </a:p>
          <a:p>
            <a:pPr eaLnBrk="1" hangingPunct="1">
              <a:lnSpc>
                <a:spcPct val="90000"/>
              </a:lnSpc>
            </a:pPr>
            <a:r>
              <a:rPr lang="en-US" altLang="en-US" sz="2700" dirty="0">
                <a:solidFill>
                  <a:srgbClr val="000000"/>
                </a:solidFill>
                <a:cs typeface="Times New Roman" panose="02020603050405020304" pitchFamily="18" charset="0"/>
              </a:rPr>
              <a:t>My definition of success is……..</a:t>
            </a:r>
            <a:r>
              <a:rPr lang="en-US" altLang="en-US" sz="2700" dirty="0"/>
              <a:t> </a:t>
            </a:r>
          </a:p>
        </p:txBody>
      </p:sp>
    </p:spTree>
    <p:extLst>
      <p:ext uri="{BB962C8B-B14F-4D97-AF65-F5344CB8AC3E}">
        <p14:creationId xmlns:p14="http://schemas.microsoft.com/office/powerpoint/2010/main" val="2903760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FD7C-44C6-4EE2-A616-B771D2F6AE48}"/>
              </a:ext>
            </a:extLst>
          </p:cNvPr>
          <p:cNvSpPr>
            <a:spLocks noGrp="1"/>
          </p:cNvSpPr>
          <p:nvPr>
            <p:ph type="title"/>
          </p:nvPr>
        </p:nvSpPr>
        <p:spPr/>
        <p:txBody>
          <a:bodyPr/>
          <a:lstStyle/>
          <a:p>
            <a:r>
              <a:rPr lang="en-US" dirty="0"/>
              <a:t>Recovery</a:t>
            </a:r>
          </a:p>
        </p:txBody>
      </p:sp>
      <p:sp>
        <p:nvSpPr>
          <p:cNvPr id="3" name="Text Placeholder 2">
            <a:extLst>
              <a:ext uri="{FF2B5EF4-FFF2-40B4-BE49-F238E27FC236}">
                <a16:creationId xmlns:a16="http://schemas.microsoft.com/office/drawing/2014/main" id="{E307BEC0-70D3-4764-A4DF-AA60B65DF61C}"/>
              </a:ext>
            </a:extLst>
          </p:cNvPr>
          <p:cNvSpPr>
            <a:spLocks noGrp="1"/>
          </p:cNvSpPr>
          <p:nvPr>
            <p:ph type="body" idx="1"/>
          </p:nvPr>
        </p:nvSpPr>
        <p:spPr/>
        <p:txBody>
          <a:bodyPr/>
          <a:lstStyle/>
          <a:p>
            <a:r>
              <a:rPr lang="en-US" i="1" dirty="0"/>
              <a:t>How to take action to take care of yourself?</a:t>
            </a:r>
          </a:p>
        </p:txBody>
      </p:sp>
    </p:spTree>
    <p:extLst>
      <p:ext uri="{BB962C8B-B14F-4D97-AF65-F5344CB8AC3E}">
        <p14:creationId xmlns:p14="http://schemas.microsoft.com/office/powerpoint/2010/main" val="133725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ABFF4B0B-76CE-4FBF-A97E-9634B214AEED}"/>
              </a:ext>
            </a:extLst>
          </p:cNvPr>
          <p:cNvCxnSpPr>
            <a:cxnSpLocks/>
          </p:cNvCxnSpPr>
          <p:nvPr/>
        </p:nvCxnSpPr>
        <p:spPr>
          <a:xfrm>
            <a:off x="-139766" y="2661202"/>
            <a:ext cx="7044359" cy="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9" name="Slide Number Placeholder 3">
            <a:extLst>
              <a:ext uri="{FF2B5EF4-FFF2-40B4-BE49-F238E27FC236}">
                <a16:creationId xmlns:a16="http://schemas.microsoft.com/office/drawing/2014/main" id="{1D7B6593-A847-4EAC-BB41-EBCAD7C46C96}"/>
              </a:ext>
            </a:extLst>
          </p:cNvPr>
          <p:cNvSpPr>
            <a:spLocks noGrp="1"/>
          </p:cNvSpPr>
          <p:nvPr>
            <p:ph type="sldNum" sz="quarter" idx="12"/>
          </p:nvPr>
        </p:nvSpPr>
        <p:spPr>
          <a:xfrm>
            <a:off x="3171826" y="4286256"/>
            <a:ext cx="471488" cy="182607"/>
          </a:xfrm>
        </p:spPr>
        <p:txBody>
          <a:bodyPr>
            <a:normAutofit fontScale="62500" lnSpcReduction="20000"/>
          </a:bodyPr>
          <a:lstStyle/>
          <a:p>
            <a:pPr defTabSz="514325">
              <a:defRPr/>
            </a:pPr>
            <a:fld id="{B6F15528-21DE-4FAA-801E-634DDDAF4B2B}" type="slidenum">
              <a:rPr lang="en-US" sz="1125">
                <a:solidFill>
                  <a:srgbClr val="404F21"/>
                </a:solidFill>
                <a:latin typeface="Calibri"/>
                <a:cs typeface="Arial"/>
                <a:sym typeface="Arial"/>
              </a:rPr>
              <a:pPr defTabSz="514325">
                <a:defRPr/>
              </a:pPr>
              <a:t>3</a:t>
            </a:fld>
            <a:endParaRPr lang="en-US" sz="1125" dirty="0">
              <a:solidFill>
                <a:srgbClr val="404F21"/>
              </a:solidFill>
              <a:latin typeface="Calibri"/>
              <a:cs typeface="Arial"/>
              <a:sym typeface="Arial"/>
            </a:endParaRPr>
          </a:p>
        </p:txBody>
      </p:sp>
      <p:sp>
        <p:nvSpPr>
          <p:cNvPr id="3" name="Slide Number Placeholder 2">
            <a:extLst>
              <a:ext uri="{FF2B5EF4-FFF2-40B4-BE49-F238E27FC236}">
                <a16:creationId xmlns:a16="http://schemas.microsoft.com/office/drawing/2014/main" id="{2C167188-AA7D-4B4D-B5BF-7A9F5896D17D}"/>
              </a:ext>
            </a:extLst>
          </p:cNvPr>
          <p:cNvSpPr>
            <a:spLocks noGrp="1"/>
          </p:cNvSpPr>
          <p:nvPr>
            <p:ph type="sldNum" sz="quarter" idx="4294967295"/>
          </p:nvPr>
        </p:nvSpPr>
        <p:spPr>
          <a:xfrm>
            <a:off x="0" y="1358212"/>
            <a:ext cx="300038" cy="137517"/>
          </a:xfrm>
          <a:prstGeom prst="rect">
            <a:avLst/>
          </a:prstGeom>
        </p:spPr>
        <p:txBody>
          <a:bodyPr vert="horz" anchor="ctr" anchorCtr="0">
            <a:normAutofit fontScale="40000" lnSpcReduction="20000"/>
          </a:bodyPr>
          <a:lstStyle>
            <a:defPPr>
              <a:defRPr lang="en-US"/>
            </a:defPPr>
            <a:lvl1pPr marL="0" algn="ctr" defTabSz="514325" rtl="0" eaLnBrk="1" latinLnBrk="0" hangingPunct="1">
              <a:defRPr kumimoji="0" sz="788" b="1" kern="1200">
                <a:solidFill>
                  <a:srgbClr val="FFFFFF"/>
                </a:solidFill>
                <a:latin typeface="+mn-lt"/>
                <a:ea typeface="+mn-ea"/>
                <a:cs typeface="+mn-cs"/>
              </a:defRPr>
            </a:lvl1pPr>
            <a:lvl2pPr marL="257162" algn="l" defTabSz="514325" rtl="0" eaLnBrk="1" latinLnBrk="0" hangingPunct="1">
              <a:defRPr sz="1013" kern="1200">
                <a:solidFill>
                  <a:schemeClr val="tx1"/>
                </a:solidFill>
                <a:latin typeface="+mn-lt"/>
                <a:ea typeface="+mn-ea"/>
                <a:cs typeface="+mn-cs"/>
              </a:defRPr>
            </a:lvl2pPr>
            <a:lvl3pPr marL="514325" algn="l" defTabSz="514325" rtl="0" eaLnBrk="1" latinLnBrk="0" hangingPunct="1">
              <a:defRPr sz="1013" kern="1200">
                <a:solidFill>
                  <a:schemeClr val="tx1"/>
                </a:solidFill>
                <a:latin typeface="+mn-lt"/>
                <a:ea typeface="+mn-ea"/>
                <a:cs typeface="+mn-cs"/>
              </a:defRPr>
            </a:lvl3pPr>
            <a:lvl4pPr marL="771487" algn="l" defTabSz="514325" rtl="0" eaLnBrk="1" latinLnBrk="0" hangingPunct="1">
              <a:defRPr sz="1013" kern="1200">
                <a:solidFill>
                  <a:schemeClr val="tx1"/>
                </a:solidFill>
                <a:latin typeface="+mn-lt"/>
                <a:ea typeface="+mn-ea"/>
                <a:cs typeface="+mn-cs"/>
              </a:defRPr>
            </a:lvl4pPr>
            <a:lvl5pPr marL="1028649" algn="l" defTabSz="514325" rtl="0" eaLnBrk="1" latinLnBrk="0" hangingPunct="1">
              <a:defRPr sz="1013" kern="1200">
                <a:solidFill>
                  <a:schemeClr val="tx1"/>
                </a:solidFill>
                <a:latin typeface="+mn-lt"/>
                <a:ea typeface="+mn-ea"/>
                <a:cs typeface="+mn-cs"/>
              </a:defRPr>
            </a:lvl5pPr>
            <a:lvl6pPr marL="1285811" algn="l" defTabSz="514325" rtl="0" eaLnBrk="1" latinLnBrk="0" hangingPunct="1">
              <a:defRPr sz="1013" kern="1200">
                <a:solidFill>
                  <a:schemeClr val="tx1"/>
                </a:solidFill>
                <a:latin typeface="+mn-lt"/>
                <a:ea typeface="+mn-ea"/>
                <a:cs typeface="+mn-cs"/>
              </a:defRPr>
            </a:lvl6pPr>
            <a:lvl7pPr marL="1542974" algn="l" defTabSz="514325" rtl="0" eaLnBrk="1" latinLnBrk="0" hangingPunct="1">
              <a:defRPr sz="1013" kern="1200">
                <a:solidFill>
                  <a:schemeClr val="tx1"/>
                </a:solidFill>
                <a:latin typeface="+mn-lt"/>
                <a:ea typeface="+mn-ea"/>
                <a:cs typeface="+mn-cs"/>
              </a:defRPr>
            </a:lvl7pPr>
            <a:lvl8pPr marL="1800135" algn="l" defTabSz="514325" rtl="0" eaLnBrk="1" latinLnBrk="0" hangingPunct="1">
              <a:defRPr sz="1013" kern="1200">
                <a:solidFill>
                  <a:schemeClr val="tx1"/>
                </a:solidFill>
                <a:latin typeface="+mn-lt"/>
                <a:ea typeface="+mn-ea"/>
                <a:cs typeface="+mn-cs"/>
              </a:defRPr>
            </a:lvl8pPr>
            <a:lvl9pPr marL="2057297" algn="l" defTabSz="514325" rtl="0" eaLnBrk="1" latinLnBrk="0" hangingPunct="1">
              <a:defRPr sz="1013" kern="1200">
                <a:solidFill>
                  <a:schemeClr val="tx1"/>
                </a:solidFill>
                <a:latin typeface="+mn-lt"/>
                <a:ea typeface="+mn-ea"/>
                <a:cs typeface="+mn-cs"/>
              </a:defRPr>
            </a:lvl9pPr>
          </a:lstStyle>
          <a:p>
            <a:pPr>
              <a:defRPr/>
            </a:pPr>
            <a:fld id="{07C46885-3B61-4FA5-865B-6F824E528C1C}" type="slidenum">
              <a:rPr lang="en-US">
                <a:latin typeface="Calibri"/>
                <a:sym typeface="Arial"/>
              </a:rPr>
              <a:pPr>
                <a:defRPr/>
              </a:pPr>
              <a:t>3</a:t>
            </a:fld>
            <a:endParaRPr lang="en-US" dirty="0">
              <a:latin typeface="Calibri"/>
              <a:sym typeface="Arial"/>
            </a:endParaRPr>
          </a:p>
        </p:txBody>
      </p:sp>
      <p:grpSp>
        <p:nvGrpSpPr>
          <p:cNvPr id="15" name="Group 14">
            <a:extLst>
              <a:ext uri="{FF2B5EF4-FFF2-40B4-BE49-F238E27FC236}">
                <a16:creationId xmlns:a16="http://schemas.microsoft.com/office/drawing/2014/main" id="{94BDDE1B-88C8-4740-A1ED-C38D0C42D24A}"/>
              </a:ext>
            </a:extLst>
          </p:cNvPr>
          <p:cNvGrpSpPr/>
          <p:nvPr/>
        </p:nvGrpSpPr>
        <p:grpSpPr>
          <a:xfrm>
            <a:off x="4507046" y="1779743"/>
            <a:ext cx="1666555" cy="1666555"/>
            <a:chOff x="6966426" y="2173136"/>
            <a:chExt cx="2962765" cy="2962765"/>
          </a:xfrm>
        </p:grpSpPr>
        <p:sp>
          <p:nvSpPr>
            <p:cNvPr id="13" name="Oval 12">
              <a:extLst>
                <a:ext uri="{FF2B5EF4-FFF2-40B4-BE49-F238E27FC236}">
                  <a16:creationId xmlns:a16="http://schemas.microsoft.com/office/drawing/2014/main" id="{B33119BE-C99B-49FA-B788-9C677EBD2C99}"/>
                </a:ext>
              </a:extLst>
            </p:cNvPr>
            <p:cNvSpPr/>
            <p:nvPr/>
          </p:nvSpPr>
          <p:spPr>
            <a:xfrm>
              <a:off x="6966426" y="2173136"/>
              <a:ext cx="2962765" cy="2962765"/>
            </a:xfrm>
            <a:prstGeom prst="ellipse">
              <a:avLst/>
            </a:prstGeom>
            <a:solidFill>
              <a:schemeClr val="bg1"/>
            </a:solidFill>
            <a:ln w="63500">
              <a:solidFill>
                <a:srgbClr val="F9BF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defRPr/>
              </a:pPr>
              <a:endParaRPr lang="en-US" sz="1013">
                <a:noFill/>
                <a:latin typeface="Tw Cen MT"/>
                <a:sym typeface="Arial"/>
              </a:endParaRPr>
            </a:p>
          </p:txBody>
        </p:sp>
        <p:pic>
          <p:nvPicPr>
            <p:cNvPr id="6" name="Picture 25">
              <a:extLst>
                <a:ext uri="{FF2B5EF4-FFF2-40B4-BE49-F238E27FC236}">
                  <a16:creationId xmlns:a16="http://schemas.microsoft.com/office/drawing/2014/main" id="{837A53AF-6390-4C15-8A2C-717AA6C350FE}"/>
                </a:ext>
              </a:extLst>
            </p:cNvPr>
            <p:cNvPicPr>
              <a:picLocks noChangeAspect="1"/>
            </p:cNvPicPr>
            <p:nvPr/>
          </p:nvPicPr>
          <p:blipFill>
            <a:blip r:embed="rId4"/>
            <a:stretch>
              <a:fillRect/>
            </a:stretch>
          </p:blipFill>
          <p:spPr bwMode="auto">
            <a:xfrm>
              <a:off x="7246854" y="3265109"/>
              <a:ext cx="2558353" cy="716266"/>
            </a:xfrm>
            <a:prstGeom prst="rect">
              <a:avLst/>
            </a:prstGeom>
            <a:solidFill>
              <a:schemeClr val="bg1"/>
            </a:solidFill>
            <a:ln w="9525">
              <a:noFill/>
              <a:miter lim="800000"/>
              <a:headEnd/>
              <a:tailEnd/>
            </a:ln>
          </p:spPr>
        </p:pic>
      </p:grpSp>
      <p:sp>
        <p:nvSpPr>
          <p:cNvPr id="4" name="Oval 3">
            <a:extLst>
              <a:ext uri="{FF2B5EF4-FFF2-40B4-BE49-F238E27FC236}">
                <a16:creationId xmlns:a16="http://schemas.microsoft.com/office/drawing/2014/main" id="{0B746628-7AE6-457F-A803-30A872FE64D5}"/>
              </a:ext>
            </a:extLst>
          </p:cNvPr>
          <p:cNvSpPr/>
          <p:nvPr/>
        </p:nvSpPr>
        <p:spPr>
          <a:xfrm>
            <a:off x="2413533" y="1779743"/>
            <a:ext cx="1666555" cy="1666555"/>
          </a:xfrm>
          <a:prstGeom prst="ellipse">
            <a:avLst/>
          </a:prstGeom>
          <a:solidFill>
            <a:schemeClr val="bg1"/>
          </a:solidFill>
          <a:ln w="63500">
            <a:solidFill>
              <a:srgbClr val="447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defRPr/>
            </a:pPr>
            <a:endParaRPr lang="en-US" sz="1013">
              <a:noFill/>
              <a:latin typeface="Tw Cen MT"/>
              <a:sym typeface="Arial"/>
            </a:endParaRPr>
          </a:p>
        </p:txBody>
      </p:sp>
      <p:sp>
        <p:nvSpPr>
          <p:cNvPr id="12" name="Oval 11">
            <a:extLst>
              <a:ext uri="{FF2B5EF4-FFF2-40B4-BE49-F238E27FC236}">
                <a16:creationId xmlns:a16="http://schemas.microsoft.com/office/drawing/2014/main" id="{9B91A36C-A30D-4D7F-B8EC-F309F679281A}"/>
              </a:ext>
            </a:extLst>
          </p:cNvPr>
          <p:cNvSpPr/>
          <p:nvPr/>
        </p:nvSpPr>
        <p:spPr>
          <a:xfrm>
            <a:off x="320020" y="1779743"/>
            <a:ext cx="1666555" cy="1666555"/>
          </a:xfrm>
          <a:prstGeom prst="ellipse">
            <a:avLst/>
          </a:prstGeom>
          <a:solidFill>
            <a:schemeClr val="bg1"/>
          </a:solidFill>
          <a:ln w="63500">
            <a:solidFill>
              <a:srgbClr val="045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defRPr/>
            </a:pPr>
            <a:endParaRPr lang="en-US" sz="1013">
              <a:noFill/>
              <a:latin typeface="Tw Cen MT"/>
              <a:sym typeface="Arial"/>
            </a:endParaRPr>
          </a:p>
        </p:txBody>
      </p:sp>
      <p:pic>
        <p:nvPicPr>
          <p:cNvPr id="16" name="Picture 15" descr="Text, website&#10;&#10;Description automatically generated">
            <a:extLst>
              <a:ext uri="{FF2B5EF4-FFF2-40B4-BE49-F238E27FC236}">
                <a16:creationId xmlns:a16="http://schemas.microsoft.com/office/drawing/2014/main" id="{226D073C-C29A-4A6A-9939-94F15C16FE62}"/>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6099" t="17216" r="12563" b="22182"/>
          <a:stretch/>
        </p:blipFill>
        <p:spPr>
          <a:xfrm>
            <a:off x="150019" y="561400"/>
            <a:ext cx="1760268" cy="1311515"/>
          </a:xfrm>
          <a:prstGeom prst="rect">
            <a:avLst/>
          </a:prstGeom>
        </p:spPr>
      </p:pic>
      <p:pic>
        <p:nvPicPr>
          <p:cNvPr id="5" name="Picture 4" descr="Logo&#10;&#10;Description automatically generated">
            <a:extLst>
              <a:ext uri="{FF2B5EF4-FFF2-40B4-BE49-F238E27FC236}">
                <a16:creationId xmlns:a16="http://schemas.microsoft.com/office/drawing/2014/main" id="{B698F017-20E1-4A8A-B688-09E1740D0882}"/>
              </a:ext>
            </a:extLst>
          </p:cNvPr>
          <p:cNvPicPr>
            <a:picLocks noChangeAspect="1"/>
          </p:cNvPicPr>
          <p:nvPr/>
        </p:nvPicPr>
        <p:blipFill>
          <a:blip r:embed="rId6"/>
          <a:stretch>
            <a:fillRect/>
          </a:stretch>
        </p:blipFill>
        <p:spPr>
          <a:xfrm>
            <a:off x="2604671" y="2119241"/>
            <a:ext cx="1308071" cy="770507"/>
          </a:xfrm>
          <a:prstGeom prst="rect">
            <a:avLst/>
          </a:prstGeom>
        </p:spPr>
      </p:pic>
      <p:pic>
        <p:nvPicPr>
          <p:cNvPr id="14" name="Picture 13">
            <a:extLst>
              <a:ext uri="{FF2B5EF4-FFF2-40B4-BE49-F238E27FC236}">
                <a16:creationId xmlns:a16="http://schemas.microsoft.com/office/drawing/2014/main" id="{F0DC5884-89F8-4C57-A3C3-6AEF067039CB}"/>
              </a:ext>
            </a:extLst>
          </p:cNvPr>
          <p:cNvPicPr>
            <a:picLocks noChangeAspect="1"/>
          </p:cNvPicPr>
          <p:nvPr/>
        </p:nvPicPr>
        <p:blipFill>
          <a:blip r:embed="rId7"/>
          <a:srcRect/>
          <a:stretch/>
        </p:blipFill>
        <p:spPr>
          <a:xfrm>
            <a:off x="503808" y="2265912"/>
            <a:ext cx="1343374" cy="659014"/>
          </a:xfrm>
          <a:prstGeom prst="rect">
            <a:avLst/>
          </a:prstGeom>
        </p:spPr>
      </p:pic>
    </p:spTree>
    <p:custDataLst>
      <p:tags r:id="rId1"/>
    </p:custDataLst>
    <p:extLst>
      <p:ext uri="{BB962C8B-B14F-4D97-AF65-F5344CB8AC3E}">
        <p14:creationId xmlns:p14="http://schemas.microsoft.com/office/powerpoint/2010/main" val="3323781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E85A7F-6C14-4E65-80BB-1FA02C448AA1}"/>
              </a:ext>
            </a:extLst>
          </p:cNvPr>
          <p:cNvSpPr/>
          <p:nvPr/>
        </p:nvSpPr>
        <p:spPr bwMode="auto">
          <a:xfrm>
            <a:off x="457200" y="1257300"/>
            <a:ext cx="742950" cy="342900"/>
          </a:xfrm>
          <a:prstGeom prst="rect">
            <a:avLst/>
          </a:prstGeom>
          <a:solidFill>
            <a:srgbClr val="FFFF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Zealot </a:t>
            </a:r>
          </a:p>
        </p:txBody>
      </p:sp>
      <p:sp>
        <p:nvSpPr>
          <p:cNvPr id="9" name="Rectangle 8">
            <a:extLst>
              <a:ext uri="{FF2B5EF4-FFF2-40B4-BE49-F238E27FC236}">
                <a16:creationId xmlns:a16="http://schemas.microsoft.com/office/drawing/2014/main" id="{40728369-9C60-4813-BC03-6E5D07A92E57}"/>
              </a:ext>
            </a:extLst>
          </p:cNvPr>
          <p:cNvSpPr/>
          <p:nvPr/>
        </p:nvSpPr>
        <p:spPr bwMode="auto">
          <a:xfrm>
            <a:off x="971550" y="2571750"/>
            <a:ext cx="1085850" cy="342900"/>
          </a:xfrm>
          <a:prstGeom prst="rect">
            <a:avLst/>
          </a:prstGeom>
          <a:solidFill>
            <a:srgbClr val="FF99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Irritability  </a:t>
            </a:r>
          </a:p>
        </p:txBody>
      </p:sp>
      <p:sp>
        <p:nvSpPr>
          <p:cNvPr id="10" name="Rectangle 9">
            <a:extLst>
              <a:ext uri="{FF2B5EF4-FFF2-40B4-BE49-F238E27FC236}">
                <a16:creationId xmlns:a16="http://schemas.microsoft.com/office/drawing/2014/main" id="{85DC339C-5C9A-48CC-A1CC-B6C80DE3C0C9}"/>
              </a:ext>
            </a:extLst>
          </p:cNvPr>
          <p:cNvSpPr/>
          <p:nvPr/>
        </p:nvSpPr>
        <p:spPr bwMode="auto">
          <a:xfrm>
            <a:off x="1257300" y="3371850"/>
            <a:ext cx="1028700" cy="342900"/>
          </a:xfrm>
          <a:prstGeom prst="rect">
            <a:avLst/>
          </a:prstGeom>
          <a:solidFill>
            <a:srgbClr val="FF66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Withdraw </a:t>
            </a:r>
          </a:p>
        </p:txBody>
      </p:sp>
      <p:sp>
        <p:nvSpPr>
          <p:cNvPr id="11" name="Rectangle 10">
            <a:extLst>
              <a:ext uri="{FF2B5EF4-FFF2-40B4-BE49-F238E27FC236}">
                <a16:creationId xmlns:a16="http://schemas.microsoft.com/office/drawing/2014/main" id="{1F00EB18-65AD-44F1-8561-0562F01372D7}"/>
              </a:ext>
            </a:extLst>
          </p:cNvPr>
          <p:cNvSpPr/>
          <p:nvPr/>
        </p:nvSpPr>
        <p:spPr bwMode="auto">
          <a:xfrm>
            <a:off x="2000250" y="4171950"/>
            <a:ext cx="857250" cy="342900"/>
          </a:xfrm>
          <a:prstGeom prst="rect">
            <a:avLst/>
          </a:prstGeom>
          <a:solidFill>
            <a:srgbClr val="00B05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Zombie </a:t>
            </a:r>
          </a:p>
        </p:txBody>
      </p:sp>
      <p:sp>
        <p:nvSpPr>
          <p:cNvPr id="12" name="Rectangle 11">
            <a:extLst>
              <a:ext uri="{FF2B5EF4-FFF2-40B4-BE49-F238E27FC236}">
                <a16:creationId xmlns:a16="http://schemas.microsoft.com/office/drawing/2014/main" id="{E9973FEE-C1E8-4B70-9458-D50DF3D554B9}"/>
              </a:ext>
            </a:extLst>
          </p:cNvPr>
          <p:cNvSpPr/>
          <p:nvPr/>
        </p:nvSpPr>
        <p:spPr bwMode="auto">
          <a:xfrm>
            <a:off x="5086350" y="4057650"/>
            <a:ext cx="1428750" cy="514350"/>
          </a:xfrm>
          <a:prstGeom prst="rect">
            <a:avLst/>
          </a:prstGeom>
          <a:solidFill>
            <a:schemeClr val="bg2">
              <a:lumMod val="50000"/>
            </a:schemeClr>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Overwhelmed &amp; </a:t>
            </a:r>
          </a:p>
          <a:p>
            <a:pPr algn="ctr" defTabSz="342900">
              <a:defRPr/>
            </a:pPr>
            <a:r>
              <a:rPr lang="en-US" sz="1350" dirty="0">
                <a:solidFill>
                  <a:srgbClr val="000000"/>
                </a:solidFill>
                <a:latin typeface="Times New Roman" pitchFamily="18" charset="0"/>
              </a:rPr>
              <a:t>Leaving the Work </a:t>
            </a:r>
          </a:p>
        </p:txBody>
      </p:sp>
      <p:sp>
        <p:nvSpPr>
          <p:cNvPr id="13" name="Rectangle 12">
            <a:extLst>
              <a:ext uri="{FF2B5EF4-FFF2-40B4-BE49-F238E27FC236}">
                <a16:creationId xmlns:a16="http://schemas.microsoft.com/office/drawing/2014/main" id="{CEC3AFFE-E2C4-4178-8510-AAF8EBF46575}"/>
              </a:ext>
            </a:extLst>
          </p:cNvPr>
          <p:cNvSpPr/>
          <p:nvPr/>
        </p:nvSpPr>
        <p:spPr bwMode="auto">
          <a:xfrm>
            <a:off x="4914900" y="1257300"/>
            <a:ext cx="1771650" cy="514350"/>
          </a:xfrm>
          <a:prstGeom prst="rect">
            <a:avLst/>
          </a:prstGeom>
          <a:solidFill>
            <a:srgbClr val="FFFF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500" dirty="0">
                <a:solidFill>
                  <a:srgbClr val="000000"/>
                </a:solidFill>
                <a:latin typeface="Franklin Gothic Book" panose="020B0503020102020204"/>
              </a:rPr>
              <a:t>Transformation </a:t>
            </a:r>
          </a:p>
          <a:p>
            <a:pPr algn="ctr" defTabSz="342900">
              <a:defRPr/>
            </a:pPr>
            <a:r>
              <a:rPr lang="en-US" sz="1500" dirty="0">
                <a:solidFill>
                  <a:srgbClr val="000000"/>
                </a:solidFill>
                <a:latin typeface="Franklin Gothic Book" panose="020B0503020102020204"/>
              </a:rPr>
              <a:t>&amp; Resiliency</a:t>
            </a:r>
          </a:p>
          <a:p>
            <a:pPr defTabSz="342900">
              <a:defRPr/>
            </a:pPr>
            <a:endParaRPr lang="en-US" sz="1350" dirty="0">
              <a:solidFill>
                <a:srgbClr val="000000"/>
              </a:solidFill>
              <a:latin typeface="Franklin Gothic Book" panose="020B0503020102020204"/>
            </a:endParaRPr>
          </a:p>
          <a:p>
            <a:pPr defTabSz="342900">
              <a:defRPr/>
            </a:pPr>
            <a:r>
              <a:rPr lang="en-US" sz="1350" dirty="0">
                <a:solidFill>
                  <a:srgbClr val="000000"/>
                </a:solidFill>
                <a:latin typeface="Franklin Gothic Book" panose="020B0503020102020204"/>
              </a:rPr>
              <a:t> </a:t>
            </a:r>
          </a:p>
          <a:p>
            <a:pPr defTabSz="342900">
              <a:defRPr/>
            </a:pPr>
            <a:r>
              <a:rPr lang="en-US" sz="1350" dirty="0">
                <a:solidFill>
                  <a:srgbClr val="000000"/>
                </a:solidFill>
                <a:latin typeface="Times New Roman" pitchFamily="18" charset="0"/>
              </a:rPr>
              <a:t> </a:t>
            </a:r>
          </a:p>
        </p:txBody>
      </p:sp>
      <p:sp>
        <p:nvSpPr>
          <p:cNvPr id="39" name="Rectangle 38">
            <a:extLst>
              <a:ext uri="{FF2B5EF4-FFF2-40B4-BE49-F238E27FC236}">
                <a16:creationId xmlns:a16="http://schemas.microsoft.com/office/drawing/2014/main" id="{C6D61AF5-A97C-42D4-9E69-60AB2DDAB5CE}"/>
              </a:ext>
            </a:extLst>
          </p:cNvPr>
          <p:cNvSpPr/>
          <p:nvPr/>
        </p:nvSpPr>
        <p:spPr>
          <a:xfrm rot="19924492">
            <a:off x="25004" y="1627585"/>
            <a:ext cx="3143250" cy="40005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ctr" defTabSz="342900">
              <a:defRPr/>
            </a:pPr>
            <a:r>
              <a:rPr lang="en-US" sz="3000" dirty="0">
                <a:solidFill>
                  <a:srgbClr val="000000"/>
                </a:solidFill>
                <a:latin typeface="Franklin Gothic Book" panose="020B0503020102020204"/>
              </a:rPr>
              <a:t>Action Point</a:t>
            </a:r>
          </a:p>
        </p:txBody>
      </p:sp>
      <p:cxnSp>
        <p:nvCxnSpPr>
          <p:cNvPr id="58" name="Straight Arrow Connector 57">
            <a:extLst>
              <a:ext uri="{FF2B5EF4-FFF2-40B4-BE49-F238E27FC236}">
                <a16:creationId xmlns:a16="http://schemas.microsoft.com/office/drawing/2014/main" id="{E097E422-4880-435E-8E9C-CF39D52F9B09}"/>
              </a:ext>
            </a:extLst>
          </p:cNvPr>
          <p:cNvCxnSpPr/>
          <p:nvPr/>
        </p:nvCxnSpPr>
        <p:spPr>
          <a:xfrm flipV="1">
            <a:off x="2514600" y="1487091"/>
            <a:ext cx="2286000" cy="1131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8139" name="TextBox 60">
            <a:extLst>
              <a:ext uri="{FF2B5EF4-FFF2-40B4-BE49-F238E27FC236}">
                <a16:creationId xmlns:a16="http://schemas.microsoft.com/office/drawing/2014/main" id="{2EAEB33A-065D-4F0F-A11C-E76F64CC0BBA}"/>
              </a:ext>
            </a:extLst>
          </p:cNvPr>
          <p:cNvSpPr txBox="1">
            <a:spLocks noChangeArrowheads="1"/>
          </p:cNvSpPr>
          <p:nvPr/>
        </p:nvSpPr>
        <p:spPr bwMode="auto">
          <a:xfrm>
            <a:off x="5943600" y="4936331"/>
            <a:ext cx="1028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42900" eaLnBrk="1" hangingPunct="1"/>
            <a:r>
              <a:rPr lang="en-US" altLang="en-US" sz="900">
                <a:solidFill>
                  <a:srgbClr val="000000"/>
                </a:solidFill>
              </a:rPr>
              <a:t>© 2010, T. Hicks</a:t>
            </a:r>
          </a:p>
        </p:txBody>
      </p:sp>
      <p:sp>
        <p:nvSpPr>
          <p:cNvPr id="3" name="Title 2">
            <a:extLst>
              <a:ext uri="{FF2B5EF4-FFF2-40B4-BE49-F238E27FC236}">
                <a16:creationId xmlns:a16="http://schemas.microsoft.com/office/drawing/2014/main" id="{4033C1CA-87EA-4ADE-B03B-99CD86C5B91E}"/>
              </a:ext>
            </a:extLst>
          </p:cNvPr>
          <p:cNvSpPr>
            <a:spLocks noGrp="1"/>
          </p:cNvSpPr>
          <p:nvPr>
            <p:ph type="title"/>
          </p:nvPr>
        </p:nvSpPr>
        <p:spPr/>
        <p:txBody>
          <a:bodyPr/>
          <a:lstStyle/>
          <a:p>
            <a:r>
              <a:rPr lang="en-US" dirty="0"/>
              <a:t>Compassion Fatigue Pathway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20951B-2656-4A77-B2B2-988F34F6820C}"/>
              </a:ext>
            </a:extLst>
          </p:cNvPr>
          <p:cNvSpPr/>
          <p:nvPr/>
        </p:nvSpPr>
        <p:spPr bwMode="auto">
          <a:xfrm>
            <a:off x="457200" y="1257300"/>
            <a:ext cx="742950" cy="342900"/>
          </a:xfrm>
          <a:prstGeom prst="rect">
            <a:avLst/>
          </a:prstGeom>
          <a:solidFill>
            <a:srgbClr val="FFFF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Zealot </a:t>
            </a:r>
          </a:p>
        </p:txBody>
      </p:sp>
      <p:sp>
        <p:nvSpPr>
          <p:cNvPr id="9" name="Rectangle 8">
            <a:extLst>
              <a:ext uri="{FF2B5EF4-FFF2-40B4-BE49-F238E27FC236}">
                <a16:creationId xmlns:a16="http://schemas.microsoft.com/office/drawing/2014/main" id="{1D4CEF1B-5F31-42DB-82A0-38BD7506F8CA}"/>
              </a:ext>
            </a:extLst>
          </p:cNvPr>
          <p:cNvSpPr/>
          <p:nvPr/>
        </p:nvSpPr>
        <p:spPr bwMode="auto">
          <a:xfrm>
            <a:off x="742950" y="2400300"/>
            <a:ext cx="1085850" cy="342900"/>
          </a:xfrm>
          <a:prstGeom prst="rect">
            <a:avLst/>
          </a:prstGeom>
          <a:solidFill>
            <a:srgbClr val="FF99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Irritability  </a:t>
            </a:r>
          </a:p>
        </p:txBody>
      </p:sp>
      <p:sp>
        <p:nvSpPr>
          <p:cNvPr id="10" name="Rectangle 9">
            <a:extLst>
              <a:ext uri="{FF2B5EF4-FFF2-40B4-BE49-F238E27FC236}">
                <a16:creationId xmlns:a16="http://schemas.microsoft.com/office/drawing/2014/main" id="{93FFA3B4-A3E5-45DE-B8A7-ADA71718C562}"/>
              </a:ext>
            </a:extLst>
          </p:cNvPr>
          <p:cNvSpPr/>
          <p:nvPr/>
        </p:nvSpPr>
        <p:spPr bwMode="auto">
          <a:xfrm>
            <a:off x="1085850" y="3371850"/>
            <a:ext cx="1028700" cy="342900"/>
          </a:xfrm>
          <a:prstGeom prst="rect">
            <a:avLst/>
          </a:prstGeom>
          <a:solidFill>
            <a:srgbClr val="FF66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Withdraw </a:t>
            </a:r>
          </a:p>
        </p:txBody>
      </p:sp>
      <p:sp>
        <p:nvSpPr>
          <p:cNvPr id="11" name="Rectangle 10">
            <a:extLst>
              <a:ext uri="{FF2B5EF4-FFF2-40B4-BE49-F238E27FC236}">
                <a16:creationId xmlns:a16="http://schemas.microsoft.com/office/drawing/2014/main" id="{E0C38A91-3243-4522-91CF-4A749F6E99C7}"/>
              </a:ext>
            </a:extLst>
          </p:cNvPr>
          <p:cNvSpPr/>
          <p:nvPr/>
        </p:nvSpPr>
        <p:spPr bwMode="auto">
          <a:xfrm>
            <a:off x="2000250" y="4171950"/>
            <a:ext cx="857250" cy="342900"/>
          </a:xfrm>
          <a:prstGeom prst="rect">
            <a:avLst/>
          </a:prstGeom>
          <a:solidFill>
            <a:srgbClr val="00B05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350" dirty="0">
                <a:solidFill>
                  <a:srgbClr val="000000"/>
                </a:solidFill>
                <a:latin typeface="Times New Roman" pitchFamily="18" charset="0"/>
              </a:rPr>
              <a:t>Zombie </a:t>
            </a:r>
          </a:p>
        </p:txBody>
      </p:sp>
      <p:sp>
        <p:nvSpPr>
          <p:cNvPr id="13" name="Rectangle 12">
            <a:extLst>
              <a:ext uri="{FF2B5EF4-FFF2-40B4-BE49-F238E27FC236}">
                <a16:creationId xmlns:a16="http://schemas.microsoft.com/office/drawing/2014/main" id="{8E501776-7C3C-434C-A16E-398899F9425E}"/>
              </a:ext>
            </a:extLst>
          </p:cNvPr>
          <p:cNvSpPr/>
          <p:nvPr/>
        </p:nvSpPr>
        <p:spPr bwMode="auto">
          <a:xfrm>
            <a:off x="4914900" y="1257300"/>
            <a:ext cx="1771650" cy="514350"/>
          </a:xfrm>
          <a:prstGeom prst="rect">
            <a:avLst/>
          </a:prstGeom>
          <a:solidFill>
            <a:srgbClr val="FFFF00"/>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wrap="none"/>
          <a:lstStyle/>
          <a:p>
            <a:pPr algn="ctr" defTabSz="342900">
              <a:defRPr/>
            </a:pPr>
            <a:r>
              <a:rPr lang="en-US" sz="1500" dirty="0">
                <a:solidFill>
                  <a:srgbClr val="000000"/>
                </a:solidFill>
                <a:latin typeface="Franklin Gothic Book" panose="020B0503020102020204"/>
              </a:rPr>
              <a:t>Transformation </a:t>
            </a:r>
          </a:p>
          <a:p>
            <a:pPr algn="ctr" defTabSz="342900">
              <a:defRPr/>
            </a:pPr>
            <a:r>
              <a:rPr lang="en-US" sz="1500" dirty="0">
                <a:solidFill>
                  <a:srgbClr val="000000"/>
                </a:solidFill>
                <a:latin typeface="Franklin Gothic Book" panose="020B0503020102020204"/>
              </a:rPr>
              <a:t>&amp; Resiliency</a:t>
            </a:r>
          </a:p>
          <a:p>
            <a:pPr defTabSz="342900">
              <a:defRPr/>
            </a:pPr>
            <a:endParaRPr lang="en-US" sz="1350" dirty="0">
              <a:solidFill>
                <a:srgbClr val="000000"/>
              </a:solidFill>
              <a:latin typeface="Franklin Gothic Book" panose="020B0503020102020204"/>
            </a:endParaRPr>
          </a:p>
          <a:p>
            <a:pPr defTabSz="342900">
              <a:defRPr/>
            </a:pPr>
            <a:r>
              <a:rPr lang="en-US" sz="1350" dirty="0">
                <a:solidFill>
                  <a:srgbClr val="000000"/>
                </a:solidFill>
                <a:latin typeface="Franklin Gothic Book" panose="020B0503020102020204"/>
              </a:rPr>
              <a:t> </a:t>
            </a:r>
          </a:p>
          <a:p>
            <a:pPr defTabSz="342900">
              <a:defRPr/>
            </a:pPr>
            <a:r>
              <a:rPr lang="en-US" sz="1350" dirty="0">
                <a:solidFill>
                  <a:srgbClr val="000000"/>
                </a:solidFill>
                <a:latin typeface="Times New Roman" pitchFamily="18" charset="0"/>
              </a:rPr>
              <a:t> </a:t>
            </a:r>
          </a:p>
        </p:txBody>
      </p:sp>
      <p:cxnSp>
        <p:nvCxnSpPr>
          <p:cNvPr id="19" name="Straight Arrow Connector 18">
            <a:extLst>
              <a:ext uri="{FF2B5EF4-FFF2-40B4-BE49-F238E27FC236}">
                <a16:creationId xmlns:a16="http://schemas.microsoft.com/office/drawing/2014/main" id="{B2FCE549-FB58-4AE2-87A3-8730D17C6938}"/>
              </a:ext>
            </a:extLst>
          </p:cNvPr>
          <p:cNvCxnSpPr/>
          <p:nvPr/>
        </p:nvCxnSpPr>
        <p:spPr>
          <a:xfrm rot="16200000" flipH="1">
            <a:off x="1200150" y="2914650"/>
            <a:ext cx="514350" cy="2857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6431D930-74C8-4833-856E-E6C85EEAB844}"/>
              </a:ext>
            </a:extLst>
          </p:cNvPr>
          <p:cNvCxnSpPr/>
          <p:nvPr/>
        </p:nvCxnSpPr>
        <p:spPr>
          <a:xfrm rot="16200000" flipH="1">
            <a:off x="1943100" y="3829050"/>
            <a:ext cx="2286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34BEAB0E-0F96-4519-951A-8159C6B95049}"/>
              </a:ext>
            </a:extLst>
          </p:cNvPr>
          <p:cNvCxnSpPr/>
          <p:nvPr/>
        </p:nvCxnSpPr>
        <p:spPr>
          <a:xfrm rot="16200000" flipH="1">
            <a:off x="685800" y="1828800"/>
            <a:ext cx="685800" cy="342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9" name="Rectangle 38">
            <a:extLst>
              <a:ext uri="{FF2B5EF4-FFF2-40B4-BE49-F238E27FC236}">
                <a16:creationId xmlns:a16="http://schemas.microsoft.com/office/drawing/2014/main" id="{D87C4D14-05A7-4C52-AEE9-9BD5474D6004}"/>
              </a:ext>
            </a:extLst>
          </p:cNvPr>
          <p:cNvSpPr/>
          <p:nvPr/>
        </p:nvSpPr>
        <p:spPr>
          <a:xfrm rot="16200000">
            <a:off x="2200275" y="2828925"/>
            <a:ext cx="3886200" cy="40005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ctr" defTabSz="342900">
              <a:defRPr/>
            </a:pPr>
            <a:r>
              <a:rPr lang="en-US" sz="3000" dirty="0">
                <a:solidFill>
                  <a:srgbClr val="000000"/>
                </a:solidFill>
                <a:latin typeface="Franklin Gothic Book" panose="020B0503020102020204"/>
              </a:rPr>
              <a:t>Action Point</a:t>
            </a:r>
          </a:p>
        </p:txBody>
      </p:sp>
      <p:cxnSp>
        <p:nvCxnSpPr>
          <p:cNvPr id="48" name="Straight Arrow Connector 47">
            <a:extLst>
              <a:ext uri="{FF2B5EF4-FFF2-40B4-BE49-F238E27FC236}">
                <a16:creationId xmlns:a16="http://schemas.microsoft.com/office/drawing/2014/main" id="{1C87FDE5-45E6-422E-BABF-BEC17BE2E38E}"/>
              </a:ext>
            </a:extLst>
          </p:cNvPr>
          <p:cNvCxnSpPr/>
          <p:nvPr/>
        </p:nvCxnSpPr>
        <p:spPr>
          <a:xfrm>
            <a:off x="2971800" y="4343400"/>
            <a:ext cx="800100" cy="11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8" name="Straight Arrow Connector 57">
            <a:extLst>
              <a:ext uri="{FF2B5EF4-FFF2-40B4-BE49-F238E27FC236}">
                <a16:creationId xmlns:a16="http://schemas.microsoft.com/office/drawing/2014/main" id="{9849962C-222F-42F9-90CC-D31E0F54E4CD}"/>
              </a:ext>
            </a:extLst>
          </p:cNvPr>
          <p:cNvCxnSpPr/>
          <p:nvPr/>
        </p:nvCxnSpPr>
        <p:spPr>
          <a:xfrm>
            <a:off x="4514850" y="1485900"/>
            <a:ext cx="285750" cy="11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1214" name="TextBox 60">
            <a:extLst>
              <a:ext uri="{FF2B5EF4-FFF2-40B4-BE49-F238E27FC236}">
                <a16:creationId xmlns:a16="http://schemas.microsoft.com/office/drawing/2014/main" id="{9D26ABCC-5519-4727-81F1-4FB01603EE11}"/>
              </a:ext>
            </a:extLst>
          </p:cNvPr>
          <p:cNvSpPr txBox="1">
            <a:spLocks noChangeArrowheads="1"/>
          </p:cNvSpPr>
          <p:nvPr/>
        </p:nvSpPr>
        <p:spPr bwMode="auto">
          <a:xfrm>
            <a:off x="5943600" y="4936331"/>
            <a:ext cx="10287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42900" eaLnBrk="1" hangingPunct="1"/>
            <a:r>
              <a:rPr lang="en-US" altLang="en-US" sz="900">
                <a:solidFill>
                  <a:srgbClr val="000000"/>
                </a:solidFill>
              </a:rPr>
              <a:t>© 2010, T. Hicks</a:t>
            </a:r>
          </a:p>
        </p:txBody>
      </p:sp>
      <p:sp>
        <p:nvSpPr>
          <p:cNvPr id="3" name="Title 2">
            <a:extLst>
              <a:ext uri="{FF2B5EF4-FFF2-40B4-BE49-F238E27FC236}">
                <a16:creationId xmlns:a16="http://schemas.microsoft.com/office/drawing/2014/main" id="{C0640B57-D713-4E7B-A03D-3AC54FD65B49}"/>
              </a:ext>
            </a:extLst>
          </p:cNvPr>
          <p:cNvSpPr>
            <a:spLocks noGrp="1"/>
          </p:cNvSpPr>
          <p:nvPr>
            <p:ph type="title"/>
          </p:nvPr>
        </p:nvSpPr>
        <p:spPr/>
        <p:txBody>
          <a:bodyPr/>
          <a:lstStyle/>
          <a:p>
            <a:r>
              <a:rPr lang="en-US" dirty="0"/>
              <a:t>Compassion Fatigue Pathway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BB3F-CC5F-4802-9BBC-E1579D151221}"/>
              </a:ext>
            </a:extLst>
          </p:cNvPr>
          <p:cNvSpPr>
            <a:spLocks noGrp="1"/>
          </p:cNvSpPr>
          <p:nvPr>
            <p:ph type="title"/>
          </p:nvPr>
        </p:nvSpPr>
        <p:spPr>
          <a:xfrm>
            <a:off x="342067" y="312028"/>
            <a:ext cx="5233109" cy="438887"/>
          </a:xfrm>
        </p:spPr>
        <p:txBody>
          <a:bodyPr>
            <a:normAutofit fontScale="90000"/>
          </a:bodyPr>
          <a:lstStyle/>
          <a:p>
            <a:r>
              <a:rPr lang="en-US" dirty="0"/>
              <a:t>Self-Care: An Essential Ingredient in Sustaining You in Your Work</a:t>
            </a:r>
          </a:p>
        </p:txBody>
      </p:sp>
      <p:sp>
        <p:nvSpPr>
          <p:cNvPr id="3" name="Content Placeholder 2">
            <a:extLst>
              <a:ext uri="{FF2B5EF4-FFF2-40B4-BE49-F238E27FC236}">
                <a16:creationId xmlns:a16="http://schemas.microsoft.com/office/drawing/2014/main" id="{AD4F1540-4934-478C-891D-BDD77BDBF649}"/>
              </a:ext>
            </a:extLst>
          </p:cNvPr>
          <p:cNvSpPr>
            <a:spLocks noGrp="1"/>
          </p:cNvSpPr>
          <p:nvPr>
            <p:ph idx="1"/>
          </p:nvPr>
        </p:nvSpPr>
        <p:spPr>
          <a:xfrm>
            <a:off x="218661" y="1024759"/>
            <a:ext cx="6167852" cy="3607964"/>
          </a:xfrm>
        </p:spPr>
        <p:txBody>
          <a:bodyPr>
            <a:normAutofit/>
          </a:bodyPr>
          <a:lstStyle/>
          <a:p>
            <a:pPr marL="0" indent="0">
              <a:buNone/>
            </a:pPr>
            <a:r>
              <a:rPr lang="en-US" sz="1800" dirty="0"/>
              <a:t>Self-care is not a luxury </a:t>
            </a:r>
            <a:r>
              <a:rPr lang="en-US" sz="1800" b="1" dirty="0"/>
              <a:t>and </a:t>
            </a:r>
            <a:br>
              <a:rPr lang="en-US" sz="1800" b="1" dirty="0"/>
            </a:br>
            <a:r>
              <a:rPr lang="en-US" sz="1800" b="1" dirty="0"/>
              <a:t>is more than a buzzword. </a:t>
            </a:r>
          </a:p>
          <a:p>
            <a:pPr marL="0" indent="0">
              <a:lnSpc>
                <a:spcPct val="110000"/>
              </a:lnSpc>
              <a:spcBef>
                <a:spcPts val="450"/>
              </a:spcBef>
              <a:buNone/>
            </a:pPr>
            <a:r>
              <a:rPr lang="en-US" sz="1800" dirty="0"/>
              <a:t>“The remedy to stress, burnout and </a:t>
            </a:r>
            <a:br>
              <a:rPr lang="en-US" sz="1800" dirty="0"/>
            </a:br>
            <a:r>
              <a:rPr lang="en-US" sz="1800" dirty="0"/>
              <a:t>compassion fatigue is self care. Self</a:t>
            </a:r>
          </a:p>
          <a:p>
            <a:pPr marL="0" indent="0">
              <a:lnSpc>
                <a:spcPct val="110000"/>
              </a:lnSpc>
              <a:spcBef>
                <a:spcPts val="0"/>
              </a:spcBef>
              <a:buNone/>
            </a:pPr>
            <a:r>
              <a:rPr lang="en-US" sz="1800" dirty="0"/>
              <a:t>care is the act of performing </a:t>
            </a:r>
            <a:br>
              <a:rPr lang="en-US" sz="1800" dirty="0"/>
            </a:br>
            <a:r>
              <a:rPr lang="en-US" sz="1800" dirty="0"/>
              <a:t>intentional care for your physical, </a:t>
            </a:r>
            <a:br>
              <a:rPr lang="en-US" sz="1800" dirty="0"/>
            </a:br>
            <a:r>
              <a:rPr lang="en-US" sz="1800" dirty="0"/>
              <a:t>mental, emotional and social health. </a:t>
            </a:r>
            <a:br>
              <a:rPr lang="en-US" sz="1800" dirty="0"/>
            </a:br>
            <a:r>
              <a:rPr lang="en-US" sz="1800" dirty="0"/>
              <a:t>Self care is not selfish. It allows </a:t>
            </a:r>
            <a:br>
              <a:rPr lang="en-US" sz="1800" dirty="0"/>
            </a:br>
            <a:r>
              <a:rPr lang="en-US" sz="1800" dirty="0"/>
              <a:t>us to do our jobs better and last </a:t>
            </a:r>
            <a:br>
              <a:rPr lang="en-US" sz="1800" dirty="0"/>
            </a:br>
            <a:r>
              <a:rPr lang="en-US" sz="1800" dirty="0"/>
              <a:t>longer in our fields of service.”</a:t>
            </a:r>
          </a:p>
          <a:p>
            <a:pPr marL="0" indent="0">
              <a:lnSpc>
                <a:spcPct val="110000"/>
              </a:lnSpc>
              <a:spcBef>
                <a:spcPts val="450"/>
              </a:spcBef>
              <a:buNone/>
            </a:pPr>
            <a:r>
              <a:rPr lang="en-US" sz="1800" dirty="0"/>
              <a:t>(AIRS I&amp;R Training Manual, 2021)</a:t>
            </a:r>
          </a:p>
        </p:txBody>
      </p:sp>
      <p:sp>
        <p:nvSpPr>
          <p:cNvPr id="4" name="Slide Number Placeholder 3">
            <a:extLst>
              <a:ext uri="{FF2B5EF4-FFF2-40B4-BE49-F238E27FC236}">
                <a16:creationId xmlns:a16="http://schemas.microsoft.com/office/drawing/2014/main" id="{F024CEFF-ECB5-4832-B46F-7C80D172D832}"/>
              </a:ext>
            </a:extLst>
          </p:cNvPr>
          <p:cNvSpPr>
            <a:spLocks noGrp="1"/>
          </p:cNvSpPr>
          <p:nvPr>
            <p:ph type="sldNum" sz="quarter" idx="12"/>
          </p:nvPr>
        </p:nvSpPr>
        <p:spPr/>
        <p:txBody>
          <a:bodyPr/>
          <a:lstStyle/>
          <a:p>
            <a:pPr defTabSz="342900"/>
            <a:fld id="{ED076490-EB40-A641-A897-AD17FAA32DF9}" type="slidenum">
              <a:rPr lang="en-US">
                <a:solidFill>
                  <a:srgbClr val="000000">
                    <a:tint val="75000"/>
                  </a:srgbClr>
                </a:solidFill>
                <a:latin typeface="Franklin Gothic Book" panose="020B0503020102020204"/>
              </a:rPr>
              <a:pPr defTabSz="342900"/>
              <a:t>32</a:t>
            </a:fld>
            <a:endParaRPr lang="en-US" dirty="0">
              <a:solidFill>
                <a:srgbClr val="000000">
                  <a:tint val="75000"/>
                </a:srgbClr>
              </a:solidFill>
              <a:latin typeface="Franklin Gothic Book" panose="020B0503020102020204"/>
            </a:endParaRPr>
          </a:p>
        </p:txBody>
      </p:sp>
      <p:pic>
        <p:nvPicPr>
          <p:cNvPr id="6" name="Picture 5" descr="Text&#10;&#10;Description automatically generated">
            <a:extLst>
              <a:ext uri="{FF2B5EF4-FFF2-40B4-BE49-F238E27FC236}">
                <a16:creationId xmlns:a16="http://schemas.microsoft.com/office/drawing/2014/main" id="{BE94A604-3197-492C-88D9-859EC427AC86}"/>
              </a:ext>
            </a:extLst>
          </p:cNvPr>
          <p:cNvPicPr>
            <a:picLocks noChangeAspect="1"/>
          </p:cNvPicPr>
          <p:nvPr/>
        </p:nvPicPr>
        <p:blipFill>
          <a:blip r:embed="rId3"/>
          <a:stretch>
            <a:fillRect/>
          </a:stretch>
        </p:blipFill>
        <p:spPr>
          <a:xfrm>
            <a:off x="3964358" y="1183786"/>
            <a:ext cx="2317173" cy="3583478"/>
          </a:xfrm>
          <a:prstGeom prst="rect">
            <a:avLst/>
          </a:prstGeom>
        </p:spPr>
      </p:pic>
    </p:spTree>
    <p:extLst>
      <p:ext uri="{BB962C8B-B14F-4D97-AF65-F5344CB8AC3E}">
        <p14:creationId xmlns:p14="http://schemas.microsoft.com/office/powerpoint/2010/main" val="553309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4E08-28C6-4BB9-8EF5-372FFAFB71E5}"/>
              </a:ext>
            </a:extLst>
          </p:cNvPr>
          <p:cNvSpPr>
            <a:spLocks noGrp="1"/>
          </p:cNvSpPr>
          <p:nvPr>
            <p:ph type="title"/>
          </p:nvPr>
        </p:nvSpPr>
        <p:spPr/>
        <p:txBody>
          <a:bodyPr/>
          <a:lstStyle/>
          <a:p>
            <a:r>
              <a:rPr lang="en-US" dirty="0"/>
              <a:t>Defining Self-Care</a:t>
            </a:r>
          </a:p>
        </p:txBody>
      </p:sp>
      <p:sp>
        <p:nvSpPr>
          <p:cNvPr id="3" name="Content Placeholder 2">
            <a:extLst>
              <a:ext uri="{FF2B5EF4-FFF2-40B4-BE49-F238E27FC236}">
                <a16:creationId xmlns:a16="http://schemas.microsoft.com/office/drawing/2014/main" id="{26A90E73-F137-4759-A932-35F564CF7B42}"/>
              </a:ext>
            </a:extLst>
          </p:cNvPr>
          <p:cNvSpPr>
            <a:spLocks noGrp="1"/>
          </p:cNvSpPr>
          <p:nvPr>
            <p:ph idx="1"/>
          </p:nvPr>
        </p:nvSpPr>
        <p:spPr/>
        <p:txBody>
          <a:bodyPr/>
          <a:lstStyle/>
          <a:p>
            <a:pPr marL="0" indent="0">
              <a:buNone/>
            </a:pPr>
            <a:endParaRPr lang="en-US" sz="3000" dirty="0">
              <a:solidFill>
                <a:srgbClr val="000000"/>
              </a:solidFill>
              <a:latin typeface="Roboto" panose="02000000000000000000" pitchFamily="2" charset="0"/>
            </a:endParaRPr>
          </a:p>
          <a:p>
            <a:pPr marL="0" indent="0">
              <a:buNone/>
            </a:pPr>
            <a:r>
              <a:rPr lang="en-US" sz="3000" dirty="0">
                <a:solidFill>
                  <a:srgbClr val="000000"/>
                </a:solidFill>
                <a:latin typeface="Roboto" panose="02000000000000000000" pitchFamily="2" charset="0"/>
              </a:rPr>
              <a:t>WHO defines self-care as “the ability of individuals, families and communities to promote health, prevent disease, maintain health, and to cope with illness and disability with or without the support of a healthcare provider”.</a:t>
            </a:r>
          </a:p>
          <a:p>
            <a:endParaRPr lang="en-US" dirty="0"/>
          </a:p>
        </p:txBody>
      </p:sp>
    </p:spTree>
    <p:extLst>
      <p:ext uri="{BB962C8B-B14F-4D97-AF65-F5344CB8AC3E}">
        <p14:creationId xmlns:p14="http://schemas.microsoft.com/office/powerpoint/2010/main" val="2597328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2E03-AD6C-418A-85DE-D2E22D1CDFE1}"/>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BEE97E82-795D-4951-97C7-6852F580573C}"/>
              </a:ext>
            </a:extLst>
          </p:cNvPr>
          <p:cNvSpPr>
            <a:spLocks noGrp="1"/>
          </p:cNvSpPr>
          <p:nvPr>
            <p:ph idx="1"/>
          </p:nvPr>
        </p:nvSpPr>
        <p:spPr/>
        <p:txBody>
          <a:bodyPr>
            <a:normAutofit/>
          </a:bodyPr>
          <a:lstStyle/>
          <a:p>
            <a:pPr marL="0" indent="0">
              <a:buNone/>
            </a:pPr>
            <a:endParaRPr lang="en-US" sz="3300" dirty="0"/>
          </a:p>
          <a:p>
            <a:pPr marL="0" indent="0">
              <a:buNone/>
            </a:pPr>
            <a:r>
              <a:rPr lang="en-US" sz="3300" dirty="0"/>
              <a:t>“Self-care is not selfish. When you take time to replenish your spirit, it allows you to serve others from the overflow. You cannot serve from an empty vessel.” -Eleanor Brown</a:t>
            </a:r>
          </a:p>
        </p:txBody>
      </p:sp>
    </p:spTree>
    <p:extLst>
      <p:ext uri="{BB962C8B-B14F-4D97-AF65-F5344CB8AC3E}">
        <p14:creationId xmlns:p14="http://schemas.microsoft.com/office/powerpoint/2010/main" val="3469371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46C09F5-D414-4F2B-A282-69D285650183}"/>
              </a:ext>
            </a:extLst>
          </p:cNvPr>
          <p:cNvSpPr>
            <a:spLocks noGrp="1" noChangeArrowheads="1"/>
          </p:cNvSpPr>
          <p:nvPr>
            <p:ph type="title"/>
          </p:nvPr>
        </p:nvSpPr>
        <p:spPr>
          <a:xfrm>
            <a:off x="375649" y="342900"/>
            <a:ext cx="5715000" cy="457200"/>
          </a:xfrm>
        </p:spPr>
        <p:txBody>
          <a:bodyPr>
            <a:normAutofit fontScale="90000"/>
          </a:bodyPr>
          <a:lstStyle/>
          <a:p>
            <a:pPr>
              <a:defRPr/>
            </a:pPr>
            <a:r>
              <a:rPr lang="en-US" dirty="0">
                <a:cs typeface="Times New Roman" pitchFamily="18" charset="0"/>
              </a:rPr>
              <a:t> </a:t>
            </a:r>
            <a:r>
              <a:rPr lang="en-US" sz="4500" dirty="0">
                <a:cs typeface="Times New Roman" pitchFamily="18" charset="0"/>
              </a:rPr>
              <a:t>“Steps to Recovery”</a:t>
            </a:r>
            <a:r>
              <a:rPr lang="en-US" sz="4500" dirty="0"/>
              <a:t> </a:t>
            </a:r>
          </a:p>
        </p:txBody>
      </p:sp>
      <p:sp>
        <p:nvSpPr>
          <p:cNvPr id="52227" name="Rectangle 3">
            <a:extLst>
              <a:ext uri="{FF2B5EF4-FFF2-40B4-BE49-F238E27FC236}">
                <a16:creationId xmlns:a16="http://schemas.microsoft.com/office/drawing/2014/main" id="{6EACA909-9200-405E-8A40-3809F5EF0108}"/>
              </a:ext>
            </a:extLst>
          </p:cNvPr>
          <p:cNvSpPr>
            <a:spLocks noGrp="1" noChangeArrowheads="1"/>
          </p:cNvSpPr>
          <p:nvPr>
            <p:ph idx="1"/>
          </p:nvPr>
        </p:nvSpPr>
        <p:spPr>
          <a:xfrm>
            <a:off x="547099" y="1257300"/>
            <a:ext cx="5543550" cy="3324639"/>
          </a:xfrm>
        </p:spPr>
        <p:txBody>
          <a:bodyPr>
            <a:normAutofit/>
          </a:bodyPr>
          <a:lstStyle/>
          <a:p>
            <a:pPr eaLnBrk="1" hangingPunct="1">
              <a:buClr>
                <a:srgbClr val="00B050"/>
              </a:buClr>
              <a:buFont typeface="Wingdings" panose="05000000000000000000" pitchFamily="2" charset="2"/>
              <a:buChar char="Ø"/>
            </a:pPr>
            <a:r>
              <a:rPr lang="en-US" altLang="en-US" sz="3000" b="1" dirty="0">
                <a:cs typeface="Times New Roman" panose="02020603050405020304" pitchFamily="18" charset="0"/>
              </a:rPr>
              <a:t>Listen to yourself</a:t>
            </a:r>
          </a:p>
          <a:p>
            <a:pPr eaLnBrk="1" hangingPunct="1">
              <a:buClr>
                <a:srgbClr val="00B050"/>
              </a:buClr>
              <a:buFont typeface="Wingdings" panose="05000000000000000000" pitchFamily="2" charset="2"/>
              <a:buChar char="Ø"/>
            </a:pPr>
            <a:r>
              <a:rPr lang="en-US" altLang="en-US" sz="3000" b="1" dirty="0">
                <a:cs typeface="Times New Roman" panose="02020603050405020304" pitchFamily="18" charset="0"/>
              </a:rPr>
              <a:t>Prioritize</a:t>
            </a:r>
          </a:p>
          <a:p>
            <a:pPr eaLnBrk="1" hangingPunct="1">
              <a:buClr>
                <a:srgbClr val="00B050"/>
              </a:buClr>
              <a:buFont typeface="Wingdings" panose="05000000000000000000" pitchFamily="2" charset="2"/>
              <a:buChar char="Ø"/>
            </a:pPr>
            <a:r>
              <a:rPr lang="en-US" altLang="en-US" sz="3000" b="1" dirty="0">
                <a:cs typeface="Times New Roman" panose="02020603050405020304" pitchFamily="18" charset="0"/>
              </a:rPr>
              <a:t>Ask for help</a:t>
            </a:r>
          </a:p>
          <a:p>
            <a:pPr eaLnBrk="1" hangingPunct="1">
              <a:buClr>
                <a:srgbClr val="00B050"/>
              </a:buClr>
              <a:buFont typeface="Wingdings" panose="05000000000000000000" pitchFamily="2" charset="2"/>
              <a:buChar char="Ø"/>
            </a:pPr>
            <a:r>
              <a:rPr lang="en-US" altLang="en-US" sz="3000" b="1" dirty="0">
                <a:cs typeface="Times New Roman" panose="02020603050405020304" pitchFamily="18" charset="0"/>
              </a:rPr>
              <a:t>Take care of your body</a:t>
            </a:r>
          </a:p>
          <a:p>
            <a:pPr eaLnBrk="1" hangingPunct="1">
              <a:buClr>
                <a:srgbClr val="00B050"/>
              </a:buClr>
              <a:buFont typeface="Wingdings" panose="05000000000000000000" pitchFamily="2" charset="2"/>
              <a:buChar char="Ø"/>
            </a:pPr>
            <a:r>
              <a:rPr lang="en-US" altLang="en-US" sz="3000" b="1" dirty="0">
                <a:cs typeface="Times New Roman" panose="02020603050405020304" pitchFamily="18" charset="0"/>
              </a:rPr>
              <a:t>Speak up</a:t>
            </a:r>
          </a:p>
          <a:p>
            <a:pPr eaLnBrk="1" hangingPunct="1">
              <a:buClr>
                <a:srgbClr val="00B050"/>
              </a:buClr>
              <a:buFont typeface="Wingdings" panose="05000000000000000000" pitchFamily="2" charset="2"/>
              <a:buChar char="Ø"/>
            </a:pPr>
            <a:r>
              <a:rPr lang="en-US" altLang="en-US" sz="3000" b="1" dirty="0">
                <a:cs typeface="Times New Roman" panose="02020603050405020304" pitchFamily="18" charset="0"/>
              </a:rPr>
              <a:t>Be with </a:t>
            </a:r>
            <a:r>
              <a:rPr lang="en-US" altLang="en-US" sz="2700" b="1" dirty="0">
                <a:cs typeface="Times New Roman" panose="02020603050405020304" pitchFamily="18" charset="0"/>
              </a:rPr>
              <a:t>those you love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283B-978E-4460-A687-A256AEA79893}"/>
              </a:ext>
            </a:extLst>
          </p:cNvPr>
          <p:cNvSpPr>
            <a:spLocks noGrp="1"/>
          </p:cNvSpPr>
          <p:nvPr>
            <p:ph type="title"/>
          </p:nvPr>
        </p:nvSpPr>
        <p:spPr/>
        <p:txBody>
          <a:bodyPr/>
          <a:lstStyle/>
          <a:p>
            <a:r>
              <a:rPr lang="en-US" dirty="0"/>
              <a:t>Using Charting the LifeCourse to Develop a Plan for Self-Care</a:t>
            </a:r>
          </a:p>
        </p:txBody>
      </p:sp>
      <p:sp>
        <p:nvSpPr>
          <p:cNvPr id="3" name="Text Placeholder 2">
            <a:extLst>
              <a:ext uri="{FF2B5EF4-FFF2-40B4-BE49-F238E27FC236}">
                <a16:creationId xmlns:a16="http://schemas.microsoft.com/office/drawing/2014/main" id="{DBE54EC9-437F-4E51-9E00-FD2472A463B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41001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6E58A8-BD3D-9F48-8339-06D096C933F2}"/>
              </a:ext>
            </a:extLst>
          </p:cNvPr>
          <p:cNvSpPr>
            <a:spLocks noGrp="1"/>
          </p:cNvSpPr>
          <p:nvPr>
            <p:ph type="title"/>
          </p:nvPr>
        </p:nvSpPr>
        <p:spPr>
          <a:xfrm>
            <a:off x="371475" y="159635"/>
            <a:ext cx="5915025" cy="357859"/>
          </a:xfrm>
        </p:spPr>
        <p:txBody>
          <a:bodyPr>
            <a:noAutofit/>
          </a:bodyPr>
          <a:lstStyle/>
          <a:p>
            <a:pPr algn="ctr"/>
            <a:r>
              <a:rPr lang="en-US" sz="2700" dirty="0"/>
              <a:t>What is Charting the LifeCourse ?</a:t>
            </a:r>
          </a:p>
        </p:txBody>
      </p:sp>
      <p:sp>
        <p:nvSpPr>
          <p:cNvPr id="8" name="Content Placeholder 7">
            <a:extLst>
              <a:ext uri="{FF2B5EF4-FFF2-40B4-BE49-F238E27FC236}">
                <a16:creationId xmlns:a16="http://schemas.microsoft.com/office/drawing/2014/main" id="{E6CB74D5-285C-1744-BFF5-CDA70A989E4A}"/>
              </a:ext>
            </a:extLst>
          </p:cNvPr>
          <p:cNvSpPr>
            <a:spLocks noGrp="1"/>
          </p:cNvSpPr>
          <p:nvPr>
            <p:ph idx="1"/>
          </p:nvPr>
        </p:nvSpPr>
        <p:spPr>
          <a:xfrm>
            <a:off x="307181" y="1000125"/>
            <a:ext cx="3300413" cy="3500438"/>
          </a:xfrm>
        </p:spPr>
        <p:txBody>
          <a:bodyPr>
            <a:normAutofit/>
          </a:bodyPr>
          <a:lstStyle/>
          <a:p>
            <a:pPr marL="0" marR="66080" indent="0">
              <a:lnSpc>
                <a:spcPct val="100000"/>
              </a:lnSpc>
              <a:spcBef>
                <a:spcPts val="0"/>
              </a:spcBef>
              <a:buNone/>
            </a:pPr>
            <a:r>
              <a:rPr lang="en-US" sz="2025" spc="-6" dirty="0">
                <a:cs typeface="Calibri"/>
              </a:rPr>
              <a:t>Created for </a:t>
            </a:r>
            <a:r>
              <a:rPr lang="en-US" sz="2025" spc="-3" dirty="0">
                <a:cs typeface="Calibri"/>
              </a:rPr>
              <a:t>people </a:t>
            </a:r>
            <a:r>
              <a:rPr lang="en-US" sz="2025" dirty="0">
                <a:cs typeface="Calibri"/>
              </a:rPr>
              <a:t>and </a:t>
            </a:r>
            <a:r>
              <a:rPr lang="en-US" sz="2025" spc="-3" dirty="0">
                <a:cs typeface="Calibri"/>
              </a:rPr>
              <a:t>families of </a:t>
            </a:r>
            <a:r>
              <a:rPr lang="en-US" sz="2025" dirty="0">
                <a:cs typeface="Calibri"/>
              </a:rPr>
              <a:t>all </a:t>
            </a:r>
            <a:r>
              <a:rPr lang="en-US" sz="2025" spc="-3" dirty="0">
                <a:cs typeface="Calibri"/>
              </a:rPr>
              <a:t>abilities </a:t>
            </a:r>
            <a:r>
              <a:rPr lang="en-US" sz="2025" dirty="0">
                <a:cs typeface="Calibri"/>
              </a:rPr>
              <a:t>and all </a:t>
            </a:r>
            <a:r>
              <a:rPr lang="en-US" sz="2025" spc="-3" dirty="0">
                <a:cs typeface="Calibri"/>
              </a:rPr>
              <a:t>ages to:</a:t>
            </a:r>
          </a:p>
          <a:p>
            <a:pPr fontAlgn="base"/>
            <a:r>
              <a:rPr lang="en-US" sz="1800" dirty="0"/>
              <a:t>Explore life possibilities </a:t>
            </a:r>
          </a:p>
          <a:p>
            <a:pPr fontAlgn="base"/>
            <a:r>
              <a:rPr lang="en-US" sz="1800" dirty="0"/>
              <a:t>Share ideas, hopes, and fears </a:t>
            </a:r>
          </a:p>
          <a:p>
            <a:pPr fontAlgn="base"/>
            <a:r>
              <a:rPr lang="en-US" sz="1800" dirty="0"/>
              <a:t>Set higher expectations </a:t>
            </a:r>
          </a:p>
          <a:p>
            <a:pPr fontAlgn="base"/>
            <a:r>
              <a:rPr lang="en-US" sz="1800" dirty="0"/>
              <a:t>Navigate Future</a:t>
            </a:r>
          </a:p>
          <a:p>
            <a:pPr fontAlgn="base"/>
            <a:r>
              <a:rPr lang="en-US" sz="1800" dirty="0"/>
              <a:t>Advocate for Vision</a:t>
            </a:r>
          </a:p>
          <a:p>
            <a:pPr fontAlgn="base"/>
            <a:r>
              <a:rPr lang="en-US" sz="1800" dirty="0"/>
              <a:t>Problem-Solve and Plan</a:t>
            </a:r>
          </a:p>
        </p:txBody>
      </p:sp>
      <p:pic>
        <p:nvPicPr>
          <p:cNvPr id="2050" name="Picture 2" descr="Photo of the Life Course medallion with the person in the context of the family in the middle, all of the life domains in a circle surrounding the family, the three buckets of support creating a ring around the life domains, and the sections of the integrated support star in a ring around the three buckets - all of the principles together">
            <a:extLst>
              <a:ext uri="{FF2B5EF4-FFF2-40B4-BE49-F238E27FC236}">
                <a16:creationId xmlns:a16="http://schemas.microsoft.com/office/drawing/2014/main" id="{77645033-2F63-AF4A-97D9-E1CC599C38A8}"/>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3944244" y="1461486"/>
            <a:ext cx="2442269" cy="244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606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he Integrated Supports Star">
            <a:extLst>
              <a:ext uri="{FF2B5EF4-FFF2-40B4-BE49-F238E27FC236}">
                <a16:creationId xmlns:a16="http://schemas.microsoft.com/office/drawing/2014/main" id="{4E08AC9A-0B45-1543-A4FD-5FF8AAC10271}"/>
              </a:ext>
            </a:extLst>
          </p:cNvPr>
          <p:cNvPicPr>
            <a:picLocks noChangeAspect="1"/>
          </p:cNvPicPr>
          <p:nvPr/>
        </p:nvPicPr>
        <p:blipFill>
          <a:blip r:embed="rId3"/>
          <a:stretch>
            <a:fillRect/>
          </a:stretch>
        </p:blipFill>
        <p:spPr>
          <a:xfrm>
            <a:off x="3077524" y="747551"/>
            <a:ext cx="3343860" cy="3343860"/>
          </a:xfrm>
          <a:prstGeom prst="rect">
            <a:avLst/>
          </a:prstGeom>
        </p:spPr>
      </p:pic>
      <p:pic>
        <p:nvPicPr>
          <p:cNvPr id="9" name="Picture 8" descr="The five regions of the Integrated Supports Star">
            <a:extLst>
              <a:ext uri="{FF2B5EF4-FFF2-40B4-BE49-F238E27FC236}">
                <a16:creationId xmlns:a16="http://schemas.microsoft.com/office/drawing/2014/main" id="{BABEDD8F-6D47-E04C-92FF-9DF81CB54745}"/>
              </a:ext>
            </a:extLst>
          </p:cNvPr>
          <p:cNvPicPr>
            <a:picLocks noChangeAspect="1"/>
          </p:cNvPicPr>
          <p:nvPr/>
        </p:nvPicPr>
        <p:blipFill>
          <a:blip r:embed="rId4"/>
          <a:stretch>
            <a:fillRect/>
          </a:stretch>
        </p:blipFill>
        <p:spPr>
          <a:xfrm>
            <a:off x="3594700" y="1410774"/>
            <a:ext cx="2315966" cy="2315966"/>
          </a:xfrm>
          <a:prstGeom prst="rect">
            <a:avLst/>
          </a:prstGeom>
        </p:spPr>
      </p:pic>
      <p:pic>
        <p:nvPicPr>
          <p:cNvPr id="10" name="Picture 9" descr="The Three Bucket Areas of the CtLC Framework">
            <a:extLst>
              <a:ext uri="{FF2B5EF4-FFF2-40B4-BE49-F238E27FC236}">
                <a16:creationId xmlns:a16="http://schemas.microsoft.com/office/drawing/2014/main" id="{D0507404-1403-5A48-AF27-92CBF86261AC}"/>
              </a:ext>
            </a:extLst>
          </p:cNvPr>
          <p:cNvPicPr>
            <a:picLocks noChangeAspect="1"/>
          </p:cNvPicPr>
          <p:nvPr/>
        </p:nvPicPr>
        <p:blipFill>
          <a:blip r:embed="rId5"/>
          <a:stretch>
            <a:fillRect/>
          </a:stretch>
        </p:blipFill>
        <p:spPr>
          <a:xfrm>
            <a:off x="3713454" y="1527464"/>
            <a:ext cx="2082585" cy="2082585"/>
          </a:xfrm>
          <a:prstGeom prst="rect">
            <a:avLst/>
          </a:prstGeom>
        </p:spPr>
      </p:pic>
      <p:pic>
        <p:nvPicPr>
          <p:cNvPr id="6" name="Picture 5" descr="The six CtLC Life Domains with titles">
            <a:extLst>
              <a:ext uri="{FF2B5EF4-FFF2-40B4-BE49-F238E27FC236}">
                <a16:creationId xmlns:a16="http://schemas.microsoft.com/office/drawing/2014/main" id="{D9DAE627-C6D2-2041-B453-9F76D6AD3480}"/>
              </a:ext>
            </a:extLst>
          </p:cNvPr>
          <p:cNvPicPr>
            <a:picLocks noChangeAspect="1"/>
          </p:cNvPicPr>
          <p:nvPr/>
        </p:nvPicPr>
        <p:blipFill>
          <a:blip r:embed="rId6"/>
          <a:stretch>
            <a:fillRect/>
          </a:stretch>
        </p:blipFill>
        <p:spPr>
          <a:xfrm>
            <a:off x="3812300" y="1630232"/>
            <a:ext cx="1877048" cy="1877048"/>
          </a:xfrm>
          <a:prstGeom prst="rect">
            <a:avLst/>
          </a:prstGeom>
        </p:spPr>
      </p:pic>
      <p:pic>
        <p:nvPicPr>
          <p:cNvPr id="3" name="Picture 2" descr="Blue circle with one white and several light blue figures, is an icon that represents the person in the context of family">
            <a:extLst>
              <a:ext uri="{FF2B5EF4-FFF2-40B4-BE49-F238E27FC236}">
                <a16:creationId xmlns:a16="http://schemas.microsoft.com/office/drawing/2014/main" id="{00847176-7A61-8A4D-B4E4-3343F90746BA}"/>
              </a:ext>
            </a:extLst>
          </p:cNvPr>
          <p:cNvPicPr>
            <a:picLocks noChangeAspect="1"/>
          </p:cNvPicPr>
          <p:nvPr/>
        </p:nvPicPr>
        <p:blipFill>
          <a:blip r:embed="rId7"/>
          <a:stretch>
            <a:fillRect/>
          </a:stretch>
        </p:blipFill>
        <p:spPr>
          <a:xfrm>
            <a:off x="4299228" y="2118700"/>
            <a:ext cx="900113" cy="900113"/>
          </a:xfrm>
          <a:prstGeom prst="rect">
            <a:avLst/>
          </a:prstGeom>
        </p:spPr>
      </p:pic>
      <p:pic>
        <p:nvPicPr>
          <p:cNvPr id="13" name="Picture 12" descr="Icon/Image of the Individual">
            <a:extLst>
              <a:ext uri="{FF2B5EF4-FFF2-40B4-BE49-F238E27FC236}">
                <a16:creationId xmlns:a16="http://schemas.microsoft.com/office/drawing/2014/main" id="{937981E5-01F6-1A44-ACC0-250A5622DA13}"/>
              </a:ext>
            </a:extLst>
          </p:cNvPr>
          <p:cNvPicPr>
            <a:picLocks noChangeAspect="1"/>
          </p:cNvPicPr>
          <p:nvPr/>
        </p:nvPicPr>
        <p:blipFill>
          <a:blip r:embed="rId8"/>
          <a:stretch>
            <a:fillRect/>
          </a:stretch>
        </p:blipFill>
        <p:spPr>
          <a:xfrm>
            <a:off x="4630568" y="2361490"/>
            <a:ext cx="248359" cy="461237"/>
          </a:xfrm>
          <a:prstGeom prst="rect">
            <a:avLst/>
          </a:prstGeom>
        </p:spPr>
      </p:pic>
      <p:pic>
        <p:nvPicPr>
          <p:cNvPr id="19" name="Picture 18" descr="Circle with drawing of a baby crawling">
            <a:extLst>
              <a:ext uri="{FF2B5EF4-FFF2-40B4-BE49-F238E27FC236}">
                <a16:creationId xmlns:a16="http://schemas.microsoft.com/office/drawing/2014/main" id="{2334EC52-968A-C84E-9ED7-9D95CC95C85A}"/>
              </a:ext>
            </a:extLst>
          </p:cNvPr>
          <p:cNvPicPr>
            <a:picLocks noChangeAspect="1"/>
          </p:cNvPicPr>
          <p:nvPr/>
        </p:nvPicPr>
        <p:blipFill>
          <a:blip r:embed="rId9"/>
          <a:srcRect/>
          <a:stretch/>
        </p:blipFill>
        <p:spPr>
          <a:xfrm>
            <a:off x="436618" y="3565768"/>
            <a:ext cx="369224" cy="369224"/>
          </a:xfrm>
          <a:prstGeom prst="rect">
            <a:avLst/>
          </a:prstGeom>
        </p:spPr>
      </p:pic>
      <p:pic>
        <p:nvPicPr>
          <p:cNvPr id="20" name="Picture 19" descr="Pink circle with 2 graduates, one is sitting in a wheelchair">
            <a:extLst>
              <a:ext uri="{FF2B5EF4-FFF2-40B4-BE49-F238E27FC236}">
                <a16:creationId xmlns:a16="http://schemas.microsoft.com/office/drawing/2014/main" id="{738FD50A-21A2-7440-9623-F9B96CB6C46A}"/>
              </a:ext>
            </a:extLst>
          </p:cNvPr>
          <p:cNvPicPr>
            <a:picLocks noChangeAspect="1"/>
          </p:cNvPicPr>
          <p:nvPr/>
        </p:nvPicPr>
        <p:blipFill>
          <a:blip r:embed="rId10"/>
          <a:srcRect/>
          <a:stretch/>
        </p:blipFill>
        <p:spPr>
          <a:xfrm>
            <a:off x="2109958" y="3565768"/>
            <a:ext cx="369224" cy="369224"/>
          </a:xfrm>
          <a:prstGeom prst="rect">
            <a:avLst/>
          </a:prstGeom>
        </p:spPr>
      </p:pic>
      <p:pic>
        <p:nvPicPr>
          <p:cNvPr id="21" name="Picture 20" descr="Blue-ish circle with drawing of 3 toddlers">
            <a:extLst>
              <a:ext uri="{FF2B5EF4-FFF2-40B4-BE49-F238E27FC236}">
                <a16:creationId xmlns:a16="http://schemas.microsoft.com/office/drawing/2014/main" id="{76FE2193-42DE-EE42-8B64-FCCD40DEC0C4}"/>
              </a:ext>
            </a:extLst>
          </p:cNvPr>
          <p:cNvPicPr>
            <a:picLocks noChangeAspect="1"/>
          </p:cNvPicPr>
          <p:nvPr/>
        </p:nvPicPr>
        <p:blipFill>
          <a:blip r:embed="rId11"/>
          <a:srcRect/>
          <a:stretch/>
        </p:blipFill>
        <p:spPr>
          <a:xfrm>
            <a:off x="994398" y="3565768"/>
            <a:ext cx="369224" cy="369224"/>
          </a:xfrm>
          <a:prstGeom prst="rect">
            <a:avLst/>
          </a:prstGeom>
        </p:spPr>
      </p:pic>
      <p:pic>
        <p:nvPicPr>
          <p:cNvPr id="22" name="Picture 21" descr="Brownish circle with drawing of 3 people standing">
            <a:extLst>
              <a:ext uri="{FF2B5EF4-FFF2-40B4-BE49-F238E27FC236}">
                <a16:creationId xmlns:a16="http://schemas.microsoft.com/office/drawing/2014/main" id="{C2D79B34-C114-A849-A4C3-A3EE712138CB}"/>
              </a:ext>
            </a:extLst>
          </p:cNvPr>
          <p:cNvPicPr>
            <a:picLocks noChangeAspect="1"/>
          </p:cNvPicPr>
          <p:nvPr/>
        </p:nvPicPr>
        <p:blipFill>
          <a:blip r:embed="rId12"/>
          <a:srcRect/>
          <a:stretch/>
        </p:blipFill>
        <p:spPr>
          <a:xfrm>
            <a:off x="2667738" y="3565768"/>
            <a:ext cx="369224" cy="369224"/>
          </a:xfrm>
          <a:prstGeom prst="rect">
            <a:avLst/>
          </a:prstGeom>
        </p:spPr>
      </p:pic>
      <p:pic>
        <p:nvPicPr>
          <p:cNvPr id="23" name="Picture 22" descr="reddish circle with drawing of a youth wearing a backpack">
            <a:extLst>
              <a:ext uri="{FF2B5EF4-FFF2-40B4-BE49-F238E27FC236}">
                <a16:creationId xmlns:a16="http://schemas.microsoft.com/office/drawing/2014/main" id="{2C1D6133-2806-C942-9629-BBE2A93671A3}"/>
              </a:ext>
            </a:extLst>
          </p:cNvPr>
          <p:cNvPicPr>
            <a:picLocks noChangeAspect="1"/>
          </p:cNvPicPr>
          <p:nvPr/>
        </p:nvPicPr>
        <p:blipFill>
          <a:blip r:embed="rId13"/>
          <a:srcRect/>
          <a:stretch/>
        </p:blipFill>
        <p:spPr>
          <a:xfrm>
            <a:off x="1552177" y="3565768"/>
            <a:ext cx="369224" cy="369224"/>
          </a:xfrm>
          <a:prstGeom prst="rect">
            <a:avLst/>
          </a:prstGeom>
        </p:spPr>
      </p:pic>
      <p:pic>
        <p:nvPicPr>
          <p:cNvPr id="24" name="Picture 23" descr="gold circle with drawing of 2 older adults">
            <a:extLst>
              <a:ext uri="{FF2B5EF4-FFF2-40B4-BE49-F238E27FC236}">
                <a16:creationId xmlns:a16="http://schemas.microsoft.com/office/drawing/2014/main" id="{515A08CC-0370-DA4F-AF2B-5505D6DBDEA9}"/>
              </a:ext>
            </a:extLst>
          </p:cNvPr>
          <p:cNvPicPr>
            <a:picLocks noChangeAspect="1"/>
          </p:cNvPicPr>
          <p:nvPr/>
        </p:nvPicPr>
        <p:blipFill>
          <a:blip r:embed="rId14"/>
          <a:srcRect/>
          <a:stretch/>
        </p:blipFill>
        <p:spPr>
          <a:xfrm>
            <a:off x="3225518" y="3565768"/>
            <a:ext cx="369224" cy="369224"/>
          </a:xfrm>
          <a:prstGeom prst="rect">
            <a:avLst/>
          </a:prstGeom>
        </p:spPr>
      </p:pic>
      <p:cxnSp>
        <p:nvCxnSpPr>
          <p:cNvPr id="27" name="Straight Arrow Connector 26" descr="straight black arrow pointing to the right and slightly up">
            <a:extLst>
              <a:ext uri="{FF2B5EF4-FFF2-40B4-BE49-F238E27FC236}">
                <a16:creationId xmlns:a16="http://schemas.microsoft.com/office/drawing/2014/main" id="{4E3164E1-28A3-1B4F-9178-D094007DD56E}"/>
              </a:ext>
            </a:extLst>
          </p:cNvPr>
          <p:cNvCxnSpPr/>
          <p:nvPr/>
        </p:nvCxnSpPr>
        <p:spPr>
          <a:xfrm flipV="1">
            <a:off x="518134" y="2934820"/>
            <a:ext cx="3076568" cy="437198"/>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430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 letter&#10;&#10;Description automatically generated">
            <a:extLst>
              <a:ext uri="{FF2B5EF4-FFF2-40B4-BE49-F238E27FC236}">
                <a16:creationId xmlns:a16="http://schemas.microsoft.com/office/drawing/2014/main" id="{97934DB8-4BA2-47A2-B034-AA74CD40908E}"/>
              </a:ext>
            </a:extLst>
          </p:cNvPr>
          <p:cNvPicPr>
            <a:picLocks noGrp="1" noChangeAspect="1"/>
          </p:cNvPicPr>
          <p:nvPr>
            <p:ph idx="1"/>
          </p:nvPr>
        </p:nvPicPr>
        <p:blipFill>
          <a:blip r:embed="rId3"/>
          <a:stretch>
            <a:fillRect/>
          </a:stretch>
        </p:blipFill>
        <p:spPr>
          <a:xfrm>
            <a:off x="3499239" y="199096"/>
            <a:ext cx="3184301" cy="4589706"/>
          </a:xfrm>
        </p:spPr>
      </p:pic>
      <p:sp>
        <p:nvSpPr>
          <p:cNvPr id="9" name="TextBox 8">
            <a:extLst>
              <a:ext uri="{FF2B5EF4-FFF2-40B4-BE49-F238E27FC236}">
                <a16:creationId xmlns:a16="http://schemas.microsoft.com/office/drawing/2014/main" id="{A5A6F3C9-8B78-4BBA-944E-72CD002C2517}"/>
              </a:ext>
            </a:extLst>
          </p:cNvPr>
          <p:cNvSpPr txBox="1"/>
          <p:nvPr/>
        </p:nvSpPr>
        <p:spPr>
          <a:xfrm>
            <a:off x="414337" y="935830"/>
            <a:ext cx="2671763" cy="3139321"/>
          </a:xfrm>
          <a:prstGeom prst="rect">
            <a:avLst/>
          </a:prstGeom>
          <a:noFill/>
        </p:spPr>
        <p:txBody>
          <a:bodyPr wrap="square" rtlCol="0">
            <a:spAutoFit/>
          </a:bodyPr>
          <a:lstStyle/>
          <a:p>
            <a:pPr algn="ctr" defTabSz="342900"/>
            <a:r>
              <a:rPr lang="en-US" b="1" u="sng" dirty="0">
                <a:solidFill>
                  <a:srgbClr val="FFFFFF"/>
                </a:solidFill>
                <a:latin typeface="Franklin Gothic Book" panose="020B0503020102020204"/>
              </a:rPr>
              <a:t>Start with “WHY?”: </a:t>
            </a:r>
          </a:p>
          <a:p>
            <a:pPr algn="ctr" defTabSz="342900"/>
            <a:r>
              <a:rPr lang="en-US" b="1" u="sng" dirty="0">
                <a:solidFill>
                  <a:srgbClr val="FFFFFF"/>
                </a:solidFill>
                <a:latin typeface="Franklin Gothic Book" panose="020B0503020102020204"/>
              </a:rPr>
              <a:t>Vision of a Good LIFE</a:t>
            </a:r>
            <a:endParaRPr lang="en-US" dirty="0">
              <a:solidFill>
                <a:srgbClr val="FFFFFF"/>
              </a:solidFill>
              <a:latin typeface="Franklin Gothic Book" panose="020B0503020102020204"/>
            </a:endParaRPr>
          </a:p>
          <a:p>
            <a:pPr algn="ctr" defTabSz="342900"/>
            <a:r>
              <a:rPr lang="en-US" dirty="0">
                <a:solidFill>
                  <a:srgbClr val="FFFFFF"/>
                </a:solidFill>
                <a:latin typeface="Franklin Gothic Book" panose="020B0503020102020204"/>
              </a:rPr>
              <a:t>Why do you want good self-care? What is your good life? </a:t>
            </a:r>
          </a:p>
          <a:p>
            <a:pPr algn="ctr" defTabSz="342900"/>
            <a:endParaRPr lang="en-US" dirty="0">
              <a:solidFill>
                <a:srgbClr val="FFFFFF"/>
              </a:solidFill>
              <a:latin typeface="Franklin Gothic Book" panose="020B0503020102020204"/>
            </a:endParaRPr>
          </a:p>
          <a:p>
            <a:pPr algn="ctr" defTabSz="342900"/>
            <a:endParaRPr lang="en-US" dirty="0">
              <a:solidFill>
                <a:srgbClr val="FFFFFF"/>
              </a:solidFill>
              <a:latin typeface="Franklin Gothic Book" panose="020B0503020102020204"/>
            </a:endParaRPr>
          </a:p>
          <a:p>
            <a:pPr algn="ctr" defTabSz="342900"/>
            <a:r>
              <a:rPr lang="en-US" b="1" u="sng" dirty="0">
                <a:solidFill>
                  <a:srgbClr val="FFFFFF"/>
                </a:solidFill>
                <a:latin typeface="Franklin Gothic Book" panose="020B0503020102020204"/>
              </a:rPr>
              <a:t>Then, identify “WHAT?”:</a:t>
            </a:r>
          </a:p>
          <a:p>
            <a:pPr algn="ctr" defTabSz="342900"/>
            <a:r>
              <a:rPr lang="en-US" b="1" u="sng" dirty="0">
                <a:solidFill>
                  <a:srgbClr val="FFFFFF"/>
                </a:solidFill>
                <a:latin typeface="Franklin Gothic Book" panose="020B0503020102020204"/>
              </a:rPr>
              <a:t>Vision of Good Self-Care </a:t>
            </a:r>
            <a:endParaRPr lang="en-US" dirty="0">
              <a:solidFill>
                <a:srgbClr val="FFFFFF"/>
              </a:solidFill>
              <a:latin typeface="Franklin Gothic Book" panose="020B0503020102020204"/>
            </a:endParaRPr>
          </a:p>
          <a:p>
            <a:pPr algn="ctr" defTabSz="342900"/>
            <a:r>
              <a:rPr lang="en-US" dirty="0">
                <a:solidFill>
                  <a:srgbClr val="FFFFFF"/>
                </a:solidFill>
                <a:latin typeface="Franklin Gothic Book" panose="020B0503020102020204"/>
              </a:rPr>
              <a:t>What does good self-care mean/look like for you? </a:t>
            </a:r>
          </a:p>
        </p:txBody>
      </p:sp>
    </p:spTree>
    <p:extLst>
      <p:ext uri="{BB962C8B-B14F-4D97-AF65-F5344CB8AC3E}">
        <p14:creationId xmlns:p14="http://schemas.microsoft.com/office/powerpoint/2010/main" val="221866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B5E8-FDD7-4B45-B89D-F6D858DF88E5}"/>
              </a:ext>
            </a:extLst>
          </p:cNvPr>
          <p:cNvSpPr>
            <a:spLocks noGrp="1"/>
          </p:cNvSpPr>
          <p:nvPr>
            <p:ph type="title"/>
          </p:nvPr>
        </p:nvSpPr>
        <p:spPr/>
        <p:txBody>
          <a:bodyPr>
            <a:normAutofit/>
          </a:bodyPr>
          <a:lstStyle/>
          <a:p>
            <a:r>
              <a:rPr lang="en-US" sz="3600" dirty="0">
                <a:solidFill>
                  <a:schemeClr val="tx1"/>
                </a:solidFill>
              </a:rPr>
              <a:t>Presenters</a:t>
            </a:r>
            <a:endParaRPr lang="en-US" sz="2800" dirty="0">
              <a:solidFill>
                <a:schemeClr val="bg1"/>
              </a:solidFill>
            </a:endParaRPr>
          </a:p>
        </p:txBody>
      </p:sp>
      <p:sp>
        <p:nvSpPr>
          <p:cNvPr id="7" name="Slide Number Placeholder 3">
            <a:extLst>
              <a:ext uri="{FF2B5EF4-FFF2-40B4-BE49-F238E27FC236}">
                <a16:creationId xmlns:a16="http://schemas.microsoft.com/office/drawing/2014/main" id="{98128081-379B-459A-A798-E2C1CB110B2F}"/>
              </a:ext>
            </a:extLst>
          </p:cNvPr>
          <p:cNvSpPr>
            <a:spLocks noGrp="1"/>
          </p:cNvSpPr>
          <p:nvPr>
            <p:ph type="sldNum" sz="quarter" idx="12"/>
          </p:nvPr>
        </p:nvSpPr>
        <p:spPr/>
        <p:txBody>
          <a:bodyPr>
            <a:normAutofit fontScale="92500" lnSpcReduction="20000"/>
          </a:bodyPr>
          <a:lstStyle/>
          <a:p>
            <a:pPr algn="ctr" defTabSz="514325">
              <a:defRPr/>
            </a:pPr>
            <a:fld id="{B6F15528-21DE-4FAA-801E-634DDDAF4B2B}" type="slidenum">
              <a:rPr lang="en-US">
                <a:solidFill>
                  <a:srgbClr val="775F55"/>
                </a:solidFill>
                <a:latin typeface="Tw Cen MT"/>
              </a:rPr>
              <a:pPr algn="ctr" defTabSz="514325">
                <a:defRPr/>
              </a:pPr>
              <a:t>4</a:t>
            </a:fld>
            <a:endParaRPr lang="en-US" dirty="0">
              <a:solidFill>
                <a:srgbClr val="775F55"/>
              </a:solidFill>
              <a:latin typeface="Tw Cen MT"/>
            </a:endParaRPr>
          </a:p>
        </p:txBody>
      </p:sp>
      <p:graphicFrame>
        <p:nvGraphicFramePr>
          <p:cNvPr id="3" name="Diagram 2">
            <a:extLst>
              <a:ext uri="{FF2B5EF4-FFF2-40B4-BE49-F238E27FC236}">
                <a16:creationId xmlns:a16="http://schemas.microsoft.com/office/drawing/2014/main" id="{8F29A602-35FC-4D1A-B9BE-3F19BD0CB38F}"/>
              </a:ext>
            </a:extLst>
          </p:cNvPr>
          <p:cNvGraphicFramePr/>
          <p:nvPr>
            <p:extLst>
              <p:ext uri="{D42A27DB-BD31-4B8C-83A1-F6EECF244321}">
                <p14:modId xmlns:p14="http://schemas.microsoft.com/office/powerpoint/2010/main" val="2773755926"/>
              </p:ext>
            </p:extLst>
          </p:nvPr>
        </p:nvGraphicFramePr>
        <p:xfrm>
          <a:off x="-246743" y="1349828"/>
          <a:ext cx="7416800" cy="3622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47660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iagram&#10;&#10;Description automatically generated">
            <a:extLst>
              <a:ext uri="{FF2B5EF4-FFF2-40B4-BE49-F238E27FC236}">
                <a16:creationId xmlns:a16="http://schemas.microsoft.com/office/drawing/2014/main" id="{34412E72-CC5F-4C13-9E8D-0836B7B929C4}"/>
              </a:ext>
            </a:extLst>
          </p:cNvPr>
          <p:cNvPicPr>
            <a:picLocks noGrp="1" noChangeAspect="1"/>
          </p:cNvPicPr>
          <p:nvPr>
            <p:ph idx="1"/>
          </p:nvPr>
        </p:nvPicPr>
        <p:blipFill rotWithShape="1">
          <a:blip r:embed="rId3"/>
          <a:srcRect/>
          <a:stretch/>
        </p:blipFill>
        <p:spPr>
          <a:xfrm>
            <a:off x="80854" y="328613"/>
            <a:ext cx="4255935" cy="4493418"/>
          </a:xfrm>
        </p:spPr>
      </p:pic>
      <p:sp>
        <p:nvSpPr>
          <p:cNvPr id="7" name="TextBox 6">
            <a:extLst>
              <a:ext uri="{FF2B5EF4-FFF2-40B4-BE49-F238E27FC236}">
                <a16:creationId xmlns:a16="http://schemas.microsoft.com/office/drawing/2014/main" id="{7CEAD17F-02C1-4F12-AEE8-5A64598A667E}"/>
              </a:ext>
            </a:extLst>
          </p:cNvPr>
          <p:cNvSpPr txBox="1"/>
          <p:nvPr/>
        </p:nvSpPr>
        <p:spPr>
          <a:xfrm>
            <a:off x="4622006" y="1057275"/>
            <a:ext cx="1814513" cy="2677656"/>
          </a:xfrm>
          <a:prstGeom prst="rect">
            <a:avLst/>
          </a:prstGeom>
          <a:noFill/>
        </p:spPr>
        <p:txBody>
          <a:bodyPr wrap="square" rtlCol="0">
            <a:spAutoFit/>
          </a:bodyPr>
          <a:lstStyle/>
          <a:p>
            <a:pPr algn="ctr" defTabSz="342900"/>
            <a:r>
              <a:rPr lang="en-US" sz="2100" b="1" u="sng" dirty="0">
                <a:solidFill>
                  <a:srgbClr val="FFFFFF"/>
                </a:solidFill>
                <a:latin typeface="Franklin Gothic Book" panose="020B0503020102020204"/>
              </a:rPr>
              <a:t>Identify “How?”:</a:t>
            </a:r>
          </a:p>
          <a:p>
            <a:pPr algn="ctr" defTabSz="342900"/>
            <a:endParaRPr lang="en-US" sz="2100" u="sng" dirty="0">
              <a:solidFill>
                <a:srgbClr val="FFFFFF"/>
              </a:solidFill>
              <a:latin typeface="Franklin Gothic Book" panose="020B0503020102020204"/>
            </a:endParaRPr>
          </a:p>
          <a:p>
            <a:pPr algn="ctr" defTabSz="342900"/>
            <a:r>
              <a:rPr lang="en-US" sz="2100" dirty="0">
                <a:solidFill>
                  <a:srgbClr val="FFFFFF"/>
                </a:solidFill>
                <a:latin typeface="Franklin Gothic Book" panose="020B0503020102020204"/>
              </a:rPr>
              <a:t>Where are you now? </a:t>
            </a:r>
          </a:p>
          <a:p>
            <a:pPr algn="ctr" defTabSz="342900"/>
            <a:r>
              <a:rPr lang="en-US" sz="2100" dirty="0">
                <a:solidFill>
                  <a:srgbClr val="FFFFFF"/>
                </a:solidFill>
                <a:latin typeface="Franklin Gothic Book" panose="020B0503020102020204"/>
              </a:rPr>
              <a:t>What else do you need to do? </a:t>
            </a:r>
          </a:p>
        </p:txBody>
      </p:sp>
    </p:spTree>
    <p:extLst>
      <p:ext uri="{BB962C8B-B14F-4D97-AF65-F5344CB8AC3E}">
        <p14:creationId xmlns:p14="http://schemas.microsoft.com/office/powerpoint/2010/main" val="2393375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E60C-B0FD-4A42-9211-D063C436FC1B}"/>
              </a:ext>
            </a:extLst>
          </p:cNvPr>
          <p:cNvSpPr>
            <a:spLocks noGrp="1"/>
          </p:cNvSpPr>
          <p:nvPr>
            <p:ph type="title"/>
          </p:nvPr>
        </p:nvSpPr>
        <p:spPr>
          <a:xfrm>
            <a:off x="471488" y="157163"/>
            <a:ext cx="5779294" cy="677834"/>
          </a:xfrm>
        </p:spPr>
        <p:txBody>
          <a:bodyPr/>
          <a:lstStyle/>
          <a:p>
            <a:r>
              <a:rPr lang="en-US" dirty="0"/>
              <a:t>Developing a Plan for Self-Care</a:t>
            </a:r>
          </a:p>
        </p:txBody>
      </p:sp>
      <p:pic>
        <p:nvPicPr>
          <p:cNvPr id="5" name="Picture 4" descr="Diagram&#10;&#10;Description automatically generated">
            <a:extLst>
              <a:ext uri="{FF2B5EF4-FFF2-40B4-BE49-F238E27FC236}">
                <a16:creationId xmlns:a16="http://schemas.microsoft.com/office/drawing/2014/main" id="{D864E9C2-BD14-449B-B6A5-E518671B3B01}"/>
              </a:ext>
            </a:extLst>
          </p:cNvPr>
          <p:cNvPicPr>
            <a:picLocks noChangeAspect="1"/>
          </p:cNvPicPr>
          <p:nvPr/>
        </p:nvPicPr>
        <p:blipFill>
          <a:blip r:embed="rId3"/>
          <a:stretch>
            <a:fillRect/>
          </a:stretch>
        </p:blipFill>
        <p:spPr>
          <a:xfrm>
            <a:off x="471488" y="1021545"/>
            <a:ext cx="5770613" cy="3679043"/>
          </a:xfrm>
          <a:prstGeom prst="rect">
            <a:avLst/>
          </a:prstGeom>
          <a:ln>
            <a:solidFill>
              <a:schemeClr val="tx1"/>
            </a:solidFill>
          </a:ln>
        </p:spPr>
      </p:pic>
    </p:spTree>
    <p:extLst>
      <p:ext uri="{BB962C8B-B14F-4D97-AF65-F5344CB8AC3E}">
        <p14:creationId xmlns:p14="http://schemas.microsoft.com/office/powerpoint/2010/main" val="2279494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56E2-3451-4C22-AFE1-6F0BDA879E51}"/>
              </a:ext>
            </a:extLst>
          </p:cNvPr>
          <p:cNvSpPr>
            <a:spLocks noGrp="1"/>
          </p:cNvSpPr>
          <p:nvPr>
            <p:ph type="title"/>
          </p:nvPr>
        </p:nvSpPr>
        <p:spPr/>
        <p:txBody>
          <a:bodyPr>
            <a:normAutofit/>
          </a:bodyPr>
          <a:lstStyle/>
          <a:p>
            <a:pPr algn="ctr"/>
            <a:r>
              <a:rPr lang="en-US" dirty="0"/>
              <a:t>Mary’s Trajectory</a:t>
            </a:r>
          </a:p>
        </p:txBody>
      </p:sp>
      <p:pic>
        <p:nvPicPr>
          <p:cNvPr id="5" name="Content Placeholder 4">
            <a:extLst>
              <a:ext uri="{FF2B5EF4-FFF2-40B4-BE49-F238E27FC236}">
                <a16:creationId xmlns:a16="http://schemas.microsoft.com/office/drawing/2014/main" id="{493ECFF2-3E9B-4430-A0E6-EAC5368E4539}"/>
              </a:ext>
            </a:extLst>
          </p:cNvPr>
          <p:cNvPicPr>
            <a:picLocks noGrp="1" noChangeAspect="1"/>
          </p:cNvPicPr>
          <p:nvPr>
            <p:ph idx="1"/>
          </p:nvPr>
        </p:nvPicPr>
        <p:blipFill>
          <a:blip r:embed="rId3"/>
          <a:stretch>
            <a:fillRect/>
          </a:stretch>
        </p:blipFill>
        <p:spPr>
          <a:xfrm>
            <a:off x="107156" y="957263"/>
            <a:ext cx="6343650" cy="3871912"/>
          </a:xfrm>
        </p:spPr>
      </p:pic>
    </p:spTree>
    <p:extLst>
      <p:ext uri="{BB962C8B-B14F-4D97-AF65-F5344CB8AC3E}">
        <p14:creationId xmlns:p14="http://schemas.microsoft.com/office/powerpoint/2010/main" val="375599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Diagram, text&#10;&#10;Description automatically generated">
            <a:extLst>
              <a:ext uri="{FF2B5EF4-FFF2-40B4-BE49-F238E27FC236}">
                <a16:creationId xmlns:a16="http://schemas.microsoft.com/office/drawing/2014/main" id="{67E07824-A47F-4560-9D96-E0846DF8AA3A}"/>
              </a:ext>
            </a:extLst>
          </p:cNvPr>
          <p:cNvPicPr>
            <a:picLocks noGrp="1" noChangeAspect="1"/>
          </p:cNvPicPr>
          <p:nvPr>
            <p:ph idx="1"/>
          </p:nvPr>
        </p:nvPicPr>
        <p:blipFill>
          <a:blip r:embed="rId3"/>
          <a:stretch>
            <a:fillRect/>
          </a:stretch>
        </p:blipFill>
        <p:spPr>
          <a:xfrm>
            <a:off x="69574" y="99392"/>
            <a:ext cx="6649279" cy="4800599"/>
          </a:xfrm>
          <a:prstGeom prst="rect">
            <a:avLst/>
          </a:prstGeom>
        </p:spPr>
      </p:pic>
    </p:spTree>
    <p:extLst>
      <p:ext uri="{BB962C8B-B14F-4D97-AF65-F5344CB8AC3E}">
        <p14:creationId xmlns:p14="http://schemas.microsoft.com/office/powerpoint/2010/main" val="4250036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9063A29-774C-4CB0-A41F-CF15DE82D02C}"/>
              </a:ext>
            </a:extLst>
          </p:cNvPr>
          <p:cNvSpPr>
            <a:spLocks noGrp="1"/>
          </p:cNvSpPr>
          <p:nvPr>
            <p:ph type="title"/>
          </p:nvPr>
        </p:nvSpPr>
        <p:spPr>
          <a:xfrm>
            <a:off x="194264" y="2186327"/>
            <a:ext cx="1919403" cy="770930"/>
          </a:xfrm>
        </p:spPr>
        <p:txBody>
          <a:bodyPr>
            <a:noAutofit/>
          </a:bodyPr>
          <a:lstStyle/>
          <a:p>
            <a:pPr algn="ctr"/>
            <a:r>
              <a:rPr lang="en-US" sz="2475" dirty="0">
                <a:solidFill>
                  <a:schemeClr val="bg1"/>
                </a:solidFill>
              </a:rPr>
              <a:t>Charting the LifeCourse Integrated Supports Star</a:t>
            </a:r>
          </a:p>
        </p:txBody>
      </p:sp>
      <p:pic>
        <p:nvPicPr>
          <p:cNvPr id="12" name="Picture 11" descr="Image of the Integrated Support Star with the description of each of the sections. Top section is teal, representing personal strengths and assets, top left section is red representing technology, top right is purple representing relationships, bottom left is dark blue representing community based, and bottom left is green representing eligibility based. ">
            <a:extLst>
              <a:ext uri="{FF2B5EF4-FFF2-40B4-BE49-F238E27FC236}">
                <a16:creationId xmlns:a16="http://schemas.microsoft.com/office/drawing/2014/main" id="{E94C7AB6-FD3E-C84C-A8E4-0C8E3E0E4EE2}"/>
              </a:ext>
            </a:extLst>
          </p:cNvPr>
          <p:cNvPicPr>
            <a:picLocks noChangeAspect="1"/>
          </p:cNvPicPr>
          <p:nvPr/>
        </p:nvPicPr>
        <p:blipFill>
          <a:blip r:embed="rId3"/>
          <a:stretch>
            <a:fillRect/>
          </a:stretch>
        </p:blipFill>
        <p:spPr>
          <a:xfrm>
            <a:off x="2491440" y="422309"/>
            <a:ext cx="4172296" cy="4042535"/>
          </a:xfrm>
          <a:prstGeom prst="rect">
            <a:avLst/>
          </a:prstGeom>
        </p:spPr>
      </p:pic>
    </p:spTree>
    <p:extLst>
      <p:ext uri="{BB962C8B-B14F-4D97-AF65-F5344CB8AC3E}">
        <p14:creationId xmlns:p14="http://schemas.microsoft.com/office/powerpoint/2010/main" val="762258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EAD17F-02C1-4F12-AEE8-5A64598A667E}"/>
              </a:ext>
            </a:extLst>
          </p:cNvPr>
          <p:cNvSpPr txBox="1"/>
          <p:nvPr/>
        </p:nvSpPr>
        <p:spPr>
          <a:xfrm>
            <a:off x="4622006" y="1057275"/>
            <a:ext cx="1814513" cy="3323987"/>
          </a:xfrm>
          <a:prstGeom prst="rect">
            <a:avLst/>
          </a:prstGeom>
          <a:noFill/>
        </p:spPr>
        <p:txBody>
          <a:bodyPr wrap="square" rtlCol="0">
            <a:spAutoFit/>
          </a:bodyPr>
          <a:lstStyle/>
          <a:p>
            <a:pPr algn="ctr" defTabSz="342900"/>
            <a:r>
              <a:rPr lang="en-US" sz="2100" b="1" u="sng" dirty="0">
                <a:solidFill>
                  <a:srgbClr val="FFFFFF"/>
                </a:solidFill>
                <a:latin typeface="Franklin Gothic Book" panose="020B0503020102020204"/>
              </a:rPr>
              <a:t>Identify “How?”:</a:t>
            </a:r>
          </a:p>
          <a:p>
            <a:pPr algn="ctr" defTabSz="342900"/>
            <a:endParaRPr lang="en-US" sz="2100" u="sng" dirty="0">
              <a:solidFill>
                <a:srgbClr val="FFFFFF"/>
              </a:solidFill>
              <a:latin typeface="Franklin Gothic Book" panose="020B0503020102020204"/>
            </a:endParaRPr>
          </a:p>
          <a:p>
            <a:pPr algn="ctr" defTabSz="342900"/>
            <a:r>
              <a:rPr lang="en-US" sz="2100" dirty="0">
                <a:solidFill>
                  <a:srgbClr val="FFFFFF"/>
                </a:solidFill>
                <a:latin typeface="Franklin Gothic Book" panose="020B0503020102020204"/>
              </a:rPr>
              <a:t>What supports do you have? </a:t>
            </a:r>
          </a:p>
          <a:p>
            <a:pPr algn="ctr" defTabSz="342900"/>
            <a:endParaRPr lang="en-US" sz="2100" dirty="0">
              <a:solidFill>
                <a:srgbClr val="FFFFFF"/>
              </a:solidFill>
              <a:latin typeface="Franklin Gothic Book" panose="020B0503020102020204"/>
            </a:endParaRPr>
          </a:p>
          <a:p>
            <a:pPr algn="ctr" defTabSz="342900"/>
            <a:r>
              <a:rPr lang="en-US" sz="2100" dirty="0">
                <a:solidFill>
                  <a:srgbClr val="FFFFFF"/>
                </a:solidFill>
                <a:latin typeface="Franklin Gothic Book" panose="020B0503020102020204"/>
              </a:rPr>
              <a:t>What supports do you need?</a:t>
            </a:r>
          </a:p>
        </p:txBody>
      </p:sp>
      <p:pic>
        <p:nvPicPr>
          <p:cNvPr id="5" name="Picture 4" descr="Graphical user interface&#10;&#10;Description automatically generated">
            <a:extLst>
              <a:ext uri="{FF2B5EF4-FFF2-40B4-BE49-F238E27FC236}">
                <a16:creationId xmlns:a16="http://schemas.microsoft.com/office/drawing/2014/main" id="{BB07A2A9-3596-48B5-AD3E-9808A228D02F}"/>
              </a:ext>
            </a:extLst>
          </p:cNvPr>
          <p:cNvPicPr>
            <a:picLocks noChangeAspect="1"/>
          </p:cNvPicPr>
          <p:nvPr/>
        </p:nvPicPr>
        <p:blipFill>
          <a:blip r:embed="rId3"/>
          <a:stretch>
            <a:fillRect/>
          </a:stretch>
        </p:blipFill>
        <p:spPr>
          <a:xfrm>
            <a:off x="199126" y="227054"/>
            <a:ext cx="3759410" cy="4689393"/>
          </a:xfrm>
          <a:prstGeom prst="rect">
            <a:avLst/>
          </a:prstGeom>
        </p:spPr>
      </p:pic>
    </p:spTree>
    <p:extLst>
      <p:ext uri="{BB962C8B-B14F-4D97-AF65-F5344CB8AC3E}">
        <p14:creationId xmlns:p14="http://schemas.microsoft.com/office/powerpoint/2010/main" val="3970673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EAD17F-02C1-4F12-AEE8-5A64598A667E}"/>
              </a:ext>
            </a:extLst>
          </p:cNvPr>
          <p:cNvSpPr txBox="1"/>
          <p:nvPr/>
        </p:nvSpPr>
        <p:spPr>
          <a:xfrm>
            <a:off x="4622006" y="1057274"/>
            <a:ext cx="1814513" cy="415498"/>
          </a:xfrm>
          <a:prstGeom prst="rect">
            <a:avLst/>
          </a:prstGeom>
          <a:noFill/>
        </p:spPr>
        <p:txBody>
          <a:bodyPr wrap="square" rtlCol="0">
            <a:spAutoFit/>
          </a:bodyPr>
          <a:lstStyle/>
          <a:p>
            <a:pPr algn="ctr" defTabSz="342900"/>
            <a:r>
              <a:rPr lang="en-US" sz="2100" dirty="0">
                <a:solidFill>
                  <a:srgbClr val="FFFFFF"/>
                </a:solidFill>
                <a:latin typeface="Franklin Gothic Book" panose="020B0503020102020204"/>
              </a:rPr>
              <a:t>Example</a:t>
            </a:r>
          </a:p>
        </p:txBody>
      </p:sp>
      <p:pic>
        <p:nvPicPr>
          <p:cNvPr id="3" name="Picture 2" descr="Diagram, radar chart&#10;&#10;Description automatically generated with medium confidence">
            <a:extLst>
              <a:ext uri="{FF2B5EF4-FFF2-40B4-BE49-F238E27FC236}">
                <a16:creationId xmlns:a16="http://schemas.microsoft.com/office/drawing/2014/main" id="{FA903BFD-A445-4CC7-A329-21E77600CA66}"/>
              </a:ext>
            </a:extLst>
          </p:cNvPr>
          <p:cNvPicPr>
            <a:picLocks noChangeAspect="1"/>
          </p:cNvPicPr>
          <p:nvPr/>
        </p:nvPicPr>
        <p:blipFill>
          <a:blip r:embed="rId3"/>
          <a:stretch>
            <a:fillRect/>
          </a:stretch>
        </p:blipFill>
        <p:spPr>
          <a:xfrm>
            <a:off x="0" y="0"/>
            <a:ext cx="3974523" cy="5143500"/>
          </a:xfrm>
          <a:prstGeom prst="rect">
            <a:avLst/>
          </a:prstGeom>
        </p:spPr>
      </p:pic>
    </p:spTree>
    <p:extLst>
      <p:ext uri="{BB962C8B-B14F-4D97-AF65-F5344CB8AC3E}">
        <p14:creationId xmlns:p14="http://schemas.microsoft.com/office/powerpoint/2010/main" val="2478135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637D-5CAF-498F-9B2A-D664E00A5A0B}"/>
              </a:ext>
            </a:extLst>
          </p:cNvPr>
          <p:cNvSpPr>
            <a:spLocks noGrp="1"/>
          </p:cNvSpPr>
          <p:nvPr>
            <p:ph type="title"/>
          </p:nvPr>
        </p:nvSpPr>
        <p:spPr/>
        <p:txBody>
          <a:bodyPr/>
          <a:lstStyle/>
          <a:p>
            <a:r>
              <a:rPr lang="en-US" dirty="0"/>
              <a:t>Wrap Up and Reflections</a:t>
            </a:r>
          </a:p>
        </p:txBody>
      </p:sp>
      <p:sp>
        <p:nvSpPr>
          <p:cNvPr id="3" name="Content Placeholder 2">
            <a:extLst>
              <a:ext uri="{FF2B5EF4-FFF2-40B4-BE49-F238E27FC236}">
                <a16:creationId xmlns:a16="http://schemas.microsoft.com/office/drawing/2014/main" id="{B2B09A99-8EEE-4579-B6BB-ADAEA073A6ED}"/>
              </a:ext>
            </a:extLst>
          </p:cNvPr>
          <p:cNvSpPr>
            <a:spLocks noGrp="1"/>
          </p:cNvSpPr>
          <p:nvPr>
            <p:ph idx="1"/>
          </p:nvPr>
        </p:nvSpPr>
        <p:spPr>
          <a:xfrm>
            <a:off x="471488" y="1328737"/>
            <a:ext cx="5915025" cy="3303985"/>
          </a:xfrm>
        </p:spPr>
        <p:txBody>
          <a:bodyPr/>
          <a:lstStyle/>
          <a:p>
            <a:pPr>
              <a:buClr>
                <a:srgbClr val="92D050"/>
              </a:buClr>
            </a:pPr>
            <a:r>
              <a:rPr lang="en-US" dirty="0"/>
              <a:t>Compassion Fatigue is not a character flaw - it is always a possibility for those who care for others.</a:t>
            </a:r>
          </a:p>
          <a:p>
            <a:pPr>
              <a:buClr>
                <a:srgbClr val="92D050"/>
              </a:buClr>
            </a:pPr>
            <a:r>
              <a:rPr lang="en-US" dirty="0"/>
              <a:t>If you don’t care for yourself, physically, emotionally and spiritually, then eventually there will not be enough of you left to care for anyone else.</a:t>
            </a:r>
            <a:br>
              <a:rPr lang="en-US" dirty="0"/>
            </a:br>
            <a:endParaRPr lang="en-US" dirty="0"/>
          </a:p>
        </p:txBody>
      </p:sp>
    </p:spTree>
    <p:extLst>
      <p:ext uri="{BB962C8B-B14F-4D97-AF65-F5344CB8AC3E}">
        <p14:creationId xmlns:p14="http://schemas.microsoft.com/office/powerpoint/2010/main" val="1628964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628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Franklin Gothic Book" panose="020B0503020102020204"/>
            </a:endParaRPr>
          </a:p>
        </p:txBody>
      </p:sp>
      <p:pic>
        <p:nvPicPr>
          <p:cNvPr id="12" name="Picture 3" descr="Plant growing in a concrete crack">
            <a:extLst>
              <a:ext uri="{FF2B5EF4-FFF2-40B4-BE49-F238E27FC236}">
                <a16:creationId xmlns:a16="http://schemas.microsoft.com/office/drawing/2014/main" id="{4220660E-1AAC-4E66-8F3E-D5E56B7E1AE4}"/>
              </a:ext>
            </a:extLst>
          </p:cNvPr>
          <p:cNvPicPr>
            <a:picLocks noChangeAspect="1"/>
          </p:cNvPicPr>
          <p:nvPr/>
        </p:nvPicPr>
        <p:blipFill rotWithShape="1">
          <a:blip r:embed="rId3"/>
          <a:srcRect l="18542" r="36808" b="-1"/>
          <a:stretch/>
        </p:blipFill>
        <p:spPr>
          <a:xfrm>
            <a:off x="15" y="7"/>
            <a:ext cx="3440555"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Box 1">
            <a:extLst>
              <a:ext uri="{FF2B5EF4-FFF2-40B4-BE49-F238E27FC236}">
                <a16:creationId xmlns:a16="http://schemas.microsoft.com/office/drawing/2014/main" id="{B33B000C-86D2-4F9F-AA5F-77D02856DA83}"/>
              </a:ext>
            </a:extLst>
          </p:cNvPr>
          <p:cNvSpPr txBox="1"/>
          <p:nvPr/>
        </p:nvSpPr>
        <p:spPr>
          <a:xfrm>
            <a:off x="3099665" y="1199262"/>
            <a:ext cx="3571549" cy="3466730"/>
          </a:xfrm>
          <a:prstGeom prst="rect">
            <a:avLst/>
          </a:prstGeom>
        </p:spPr>
        <p:txBody>
          <a:bodyPr vert="horz" lIns="68580" tIns="34290" rIns="68580" bIns="34290" rtlCol="0">
            <a:normAutofit/>
          </a:bodyPr>
          <a:lstStyle/>
          <a:p>
            <a:pPr indent="-171450" algn="ctr" defTabSz="685800">
              <a:lnSpc>
                <a:spcPct val="90000"/>
              </a:lnSpc>
              <a:spcAft>
                <a:spcPts val="450"/>
              </a:spcAft>
              <a:buFont typeface="Arial" panose="020B0604020202020204" pitchFamily="34" charset="0"/>
              <a:buChar char="•"/>
              <a:defRPr/>
            </a:pPr>
            <a:endParaRPr lang="en-US" sz="1275" dirty="0">
              <a:solidFill>
                <a:srgbClr val="000000"/>
              </a:solidFill>
              <a:latin typeface="Franklin Gothic Book" panose="020B0503020102020204"/>
            </a:endParaRPr>
          </a:p>
          <a:p>
            <a:pPr algn="ctr" defTabSz="685800">
              <a:lnSpc>
                <a:spcPct val="90000"/>
              </a:lnSpc>
              <a:spcAft>
                <a:spcPts val="450"/>
              </a:spcAft>
              <a:defRPr/>
            </a:pPr>
            <a:r>
              <a:rPr lang="en-US" sz="3600" dirty="0">
                <a:solidFill>
                  <a:srgbClr val="000000"/>
                </a:solidFill>
                <a:latin typeface="Franklin Gothic Book" panose="020B0503020102020204"/>
              </a:rPr>
              <a:t>Do not let the nature of this work destroy your effectiveness!</a:t>
            </a:r>
          </a:p>
          <a:p>
            <a:pPr indent="-171450" defTabSz="685800">
              <a:lnSpc>
                <a:spcPct val="90000"/>
              </a:lnSpc>
              <a:spcAft>
                <a:spcPts val="450"/>
              </a:spcAft>
              <a:buFont typeface="Arial" panose="020B0604020202020204" pitchFamily="34" charset="0"/>
              <a:buChar char="•"/>
              <a:defRPr/>
            </a:pPr>
            <a:endParaRPr lang="en-US" sz="1275" dirty="0">
              <a:solidFill>
                <a:srgbClr val="000000"/>
              </a:solidFill>
              <a:latin typeface="Franklin Gothic Book" panose="020B0503020102020204"/>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BE5767-F38B-4E62-9DF9-91B6AD26E1BA}"/>
              </a:ext>
            </a:extLst>
          </p:cNvPr>
          <p:cNvSpPr txBox="1"/>
          <p:nvPr/>
        </p:nvSpPr>
        <p:spPr>
          <a:xfrm>
            <a:off x="2750344" y="2193131"/>
            <a:ext cx="3771900" cy="1477328"/>
          </a:xfrm>
          <a:prstGeom prst="rect">
            <a:avLst/>
          </a:prstGeom>
          <a:noFill/>
        </p:spPr>
        <p:txBody>
          <a:bodyPr wrap="square" rtlCol="0">
            <a:spAutoFit/>
          </a:bodyPr>
          <a:lstStyle/>
          <a:p>
            <a:pPr defTabSz="342900"/>
            <a:r>
              <a:rPr lang="en-US" sz="3000" dirty="0">
                <a:solidFill>
                  <a:srgbClr val="FFFFFF"/>
                </a:solidFill>
                <a:latin typeface="Franklin Gothic Book" panose="020B0503020102020204"/>
              </a:rPr>
              <a:t>Mary C. Turner, LCSW</a:t>
            </a:r>
          </a:p>
          <a:p>
            <a:pPr defTabSz="342900"/>
            <a:r>
              <a:rPr lang="en-US" sz="3000" dirty="0">
                <a:solidFill>
                  <a:srgbClr val="FFFFFF"/>
                </a:solidFill>
                <a:latin typeface="Franklin Gothic Book" panose="020B0503020102020204"/>
                <a:hlinkClick r:id="rId3">
                  <a:extLst>
                    <a:ext uri="{A12FA001-AC4F-418D-AE19-62706E023703}">
                      <ahyp:hlinkClr xmlns:ahyp="http://schemas.microsoft.com/office/drawing/2018/hyperlinkcolor" val="tx"/>
                    </a:ext>
                  </a:extLst>
                </a:hlinkClick>
              </a:rPr>
              <a:t>mcturner@umkc.edu</a:t>
            </a:r>
            <a:endParaRPr lang="en-US" sz="3000" dirty="0">
              <a:solidFill>
                <a:srgbClr val="FFFFFF"/>
              </a:solidFill>
              <a:latin typeface="Franklin Gothic Book" panose="020B0503020102020204"/>
            </a:endParaRPr>
          </a:p>
          <a:p>
            <a:pPr defTabSz="342900"/>
            <a:r>
              <a:rPr lang="en-US" sz="3000" dirty="0">
                <a:solidFill>
                  <a:srgbClr val="FFFFFF"/>
                </a:solidFill>
                <a:latin typeface="Franklin Gothic Book" panose="020B0503020102020204"/>
              </a:rPr>
              <a:t>Lifecoursetools.com</a:t>
            </a:r>
            <a:endParaRPr lang="en-US" sz="1350" dirty="0">
              <a:solidFill>
                <a:srgbClr val="FFFFFF"/>
              </a:solidFill>
              <a:latin typeface="Franklin Gothic Book" panose="020B0503020102020204"/>
            </a:endParaRPr>
          </a:p>
        </p:txBody>
      </p:sp>
    </p:spTree>
    <p:extLst>
      <p:ext uri="{BB962C8B-B14F-4D97-AF65-F5344CB8AC3E}">
        <p14:creationId xmlns:p14="http://schemas.microsoft.com/office/powerpoint/2010/main" val="126125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D93F5A-8E81-4F4C-9948-D9E7934685A7}"/>
              </a:ext>
            </a:extLst>
          </p:cNvPr>
          <p:cNvSpPr txBox="1">
            <a:spLocks/>
          </p:cNvSpPr>
          <p:nvPr/>
        </p:nvSpPr>
        <p:spPr>
          <a:xfrm rot="16200000">
            <a:off x="-1732532" y="1803474"/>
            <a:ext cx="4658711" cy="1051757"/>
          </a:xfrm>
          <a:prstGeom prst="rect">
            <a:avLst/>
          </a:prstGeom>
        </p:spPr>
        <p:txBody>
          <a:bodyPr vert="horz" lIns="68580" tIns="34290" rIns="68580" bIns="34290" rtlCol="0" anchor="ctr">
            <a:normAutofit/>
          </a:bodyPr>
          <a:lstStyle>
            <a:lvl1pPr algn="r" defTabSz="457200" rtl="0" eaLnBrk="1" latinLnBrk="0" hangingPunct="1">
              <a:spcBef>
                <a:spcPct val="0"/>
              </a:spcBef>
              <a:buNone/>
              <a:defRPr sz="3400" kern="1200">
                <a:solidFill>
                  <a:schemeClr val="bg1"/>
                </a:solidFill>
                <a:latin typeface="Arial"/>
                <a:ea typeface="+mj-ea"/>
                <a:cs typeface="Arial"/>
              </a:defRPr>
            </a:lvl1pPr>
          </a:lstStyle>
          <a:p>
            <a:pPr algn="ctr">
              <a:defRPr/>
            </a:pPr>
            <a:r>
              <a:rPr lang="en-US" sz="4800" b="1" dirty="0">
                <a:solidFill>
                  <a:srgbClr val="404041"/>
                </a:solidFill>
              </a:rPr>
              <a:t>Agenda</a:t>
            </a:r>
          </a:p>
        </p:txBody>
      </p:sp>
      <p:graphicFrame>
        <p:nvGraphicFramePr>
          <p:cNvPr id="6" name="Diagram 5">
            <a:extLst>
              <a:ext uri="{FF2B5EF4-FFF2-40B4-BE49-F238E27FC236}">
                <a16:creationId xmlns:a16="http://schemas.microsoft.com/office/drawing/2014/main" id="{CA38E4BA-0B61-45CA-B614-EFD36BDA70ED}"/>
              </a:ext>
            </a:extLst>
          </p:cNvPr>
          <p:cNvGraphicFramePr/>
          <p:nvPr>
            <p:extLst>
              <p:ext uri="{D42A27DB-BD31-4B8C-83A1-F6EECF244321}">
                <p14:modId xmlns:p14="http://schemas.microsoft.com/office/powerpoint/2010/main" val="1967615570"/>
              </p:ext>
            </p:extLst>
          </p:nvPr>
        </p:nvGraphicFramePr>
        <p:xfrm>
          <a:off x="1122707" y="208969"/>
          <a:ext cx="5735299" cy="4233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a:extLst>
              <a:ext uri="{FF2B5EF4-FFF2-40B4-BE49-F238E27FC236}">
                <a16:creationId xmlns:a16="http://schemas.microsoft.com/office/drawing/2014/main" id="{8E77391F-0AF6-41D9-AF12-28C85032CB9D}"/>
              </a:ext>
            </a:extLst>
          </p:cNvPr>
          <p:cNvSpPr txBox="1">
            <a:spLocks/>
          </p:cNvSpPr>
          <p:nvPr/>
        </p:nvSpPr>
        <p:spPr>
          <a:xfrm>
            <a:off x="739028" y="4236027"/>
            <a:ext cx="1600200" cy="205978"/>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D076490-EB40-A641-A897-AD17FAA32DF9}" type="slidenum">
              <a:rPr lang="en-US" sz="1350">
                <a:solidFill>
                  <a:prstClr val="black"/>
                </a:solidFill>
                <a:latin typeface="Calibri"/>
              </a:rPr>
              <a:pPr>
                <a:defRPr/>
              </a:pPr>
              <a:t>5</a:t>
            </a:fld>
            <a:endParaRPr lang="en-US" sz="1350" dirty="0">
              <a:solidFill>
                <a:prstClr val="black"/>
              </a:solidFill>
              <a:latin typeface="Calibri"/>
            </a:endParaRPr>
          </a:p>
        </p:txBody>
      </p:sp>
    </p:spTree>
    <p:extLst>
      <p:ext uri="{BB962C8B-B14F-4D97-AF65-F5344CB8AC3E}">
        <p14:creationId xmlns:p14="http://schemas.microsoft.com/office/powerpoint/2010/main" val="247480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9404" y="257812"/>
            <a:ext cx="6858000" cy="481775"/>
          </a:xfrm>
        </p:spPr>
        <p:txBody>
          <a:bodyPr>
            <a:noAutofit/>
          </a:bodyPr>
          <a:lstStyle/>
          <a:p>
            <a:r>
              <a:rPr lang="en-US" dirty="0"/>
              <a:t>Webinar Resources in the Libraries</a:t>
            </a:r>
            <a:endParaRPr lang="en-US" sz="1125" dirty="0"/>
          </a:p>
        </p:txBody>
      </p:sp>
      <p:graphicFrame>
        <p:nvGraphicFramePr>
          <p:cNvPr id="13" name="Content Placeholder 4"/>
          <p:cNvGraphicFramePr>
            <a:graphicFrameLocks/>
          </p:cNvGraphicFramePr>
          <p:nvPr>
            <p:extLst>
              <p:ext uri="{D42A27DB-BD31-4B8C-83A1-F6EECF244321}">
                <p14:modId xmlns:p14="http://schemas.microsoft.com/office/powerpoint/2010/main" val="3075415461"/>
              </p:ext>
            </p:extLst>
          </p:nvPr>
        </p:nvGraphicFramePr>
        <p:xfrm>
          <a:off x="193937" y="257813"/>
          <a:ext cx="6515100" cy="4627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C6252A2F-E19D-469E-8DFA-AB57CA3EF4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73" t="26570" r="4897" b="15801"/>
          <a:stretch/>
        </p:blipFill>
        <p:spPr>
          <a:xfrm>
            <a:off x="1051066" y="2067234"/>
            <a:ext cx="721208" cy="168755"/>
          </a:xfrm>
          <a:prstGeom prst="rect">
            <a:avLst/>
          </a:prstGeom>
          <a:ln w="19050">
            <a:noFill/>
          </a:ln>
        </p:spPr>
      </p:pic>
      <p:pic>
        <p:nvPicPr>
          <p:cNvPr id="17" name="Picture 16">
            <a:extLst>
              <a:ext uri="{FF2B5EF4-FFF2-40B4-BE49-F238E27FC236}">
                <a16:creationId xmlns:a16="http://schemas.microsoft.com/office/drawing/2014/main" id="{ED6B52CE-F7B7-496A-83EE-5BED2CD3A30A}"/>
              </a:ext>
            </a:extLst>
          </p:cNvPr>
          <p:cNvPicPr>
            <a:picLocks noChangeAspect="1"/>
          </p:cNvPicPr>
          <p:nvPr/>
        </p:nvPicPr>
        <p:blipFill rotWithShape="1">
          <a:blip r:embed="rId10">
            <a:extLst>
              <a:ext uri="{28A0092B-C50C-407E-A947-70E740481C1C}">
                <a14:useLocalDpi xmlns:a14="http://schemas.microsoft.com/office/drawing/2010/main" val="0"/>
              </a:ext>
            </a:extLst>
          </a:blip>
          <a:srcRect l="9699" t="21531" b="19718"/>
          <a:stretch/>
        </p:blipFill>
        <p:spPr>
          <a:xfrm>
            <a:off x="3227800" y="2043516"/>
            <a:ext cx="721208" cy="168755"/>
          </a:xfrm>
          <a:prstGeom prst="rect">
            <a:avLst/>
          </a:prstGeom>
          <a:ln>
            <a:noFill/>
          </a:ln>
        </p:spPr>
      </p:pic>
      <p:grpSp>
        <p:nvGrpSpPr>
          <p:cNvPr id="7" name="Group 6">
            <a:extLst>
              <a:ext uri="{FF2B5EF4-FFF2-40B4-BE49-F238E27FC236}">
                <a16:creationId xmlns:a16="http://schemas.microsoft.com/office/drawing/2014/main" id="{D94A5A75-8147-412F-A90A-D5F769976BF7}"/>
              </a:ext>
            </a:extLst>
          </p:cNvPr>
          <p:cNvGrpSpPr/>
          <p:nvPr/>
        </p:nvGrpSpPr>
        <p:grpSpPr>
          <a:xfrm>
            <a:off x="6030102" y="2999774"/>
            <a:ext cx="678935" cy="678935"/>
            <a:chOff x="10720167" y="4189917"/>
            <a:chExt cx="1206995" cy="1206995"/>
          </a:xfrm>
        </p:grpSpPr>
        <p:sp>
          <p:nvSpPr>
            <p:cNvPr id="19" name="Oval 18">
              <a:extLst>
                <a:ext uri="{FF2B5EF4-FFF2-40B4-BE49-F238E27FC236}">
                  <a16:creationId xmlns:a16="http://schemas.microsoft.com/office/drawing/2014/main" id="{7F2CC027-BC33-4E2C-AF44-BA1EDB719D72}"/>
                </a:ext>
              </a:extLst>
            </p:cNvPr>
            <p:cNvSpPr/>
            <p:nvPr/>
          </p:nvSpPr>
          <p:spPr>
            <a:xfrm>
              <a:off x="10720167" y="4189917"/>
              <a:ext cx="1206995" cy="1206995"/>
            </a:xfrm>
            <a:prstGeom prst="ellipse">
              <a:avLst/>
            </a:prstGeom>
            <a:solidFill>
              <a:schemeClr val="bg1"/>
            </a:solidFill>
            <a:ln w="19050">
              <a:solidFill>
                <a:srgbClr val="51C3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defRPr/>
              </a:pPr>
              <a:endParaRPr lang="en-US" sz="1013" dirty="0">
                <a:noFill/>
                <a:latin typeface="Tw Cen MT"/>
                <a:sym typeface="Arial"/>
              </a:endParaRPr>
            </a:p>
          </p:txBody>
        </p:sp>
        <p:pic>
          <p:nvPicPr>
            <p:cNvPr id="20" name="Picture 25">
              <a:extLst>
                <a:ext uri="{FF2B5EF4-FFF2-40B4-BE49-F238E27FC236}">
                  <a16:creationId xmlns:a16="http://schemas.microsoft.com/office/drawing/2014/main" id="{28CCB692-C35B-43F7-BFB3-EA4ECDB4C318}"/>
                </a:ext>
              </a:extLst>
            </p:cNvPr>
            <p:cNvPicPr>
              <a:picLocks noChangeAspect="1"/>
            </p:cNvPicPr>
            <p:nvPr/>
          </p:nvPicPr>
          <p:blipFill>
            <a:blip r:embed="rId11"/>
            <a:stretch>
              <a:fillRect/>
            </a:stretch>
          </p:blipFill>
          <p:spPr bwMode="auto">
            <a:xfrm>
              <a:off x="10813477" y="4661534"/>
              <a:ext cx="1042242" cy="291798"/>
            </a:xfrm>
            <a:prstGeom prst="rect">
              <a:avLst/>
            </a:prstGeom>
            <a:solidFill>
              <a:schemeClr val="bg1"/>
            </a:solidFill>
            <a:ln w="9525">
              <a:noFill/>
              <a:miter lim="800000"/>
              <a:headEnd/>
              <a:tailEnd/>
            </a:ln>
          </p:spPr>
        </p:pic>
      </p:grpSp>
      <p:sp>
        <p:nvSpPr>
          <p:cNvPr id="22" name="Oval 21">
            <a:extLst>
              <a:ext uri="{FF2B5EF4-FFF2-40B4-BE49-F238E27FC236}">
                <a16:creationId xmlns:a16="http://schemas.microsoft.com/office/drawing/2014/main" id="{FECBAAF2-80B6-4BA1-9BEB-9ACA9A50A003}"/>
              </a:ext>
            </a:extLst>
          </p:cNvPr>
          <p:cNvSpPr/>
          <p:nvPr/>
        </p:nvSpPr>
        <p:spPr>
          <a:xfrm>
            <a:off x="3826171" y="2999774"/>
            <a:ext cx="678935" cy="678935"/>
          </a:xfrm>
          <a:prstGeom prst="ellipse">
            <a:avLst/>
          </a:prstGeom>
          <a:solidFill>
            <a:schemeClr val="bg1"/>
          </a:solidFill>
          <a:ln w="19050">
            <a:solidFill>
              <a:srgbClr val="4DB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defRPr/>
            </a:pPr>
            <a:endParaRPr lang="en-US" sz="1013" dirty="0">
              <a:noFill/>
              <a:latin typeface="Tw Cen MT"/>
              <a:sym typeface="Arial"/>
            </a:endParaRPr>
          </a:p>
        </p:txBody>
      </p:sp>
      <p:sp>
        <p:nvSpPr>
          <p:cNvPr id="25" name="Oval 24">
            <a:extLst>
              <a:ext uri="{FF2B5EF4-FFF2-40B4-BE49-F238E27FC236}">
                <a16:creationId xmlns:a16="http://schemas.microsoft.com/office/drawing/2014/main" id="{362582C9-D5C5-4161-B670-BB8E9087D237}"/>
              </a:ext>
            </a:extLst>
          </p:cNvPr>
          <p:cNvSpPr/>
          <p:nvPr/>
        </p:nvSpPr>
        <p:spPr>
          <a:xfrm>
            <a:off x="1568664" y="2969037"/>
            <a:ext cx="678935" cy="678935"/>
          </a:xfrm>
          <a:prstGeom prst="ellipse">
            <a:avLst/>
          </a:prstGeom>
          <a:solidFill>
            <a:schemeClr val="bg1"/>
          </a:solidFill>
          <a:ln w="19050">
            <a:solidFill>
              <a:srgbClr val="4EB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defRPr/>
            </a:pPr>
            <a:r>
              <a:rPr lang="en-US" sz="1013" dirty="0">
                <a:noFill/>
                <a:latin typeface="Tw Cen MT"/>
                <a:sym typeface="Arial"/>
              </a:rPr>
              <a:t>a</a:t>
            </a:r>
          </a:p>
        </p:txBody>
      </p:sp>
      <p:pic>
        <p:nvPicPr>
          <p:cNvPr id="4" name="Picture 3" descr="Logo&#10;&#10;Description automatically generated">
            <a:extLst>
              <a:ext uri="{FF2B5EF4-FFF2-40B4-BE49-F238E27FC236}">
                <a16:creationId xmlns:a16="http://schemas.microsoft.com/office/drawing/2014/main" id="{38CF3EF8-0B96-47B2-998F-1703E1671F3F}"/>
              </a:ext>
            </a:extLst>
          </p:cNvPr>
          <p:cNvPicPr>
            <a:picLocks noChangeAspect="1"/>
          </p:cNvPicPr>
          <p:nvPr/>
        </p:nvPicPr>
        <p:blipFill>
          <a:blip r:embed="rId12"/>
          <a:stretch>
            <a:fillRect/>
          </a:stretch>
        </p:blipFill>
        <p:spPr>
          <a:xfrm>
            <a:off x="3866031" y="3132024"/>
            <a:ext cx="599215" cy="352962"/>
          </a:xfrm>
          <a:prstGeom prst="rect">
            <a:avLst/>
          </a:prstGeom>
        </p:spPr>
      </p:pic>
      <p:pic>
        <p:nvPicPr>
          <p:cNvPr id="14" name="Picture 13">
            <a:extLst>
              <a:ext uri="{FF2B5EF4-FFF2-40B4-BE49-F238E27FC236}">
                <a16:creationId xmlns:a16="http://schemas.microsoft.com/office/drawing/2014/main" id="{BA3E8152-1B75-4F20-ACD5-4A08E0660182}"/>
              </a:ext>
            </a:extLst>
          </p:cNvPr>
          <p:cNvPicPr>
            <a:picLocks noChangeAspect="1"/>
          </p:cNvPicPr>
          <p:nvPr/>
        </p:nvPicPr>
        <p:blipFill>
          <a:blip r:embed="rId13"/>
          <a:srcRect/>
          <a:stretch/>
        </p:blipFill>
        <p:spPr>
          <a:xfrm>
            <a:off x="1680728" y="3053374"/>
            <a:ext cx="454805" cy="431612"/>
          </a:xfrm>
          <a:prstGeom prst="rect">
            <a:avLst/>
          </a:prstGeom>
        </p:spPr>
      </p:pic>
    </p:spTree>
    <p:custDataLst>
      <p:tags r:id="rId1"/>
    </p:custDataLst>
    <p:extLst>
      <p:ext uri="{BB962C8B-B14F-4D97-AF65-F5344CB8AC3E}">
        <p14:creationId xmlns:p14="http://schemas.microsoft.com/office/powerpoint/2010/main" val="904627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43996" y="1990632"/>
            <a:ext cx="5061172" cy="2467330"/>
          </a:xfrm>
          <a:prstGeom prst="rect">
            <a:avLst/>
          </a:prstGeom>
          <a:noFill/>
        </p:spPr>
        <p:txBody>
          <a:bodyPr vert="horz" lIns="51435" tIns="25718" rIns="51435" bIns="25718" rtlCol="0">
            <a:noAutofit/>
          </a:bodyPr>
          <a:lstStyle>
            <a:lvl1pPr marL="342900" indent="-342900" algn="l" defTabSz="914400" rtl="0" eaLnBrk="1" latinLnBrk="0" hangingPunct="1">
              <a:spcBef>
                <a:spcPct val="20000"/>
              </a:spcBef>
              <a:buFont typeface="Arial" pitchFamily="34" charset="0"/>
              <a:buChar char="•"/>
              <a:defRPr sz="2400" b="1" kern="1200">
                <a:solidFill>
                  <a:srgbClr val="002868"/>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SzPct val="75000"/>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14325">
              <a:lnSpc>
                <a:spcPct val="90000"/>
              </a:lnSpc>
              <a:spcBef>
                <a:spcPts val="1350"/>
              </a:spcBef>
              <a:spcAft>
                <a:spcPts val="338"/>
              </a:spcAft>
              <a:buClr>
                <a:srgbClr val="0070C0"/>
              </a:buClr>
              <a:buSzPct val="80000"/>
              <a:buNone/>
              <a:defRPr/>
            </a:pPr>
            <a:r>
              <a:rPr lang="en-US" sz="1600" b="0" dirty="0">
                <a:solidFill>
                  <a:prstClr val="black"/>
                </a:solidFill>
                <a:latin typeface="Calibri" panose="020F0502020204030204" pitchFamily="34" charset="0"/>
              </a:rPr>
              <a:t>The </a:t>
            </a:r>
            <a:r>
              <a:rPr lang="en-US" sz="1600" dirty="0">
                <a:solidFill>
                  <a:srgbClr val="00B0F0"/>
                </a:solidFill>
                <a:latin typeface="Calibri" panose="020F0502020204030204" pitchFamily="34" charset="0"/>
              </a:rPr>
              <a:t>panels</a:t>
            </a:r>
            <a:r>
              <a:rPr lang="en-US" sz="1600" dirty="0">
                <a:solidFill>
                  <a:prstClr val="black"/>
                </a:solidFill>
                <a:latin typeface="Calibri" panose="020F0502020204030204" pitchFamily="34" charset="0"/>
              </a:rPr>
              <a:t> </a:t>
            </a:r>
            <a:r>
              <a:rPr lang="en-US" sz="1600" b="0" dirty="0">
                <a:solidFill>
                  <a:prstClr val="black"/>
                </a:solidFill>
                <a:latin typeface="Calibri" panose="020F0502020204030204" pitchFamily="34" charset="0"/>
              </a:rPr>
              <a:t>on the right show participants and chat</a:t>
            </a:r>
            <a:br>
              <a:rPr lang="en-US" sz="1600" b="0" dirty="0">
                <a:solidFill>
                  <a:prstClr val="black"/>
                </a:solidFill>
                <a:latin typeface="Calibri" panose="020F0502020204030204" pitchFamily="34" charset="0"/>
              </a:rPr>
            </a:br>
            <a:r>
              <a:rPr lang="en-US" sz="1600" b="0" dirty="0">
                <a:solidFill>
                  <a:prstClr val="black"/>
                </a:solidFill>
                <a:latin typeface="Calibri" panose="020F0502020204030204" pitchFamily="34" charset="0"/>
              </a:rPr>
              <a:t>Click the </a:t>
            </a:r>
            <a:r>
              <a:rPr lang="en-US" sz="1600" dirty="0">
                <a:solidFill>
                  <a:srgbClr val="00B0F0"/>
                </a:solidFill>
                <a:latin typeface="Calibri" panose="020F0502020204030204" pitchFamily="34" charset="0"/>
              </a:rPr>
              <a:t>&gt;</a:t>
            </a:r>
            <a:r>
              <a:rPr lang="en-US" sz="1600" b="0" dirty="0">
                <a:solidFill>
                  <a:prstClr val="black"/>
                </a:solidFill>
                <a:latin typeface="Calibri" panose="020F0502020204030204" pitchFamily="34" charset="0"/>
              </a:rPr>
              <a:t> or </a:t>
            </a:r>
            <a:r>
              <a:rPr lang="en-US" sz="1600" dirty="0">
                <a:solidFill>
                  <a:srgbClr val="00B0F0"/>
                </a:solidFill>
                <a:latin typeface="Calibri" panose="020F0502020204030204" pitchFamily="34" charset="0"/>
              </a:rPr>
              <a:t>x</a:t>
            </a:r>
            <a:r>
              <a:rPr lang="en-US" sz="1600" b="0" dirty="0">
                <a:solidFill>
                  <a:prstClr val="black"/>
                </a:solidFill>
                <a:latin typeface="Calibri" panose="020F0502020204030204" pitchFamily="34" charset="0"/>
              </a:rPr>
              <a:t> to open and close panels.</a:t>
            </a:r>
          </a:p>
          <a:p>
            <a:pPr marL="0" indent="0" defTabSz="514325">
              <a:lnSpc>
                <a:spcPct val="90000"/>
              </a:lnSpc>
              <a:spcBef>
                <a:spcPts val="1350"/>
              </a:spcBef>
              <a:spcAft>
                <a:spcPts val="338"/>
              </a:spcAft>
              <a:buClr>
                <a:srgbClr val="0070C0"/>
              </a:buClr>
              <a:buSzPct val="80000"/>
              <a:buNone/>
              <a:defRPr/>
            </a:pPr>
            <a:r>
              <a:rPr lang="en-US" sz="1600" b="0" dirty="0">
                <a:solidFill>
                  <a:prstClr val="black"/>
                </a:solidFill>
                <a:latin typeface="Calibri" panose="020F0502020204030204" pitchFamily="34" charset="0"/>
              </a:rPr>
              <a:t>The </a:t>
            </a:r>
            <a:r>
              <a:rPr lang="en-US" sz="1600" dirty="0">
                <a:solidFill>
                  <a:srgbClr val="00B0F0"/>
                </a:solidFill>
                <a:latin typeface="Calibri" panose="020F0502020204030204" pitchFamily="34" charset="0"/>
              </a:rPr>
              <a:t>menu</a:t>
            </a:r>
            <a:r>
              <a:rPr lang="en-US" sz="1600" b="0" dirty="0">
                <a:solidFill>
                  <a:prstClr val="black"/>
                </a:solidFill>
                <a:latin typeface="Calibri" panose="020F0502020204030204" pitchFamily="34" charset="0"/>
              </a:rPr>
              <a:t> at the bottom allows you to mute, open participant and chat panels, and leave the event. </a:t>
            </a:r>
          </a:p>
          <a:p>
            <a:pPr marL="0" indent="0" defTabSz="514325">
              <a:lnSpc>
                <a:spcPct val="90000"/>
              </a:lnSpc>
              <a:spcBef>
                <a:spcPts val="1350"/>
              </a:spcBef>
              <a:spcAft>
                <a:spcPts val="338"/>
              </a:spcAft>
              <a:buClr>
                <a:srgbClr val="0070C0"/>
              </a:buClr>
              <a:buSzPct val="80000"/>
              <a:buNone/>
              <a:defRPr/>
            </a:pPr>
            <a:r>
              <a:rPr lang="en-US" sz="1600" b="0" dirty="0">
                <a:solidFill>
                  <a:prstClr val="black"/>
                </a:solidFill>
                <a:latin typeface="Calibri" panose="020F0502020204030204" pitchFamily="34" charset="0"/>
              </a:rPr>
              <a:t>To </a:t>
            </a:r>
            <a:r>
              <a:rPr lang="en-US" sz="1600" dirty="0">
                <a:solidFill>
                  <a:srgbClr val="00B0F0"/>
                </a:solidFill>
                <a:latin typeface="Calibri" panose="020F0502020204030204" pitchFamily="34" charset="0"/>
              </a:rPr>
              <a:t>raise your hand</a:t>
            </a:r>
            <a:r>
              <a:rPr lang="en-US" sz="1600" b="0" dirty="0">
                <a:solidFill>
                  <a:prstClr val="black"/>
                </a:solidFill>
                <a:latin typeface="Calibri" panose="020F0502020204030204" pitchFamily="34" charset="0"/>
              </a:rPr>
              <a:t>, open the participant panel, then click the hand icon in the lower right corner.</a:t>
            </a:r>
          </a:p>
          <a:p>
            <a:pPr marL="257162" indent="-257162" defTabSz="514325">
              <a:lnSpc>
                <a:spcPct val="90000"/>
              </a:lnSpc>
              <a:spcBef>
                <a:spcPts val="338"/>
              </a:spcBef>
              <a:spcAft>
                <a:spcPts val="338"/>
              </a:spcAft>
              <a:buClr>
                <a:srgbClr val="0070C0"/>
              </a:buClr>
              <a:buSzPct val="80000"/>
              <a:buFont typeface="+mj-lt"/>
              <a:buAutoNum type="arabicPeriod"/>
              <a:defRPr/>
            </a:pPr>
            <a:endParaRPr lang="en-US" sz="1350" b="0" dirty="0">
              <a:solidFill>
                <a:prstClr val="black"/>
              </a:solidFill>
              <a:latin typeface="Calibri" panose="020F0502020204030204" pitchFamily="34" charset="0"/>
            </a:endParaRPr>
          </a:p>
        </p:txBody>
      </p:sp>
      <p:sp>
        <p:nvSpPr>
          <p:cNvPr id="23" name="Title 3">
            <a:extLst>
              <a:ext uri="{FF2B5EF4-FFF2-40B4-BE49-F238E27FC236}">
                <a16:creationId xmlns:a16="http://schemas.microsoft.com/office/drawing/2014/main" id="{3A5339D8-1F51-41E0-90A7-51ABFD09AE67}"/>
              </a:ext>
            </a:extLst>
          </p:cNvPr>
          <p:cNvSpPr txBox="1">
            <a:spLocks/>
          </p:cNvSpPr>
          <p:nvPr/>
        </p:nvSpPr>
        <p:spPr>
          <a:xfrm>
            <a:off x="243996" y="162297"/>
            <a:ext cx="6527405" cy="664522"/>
          </a:xfrm>
          <a:prstGeom prst="rect">
            <a:avLst/>
          </a:prstGeom>
        </p:spPr>
        <p:txBody>
          <a:bodyPr vert="horz" anchor="ctr">
            <a:noAutofit/>
          </a:bodyPr>
          <a:lstStyle>
            <a:lvl1pPr algn="l" rtl="0" eaLnBrk="1" latinLnBrk="0" hangingPunct="1">
              <a:spcBef>
                <a:spcPct val="0"/>
              </a:spcBef>
              <a:buNone/>
              <a:defRPr kumimoji="0" sz="4400" b="0" i="0" u="none" kern="1200">
                <a:solidFill>
                  <a:schemeClr val="tx2"/>
                </a:solidFill>
                <a:latin typeface="+mj-lt"/>
                <a:ea typeface="+mj-ea"/>
                <a:cs typeface="+mj-cs"/>
              </a:defRPr>
            </a:lvl1pPr>
          </a:lstStyle>
          <a:p>
            <a:pPr defTabSz="514325">
              <a:lnSpc>
                <a:spcPts val="2250"/>
              </a:lnSpc>
              <a:defRPr/>
            </a:pPr>
            <a:r>
              <a:rPr lang="en-US" sz="2194" b="1" spc="338" dirty="0">
                <a:solidFill>
                  <a:srgbClr val="595959"/>
                </a:solidFill>
                <a:latin typeface="Tw Cen MT"/>
              </a:rPr>
              <a:t>Q&amp;A</a:t>
            </a:r>
          </a:p>
        </p:txBody>
      </p:sp>
      <p:pic>
        <p:nvPicPr>
          <p:cNvPr id="1027" name="Picture 3">
            <a:extLst>
              <a:ext uri="{FF2B5EF4-FFF2-40B4-BE49-F238E27FC236}">
                <a16:creationId xmlns:a16="http://schemas.microsoft.com/office/drawing/2014/main" id="{9EF7DEB7-E1B5-4087-BF96-51EF82869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720" y="1424025"/>
            <a:ext cx="2041681" cy="72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5DA00C4-8E1E-4023-A009-E5B9849562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38" t="11009"/>
          <a:stretch/>
        </p:blipFill>
        <p:spPr bwMode="auto">
          <a:xfrm>
            <a:off x="5816112" y="3778625"/>
            <a:ext cx="955280" cy="4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FC95D748-626B-4112-8EB6-7374A22AC6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15" t="92517" r="572"/>
          <a:stretch/>
        </p:blipFill>
        <p:spPr bwMode="auto">
          <a:xfrm>
            <a:off x="191990" y="4259832"/>
            <a:ext cx="6579402" cy="4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81DDB5D-4E8B-4F98-A531-B40D9940A0A9}"/>
              </a:ext>
            </a:extLst>
          </p:cNvPr>
          <p:cNvSpPr>
            <a:spLocks noGrp="1"/>
          </p:cNvSpPr>
          <p:nvPr>
            <p:ph type="sldNum" sz="quarter" idx="12"/>
          </p:nvPr>
        </p:nvSpPr>
        <p:spPr/>
        <p:txBody>
          <a:bodyPr>
            <a:normAutofit fontScale="92500" lnSpcReduction="20000"/>
          </a:bodyPr>
          <a:lstStyle/>
          <a:p>
            <a:pPr defTabSz="514325">
              <a:defRPr/>
            </a:pPr>
            <a:fld id="{A162D542-39A4-4598-BEB9-D1267FDA8501}" type="slidenum">
              <a:rPr lang="en-US">
                <a:latin typeface="Tw Cen MT"/>
              </a:rPr>
              <a:pPr defTabSz="514325">
                <a:defRPr/>
              </a:pPr>
              <a:t>51</a:t>
            </a:fld>
            <a:endParaRPr lang="en-US">
              <a:latin typeface="Tw Cen MT"/>
            </a:endParaRPr>
          </a:p>
        </p:txBody>
      </p:sp>
    </p:spTree>
    <p:custDataLst>
      <p:tags r:id="rId1"/>
    </p:custDataLst>
    <p:extLst>
      <p:ext uri="{BB962C8B-B14F-4D97-AF65-F5344CB8AC3E}">
        <p14:creationId xmlns:p14="http://schemas.microsoft.com/office/powerpoint/2010/main" val="3661988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395F-EC36-4B22-AB43-37616C73856C}"/>
              </a:ext>
            </a:extLst>
          </p:cNvPr>
          <p:cNvSpPr>
            <a:spLocks noGrp="1"/>
          </p:cNvSpPr>
          <p:nvPr>
            <p:ph type="title"/>
          </p:nvPr>
        </p:nvSpPr>
        <p:spPr>
          <a:xfrm>
            <a:off x="457200" y="393384"/>
            <a:ext cx="6057900" cy="652463"/>
          </a:xfrm>
        </p:spPr>
        <p:txBody>
          <a:bodyPr anchor="ctr">
            <a:normAutofit/>
          </a:bodyPr>
          <a:lstStyle/>
          <a:p>
            <a:r>
              <a:rPr lang="en-US" dirty="0"/>
              <a:t>Self-care Relaxation </a:t>
            </a:r>
          </a:p>
        </p:txBody>
      </p:sp>
      <p:sp>
        <p:nvSpPr>
          <p:cNvPr id="12" name="Slide Number Placeholder 2">
            <a:extLst>
              <a:ext uri="{FF2B5EF4-FFF2-40B4-BE49-F238E27FC236}">
                <a16:creationId xmlns:a16="http://schemas.microsoft.com/office/drawing/2014/main" id="{EA0848F9-6EC8-4B9E-8311-CF81D33843CC}"/>
              </a:ext>
            </a:extLst>
          </p:cNvPr>
          <p:cNvSpPr>
            <a:spLocks noGrp="1"/>
          </p:cNvSpPr>
          <p:nvPr>
            <p:ph type="sldNum" sz="quarter" idx="12"/>
          </p:nvPr>
        </p:nvSpPr>
        <p:spPr>
          <a:xfrm>
            <a:off x="0" y="954169"/>
            <a:ext cx="400050" cy="183357"/>
          </a:xfrm>
        </p:spPr>
        <p:txBody>
          <a:bodyPr>
            <a:normAutofit/>
          </a:bodyPr>
          <a:lstStyle/>
          <a:p>
            <a:pPr>
              <a:lnSpc>
                <a:spcPct val="90000"/>
              </a:lnSpc>
              <a:spcAft>
                <a:spcPts val="600"/>
              </a:spcAft>
            </a:pPr>
            <a:fld id="{A162D542-39A4-4598-BEB9-D1267FDA8501}" type="slidenum">
              <a:rPr lang="en-US" sz="600" smtClean="0"/>
              <a:pPr>
                <a:lnSpc>
                  <a:spcPct val="90000"/>
                </a:lnSpc>
                <a:spcAft>
                  <a:spcPts val="600"/>
                </a:spcAft>
              </a:pPr>
              <a:t>52</a:t>
            </a:fld>
            <a:endParaRPr lang="en-US" sz="600"/>
          </a:p>
        </p:txBody>
      </p:sp>
      <p:sp>
        <p:nvSpPr>
          <p:cNvPr id="14" name="Text Placeholder 3">
            <a:extLst>
              <a:ext uri="{FF2B5EF4-FFF2-40B4-BE49-F238E27FC236}">
                <a16:creationId xmlns:a16="http://schemas.microsoft.com/office/drawing/2014/main" id="{227A534A-E476-4E9E-9A29-0B96BF21A014}"/>
              </a:ext>
            </a:extLst>
          </p:cNvPr>
          <p:cNvSpPr>
            <a:spLocks noGrp="1"/>
          </p:cNvSpPr>
          <p:nvPr>
            <p:ph type="body" idx="2"/>
          </p:nvPr>
        </p:nvSpPr>
        <p:spPr>
          <a:xfrm>
            <a:off x="457200" y="1314450"/>
            <a:ext cx="1200150" cy="3257550"/>
          </a:xfrm>
        </p:spPr>
        <p:txBody>
          <a:bodyPr>
            <a:normAutofit/>
          </a:bodyPr>
          <a:lstStyle/>
          <a:p>
            <a:r>
              <a:rPr lang="en-US" sz="1400" dirty="0"/>
              <a:t>Please take the time now to </a:t>
            </a:r>
            <a:r>
              <a:rPr lang="en-US" sz="1400" b="1" i="1" dirty="0"/>
              <a:t>care for yourself </a:t>
            </a:r>
            <a:r>
              <a:rPr lang="en-US" sz="1400" dirty="0"/>
              <a:t>with a short relaxation video with</a:t>
            </a:r>
          </a:p>
          <a:p>
            <a:r>
              <a:rPr lang="en-US" sz="1400" dirty="0"/>
              <a:t>Erica Lindquist, Low Country Yoga</a:t>
            </a:r>
          </a:p>
        </p:txBody>
      </p:sp>
      <p:pic>
        <p:nvPicPr>
          <p:cNvPr id="7" name="Picture 6">
            <a:extLst>
              <a:ext uri="{FF2B5EF4-FFF2-40B4-BE49-F238E27FC236}">
                <a16:creationId xmlns:a16="http://schemas.microsoft.com/office/drawing/2014/main" id="{7F191781-D1DC-4797-A669-4DEDF5F8A686}"/>
              </a:ext>
            </a:extLst>
          </p:cNvPr>
          <p:cNvPicPr>
            <a:picLocks noChangeAspect="1"/>
          </p:cNvPicPr>
          <p:nvPr/>
        </p:nvPicPr>
        <p:blipFill rotWithShape="1">
          <a:blip r:embed="rId3"/>
          <a:srcRect t="26" r="4" b="19219"/>
          <a:stretch/>
        </p:blipFill>
        <p:spPr>
          <a:xfrm>
            <a:off x="1771650" y="1314450"/>
            <a:ext cx="4800600" cy="3314700"/>
          </a:xfrm>
          <a:prstGeom prst="rect">
            <a:avLst/>
          </a:prstGeom>
          <a:noFill/>
        </p:spPr>
      </p:pic>
    </p:spTree>
    <p:extLst>
      <p:ext uri="{BB962C8B-B14F-4D97-AF65-F5344CB8AC3E}">
        <p14:creationId xmlns:p14="http://schemas.microsoft.com/office/powerpoint/2010/main" val="3922896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2944"/>
            <a:ext cx="6849427" cy="32569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25">
              <a:defRPr/>
            </a:pPr>
            <a:endParaRPr lang="en-US" sz="4050" dirty="0">
              <a:solidFill>
                <a:srgbClr val="595959"/>
              </a:solidFill>
              <a:latin typeface="Tw Cen MT"/>
            </a:endParaRPr>
          </a:p>
          <a:p>
            <a:pPr algn="ctr" defTabSz="514325">
              <a:defRPr/>
            </a:pPr>
            <a:endParaRPr lang="en-US" sz="4050" dirty="0">
              <a:solidFill>
                <a:srgbClr val="595959"/>
              </a:solidFill>
              <a:latin typeface="Tw Cen MT"/>
            </a:endParaRPr>
          </a:p>
        </p:txBody>
      </p:sp>
      <p:sp>
        <p:nvSpPr>
          <p:cNvPr id="4" name="TextBox 3">
            <a:extLst>
              <a:ext uri="{FF2B5EF4-FFF2-40B4-BE49-F238E27FC236}">
                <a16:creationId xmlns:a16="http://schemas.microsoft.com/office/drawing/2014/main" id="{6A6D3C0B-6892-4190-969E-CFBEF8644B1A}"/>
              </a:ext>
            </a:extLst>
          </p:cNvPr>
          <p:cNvSpPr txBox="1"/>
          <p:nvPr/>
        </p:nvSpPr>
        <p:spPr>
          <a:xfrm>
            <a:off x="87225" y="4421649"/>
            <a:ext cx="6866573" cy="507831"/>
          </a:xfrm>
          <a:prstGeom prst="rect">
            <a:avLst/>
          </a:prstGeom>
          <a:noFill/>
        </p:spPr>
        <p:txBody>
          <a:bodyPr wrap="square">
            <a:spAutoFit/>
          </a:bodyPr>
          <a:lstStyle/>
          <a:p>
            <a:pPr defTabSz="514325">
              <a:defRPr/>
            </a:pPr>
            <a:r>
              <a:rPr lang="en-US" sz="900" i="1" dirty="0">
                <a:solidFill>
                  <a:srgbClr val="595959"/>
                </a:solidFill>
                <a:latin typeface="Tw Cen MT"/>
              </a:rPr>
              <a:t>This project was supported, in part by grant number 90SATC0002 from the U.S. Administration for Community Living, Department of Health and Human Services, Washington, D.C. 20201. Grantees undertaking projects under government sponsorship are encouraged to express freely their findings and conclusions. Points of view or opinions do not, therefore, necessarily represent official Administration for Community Living policy.</a:t>
            </a:r>
          </a:p>
        </p:txBody>
      </p:sp>
      <p:pic>
        <p:nvPicPr>
          <p:cNvPr id="12" name="Content Placeholder 11" descr="A picture containing ground, water, beach, outdoor&#10;&#10;Description automatically generated">
            <a:extLst>
              <a:ext uri="{FF2B5EF4-FFF2-40B4-BE49-F238E27FC236}">
                <a16:creationId xmlns:a16="http://schemas.microsoft.com/office/drawing/2014/main" id="{C099BF86-2F15-461D-A94F-6FEB99E5308F}"/>
              </a:ext>
            </a:extLst>
          </p:cNvPr>
          <p:cNvPicPr>
            <a:picLocks noGrp="1" noChangeAspect="1"/>
          </p:cNvPicPr>
          <p:nvPr>
            <p:ph sz="quarter"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7680" y="326574"/>
            <a:ext cx="5843451" cy="3907808"/>
          </a:xfrm>
        </p:spPr>
      </p:pic>
      <p:sp>
        <p:nvSpPr>
          <p:cNvPr id="13" name="TextBox 12">
            <a:extLst>
              <a:ext uri="{FF2B5EF4-FFF2-40B4-BE49-F238E27FC236}">
                <a16:creationId xmlns:a16="http://schemas.microsoft.com/office/drawing/2014/main" id="{4CB26963-5474-4928-8D20-317683870832}"/>
              </a:ext>
            </a:extLst>
          </p:cNvPr>
          <p:cNvSpPr txBox="1"/>
          <p:nvPr/>
        </p:nvSpPr>
        <p:spPr>
          <a:xfrm>
            <a:off x="2059091" y="3899867"/>
            <a:ext cx="3717420" cy="170175"/>
          </a:xfrm>
          <a:prstGeom prst="rect">
            <a:avLst/>
          </a:prstGeom>
          <a:noFill/>
        </p:spPr>
        <p:txBody>
          <a:bodyPr wrap="square" rtlCol="0">
            <a:spAutoFit/>
          </a:bodyPr>
          <a:lstStyle/>
          <a:p>
            <a:pPr defTabSz="514325">
              <a:defRPr/>
            </a:pPr>
            <a:r>
              <a:rPr lang="en-US" sz="506" dirty="0">
                <a:solidFill>
                  <a:srgbClr val="968C8C">
                    <a:lumMod val="40000"/>
                    <a:lumOff val="60000"/>
                  </a:srgbClr>
                </a:solidFill>
                <a:latin typeface="Tw Cen MT"/>
                <a:hlinkClick r:id="rId5" tooltip="http://morethaneoi.blogspot.com/2014_06_01_archive.html">
                  <a:extLst>
                    <a:ext uri="{A12FA001-AC4F-418D-AE19-62706E023703}">
                      <ahyp:hlinkClr xmlns:ahyp="http://schemas.microsoft.com/office/drawing/2018/hyperlinkcolor" val="tx"/>
                    </a:ext>
                  </a:extLst>
                </a:hlinkClick>
              </a:rPr>
              <a:t>This Photo</a:t>
            </a:r>
            <a:r>
              <a:rPr lang="en-US" sz="506" dirty="0">
                <a:solidFill>
                  <a:srgbClr val="968C8C">
                    <a:lumMod val="40000"/>
                    <a:lumOff val="60000"/>
                  </a:srgbClr>
                </a:solidFill>
                <a:latin typeface="Tw Cen MT"/>
              </a:rPr>
              <a:t> by Unknown Author is licensed under </a:t>
            </a:r>
            <a:r>
              <a:rPr lang="en-US" sz="506" dirty="0">
                <a:solidFill>
                  <a:srgbClr val="968C8C">
                    <a:lumMod val="40000"/>
                    <a:lumOff val="60000"/>
                  </a:srgbClr>
                </a:solidFill>
                <a:latin typeface="Tw Cen MT"/>
                <a:hlinkClick r:id="rId6" tooltip="https://creativecommons.org/licenses/by/3.0/">
                  <a:extLst>
                    <a:ext uri="{A12FA001-AC4F-418D-AE19-62706E023703}">
                      <ahyp:hlinkClr xmlns:ahyp="http://schemas.microsoft.com/office/drawing/2018/hyperlinkcolor" val="tx"/>
                    </a:ext>
                  </a:extLst>
                </a:hlinkClick>
              </a:rPr>
              <a:t>CC BY</a:t>
            </a:r>
            <a:endParaRPr lang="en-US" sz="506" dirty="0">
              <a:solidFill>
                <a:srgbClr val="968C8C">
                  <a:lumMod val="40000"/>
                  <a:lumOff val="60000"/>
                </a:srgbClr>
              </a:solidFill>
              <a:latin typeface="Tw Cen MT"/>
            </a:endParaRPr>
          </a:p>
        </p:txBody>
      </p:sp>
    </p:spTree>
    <p:custDataLst>
      <p:tags r:id="rId1"/>
    </p:custDataLst>
    <p:extLst>
      <p:ext uri="{BB962C8B-B14F-4D97-AF65-F5344CB8AC3E}">
        <p14:creationId xmlns:p14="http://schemas.microsoft.com/office/powerpoint/2010/main" val="2901209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B58B-A14B-4232-B54B-46AFE27A55DE}"/>
              </a:ext>
            </a:extLst>
          </p:cNvPr>
          <p:cNvSpPr>
            <a:spLocks noGrp="1"/>
          </p:cNvSpPr>
          <p:nvPr>
            <p:ph type="ctrTitle"/>
          </p:nvPr>
        </p:nvSpPr>
        <p:spPr>
          <a:xfrm>
            <a:off x="1028700" y="2368098"/>
            <a:ext cx="4800600" cy="623677"/>
          </a:xfrm>
        </p:spPr>
        <p:txBody>
          <a:bodyPr>
            <a:normAutofit/>
          </a:bodyPr>
          <a:lstStyle/>
          <a:p>
            <a:r>
              <a:rPr lang="en-US" sz="3200" dirty="0"/>
              <a:t>Setting the Stage</a:t>
            </a:r>
          </a:p>
        </p:txBody>
      </p:sp>
      <p:sp>
        <p:nvSpPr>
          <p:cNvPr id="3" name="Subtitle 2">
            <a:extLst>
              <a:ext uri="{FF2B5EF4-FFF2-40B4-BE49-F238E27FC236}">
                <a16:creationId xmlns:a16="http://schemas.microsoft.com/office/drawing/2014/main" id="{CB7012B4-F519-47AB-B0D2-E291C99A2672}"/>
              </a:ext>
            </a:extLst>
          </p:cNvPr>
          <p:cNvSpPr>
            <a:spLocks noGrp="1"/>
          </p:cNvSpPr>
          <p:nvPr>
            <p:ph type="subTitle" idx="1"/>
          </p:nvPr>
        </p:nvSpPr>
        <p:spPr/>
        <p:txBody>
          <a:bodyPr>
            <a:normAutofit fontScale="92500" lnSpcReduction="10000"/>
          </a:bodyPr>
          <a:lstStyle/>
          <a:p>
            <a:r>
              <a:rPr lang="en-US" dirty="0"/>
              <a:t>SHIP TA Center Webinar</a:t>
            </a:r>
          </a:p>
          <a:p>
            <a:r>
              <a:rPr lang="en-US" dirty="0"/>
              <a:t>March 24, 2022</a:t>
            </a:r>
          </a:p>
        </p:txBody>
      </p:sp>
      <p:sp>
        <p:nvSpPr>
          <p:cNvPr id="4" name="Subtitle 1">
            <a:extLst>
              <a:ext uri="{FF2B5EF4-FFF2-40B4-BE49-F238E27FC236}">
                <a16:creationId xmlns:a16="http://schemas.microsoft.com/office/drawing/2014/main" id="{3CBB98E3-2A9C-42F3-A1C7-250B4EE685F0}"/>
              </a:ext>
            </a:extLst>
          </p:cNvPr>
          <p:cNvSpPr txBox="1">
            <a:spLocks/>
          </p:cNvSpPr>
          <p:nvPr/>
        </p:nvSpPr>
        <p:spPr>
          <a:xfrm>
            <a:off x="1037856" y="3123233"/>
            <a:ext cx="4800600" cy="465922"/>
          </a:xfrm>
          <a:prstGeom prst="rect">
            <a:avLst/>
          </a:prstGeom>
        </p:spPr>
        <p:txBody>
          <a:bodyPr>
            <a:normAutofit fontScale="92500" lnSpcReduction="10000"/>
          </a:bodyPr>
          <a:lstStyle>
            <a:lvl1pPr marL="0" indent="0" algn="r" defTabSz="342884" rtl="0" eaLnBrk="1" latinLnBrk="0" hangingPunct="1">
              <a:spcBef>
                <a:spcPct val="20000"/>
              </a:spcBef>
              <a:buFont typeface="Arial"/>
              <a:buNone/>
              <a:defRPr sz="1275" b="1" kern="1200">
                <a:solidFill>
                  <a:srgbClr val="FFFFFF"/>
                </a:solidFill>
                <a:latin typeface="Arial"/>
                <a:ea typeface="+mn-ea"/>
                <a:cs typeface="Arial"/>
              </a:defRPr>
            </a:lvl1pPr>
            <a:lvl2pPr marL="342884" indent="0" algn="ctr" defTabSz="342884"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766" indent="0" algn="ctr" defTabSz="342884"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649" indent="0" algn="ctr" defTabSz="342884"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532" indent="0" algn="ctr" defTabSz="342884"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415" indent="0" algn="ctr" defTabSz="342884"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297" indent="0" algn="ctr" defTabSz="342884"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180" indent="0" algn="ctr" defTabSz="342884"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064" indent="0" algn="ctr" defTabSz="342884"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a:t>Nanette Relave, I&amp;R Support Center Senior Director</a:t>
            </a:r>
          </a:p>
          <a:p>
            <a:r>
              <a:rPr lang="en-US"/>
              <a:t>nrelave@advancingstates.org</a:t>
            </a:r>
            <a:endParaRPr lang="en-US" dirty="0"/>
          </a:p>
        </p:txBody>
      </p:sp>
    </p:spTree>
    <p:extLst>
      <p:ext uri="{BB962C8B-B14F-4D97-AF65-F5344CB8AC3E}">
        <p14:creationId xmlns:p14="http://schemas.microsoft.com/office/powerpoint/2010/main" val="89591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E2A6-1FC8-4ADA-A0AB-4D7BAEB31F88}"/>
              </a:ext>
            </a:extLst>
          </p:cNvPr>
          <p:cNvSpPr>
            <a:spLocks noGrp="1"/>
          </p:cNvSpPr>
          <p:nvPr>
            <p:ph type="title"/>
          </p:nvPr>
        </p:nvSpPr>
        <p:spPr/>
        <p:txBody>
          <a:bodyPr/>
          <a:lstStyle/>
          <a:p>
            <a:r>
              <a:rPr lang="en-US" dirty="0"/>
              <a:t>Many Stressors in Frontline Work</a:t>
            </a:r>
          </a:p>
        </p:txBody>
      </p:sp>
      <p:sp>
        <p:nvSpPr>
          <p:cNvPr id="3" name="Content Placeholder 2">
            <a:extLst>
              <a:ext uri="{FF2B5EF4-FFF2-40B4-BE49-F238E27FC236}">
                <a16:creationId xmlns:a16="http://schemas.microsoft.com/office/drawing/2014/main" id="{F7C37F64-0521-437E-A036-0F6017ABD025}"/>
              </a:ext>
            </a:extLst>
          </p:cNvPr>
          <p:cNvSpPr>
            <a:spLocks noGrp="1"/>
          </p:cNvSpPr>
          <p:nvPr>
            <p:ph idx="1"/>
          </p:nvPr>
        </p:nvSpPr>
        <p:spPr/>
        <p:txBody>
          <a:bodyPr>
            <a:normAutofit/>
          </a:bodyPr>
          <a:lstStyle/>
          <a:p>
            <a:pPr marL="0" indent="0">
              <a:buNone/>
            </a:pPr>
            <a:r>
              <a:rPr lang="en-US" dirty="0">
                <a:solidFill>
                  <a:schemeClr val="tx1"/>
                </a:solidFill>
              </a:rPr>
              <a:t>While roles vary, frontline work across programs shares common stressors:</a:t>
            </a:r>
          </a:p>
          <a:p>
            <a:pPr>
              <a:buFont typeface="Wingdings" panose="05000000000000000000" pitchFamily="2" charset="2"/>
              <a:buChar char="§"/>
            </a:pPr>
            <a:r>
              <a:rPr lang="en-US" sz="2000" dirty="0">
                <a:solidFill>
                  <a:schemeClr val="tx1"/>
                </a:solidFill>
              </a:rPr>
              <a:t>Uncertainty</a:t>
            </a:r>
          </a:p>
          <a:p>
            <a:pPr>
              <a:buFont typeface="Wingdings" panose="05000000000000000000" pitchFamily="2" charset="2"/>
              <a:buChar char="§"/>
            </a:pPr>
            <a:r>
              <a:rPr lang="en-US" sz="2000" dirty="0">
                <a:solidFill>
                  <a:schemeClr val="tx1"/>
                </a:solidFill>
              </a:rPr>
              <a:t>Call volume</a:t>
            </a:r>
          </a:p>
          <a:p>
            <a:pPr>
              <a:buFont typeface="Wingdings" panose="05000000000000000000" pitchFamily="2" charset="2"/>
              <a:buChar char="§"/>
            </a:pPr>
            <a:r>
              <a:rPr lang="en-US" sz="2000" dirty="0">
                <a:solidFill>
                  <a:schemeClr val="tx1"/>
                </a:solidFill>
              </a:rPr>
              <a:t>Complex situations</a:t>
            </a:r>
          </a:p>
          <a:p>
            <a:pPr>
              <a:buFont typeface="Wingdings" panose="05000000000000000000" pitchFamily="2" charset="2"/>
              <a:buChar char="§"/>
            </a:pPr>
            <a:r>
              <a:rPr lang="en-US" sz="2000" dirty="0">
                <a:solidFill>
                  <a:schemeClr val="tx1"/>
                </a:solidFill>
              </a:rPr>
              <a:t>Unmet needs</a:t>
            </a:r>
          </a:p>
          <a:p>
            <a:pPr>
              <a:buFont typeface="Wingdings" panose="05000000000000000000" pitchFamily="2" charset="2"/>
              <a:buChar char="§"/>
            </a:pPr>
            <a:r>
              <a:rPr lang="en-US" sz="2000" dirty="0">
                <a:solidFill>
                  <a:schemeClr val="tx1"/>
                </a:solidFill>
              </a:rPr>
              <a:t>Difficult client contacts</a:t>
            </a:r>
          </a:p>
          <a:p>
            <a:pPr>
              <a:buFont typeface="Wingdings" panose="05000000000000000000" pitchFamily="2" charset="2"/>
              <a:buChar char="§"/>
            </a:pPr>
            <a:r>
              <a:rPr lang="en-US" sz="2000" dirty="0">
                <a:solidFill>
                  <a:schemeClr val="tx1"/>
                </a:solidFill>
              </a:rPr>
              <a:t>Work/life imbalance</a:t>
            </a:r>
          </a:p>
          <a:p>
            <a:pPr>
              <a:buFont typeface="Wingdings" panose="05000000000000000000" pitchFamily="2" charset="2"/>
              <a:buChar char="§"/>
            </a:pPr>
            <a:r>
              <a:rPr lang="en-US" sz="2000" dirty="0">
                <a:solidFill>
                  <a:schemeClr val="tx1"/>
                </a:solidFill>
              </a:rPr>
              <a:t>Emergency and disaster situations</a:t>
            </a:r>
          </a:p>
        </p:txBody>
      </p:sp>
      <p:sp>
        <p:nvSpPr>
          <p:cNvPr id="4" name="Slide Number Placeholder 3">
            <a:extLst>
              <a:ext uri="{FF2B5EF4-FFF2-40B4-BE49-F238E27FC236}">
                <a16:creationId xmlns:a16="http://schemas.microsoft.com/office/drawing/2014/main" id="{CAF7B714-4905-40E7-9FCC-EC0AA1E9A599}"/>
              </a:ext>
            </a:extLst>
          </p:cNvPr>
          <p:cNvSpPr>
            <a:spLocks noGrp="1"/>
          </p:cNvSpPr>
          <p:nvPr>
            <p:ph type="sldNum" sz="quarter" idx="12"/>
          </p:nvPr>
        </p:nvSpPr>
        <p:spPr/>
        <p:txBody>
          <a:bodyPr/>
          <a:lstStyle/>
          <a:p>
            <a:fld id="{ED076490-EB40-A641-A897-AD17FAA32DF9}" type="slidenum">
              <a:rPr lang="en-US" smtClean="0"/>
              <a:pPr/>
              <a:t>7</a:t>
            </a:fld>
            <a:endParaRPr lang="en-US" dirty="0"/>
          </a:p>
        </p:txBody>
      </p:sp>
      <p:pic>
        <p:nvPicPr>
          <p:cNvPr id="6" name="Picture 5" descr="A person talking on the phone&#10;&#10;Description automatically generated with medium confidence">
            <a:extLst>
              <a:ext uri="{FF2B5EF4-FFF2-40B4-BE49-F238E27FC236}">
                <a16:creationId xmlns:a16="http://schemas.microsoft.com/office/drawing/2014/main" id="{861A8700-EA15-49E2-920A-3FCA06F47E7E}"/>
              </a:ext>
            </a:extLst>
          </p:cNvPr>
          <p:cNvPicPr>
            <a:picLocks noChangeAspect="1"/>
          </p:cNvPicPr>
          <p:nvPr/>
        </p:nvPicPr>
        <p:blipFill>
          <a:blip r:embed="rId3"/>
          <a:stretch>
            <a:fillRect/>
          </a:stretch>
        </p:blipFill>
        <p:spPr>
          <a:xfrm>
            <a:off x="3359895" y="2040126"/>
            <a:ext cx="3296093" cy="2197396"/>
          </a:xfrm>
          <a:prstGeom prst="rect">
            <a:avLst/>
          </a:prstGeom>
        </p:spPr>
      </p:pic>
    </p:spTree>
    <p:extLst>
      <p:ext uri="{BB962C8B-B14F-4D97-AF65-F5344CB8AC3E}">
        <p14:creationId xmlns:p14="http://schemas.microsoft.com/office/powerpoint/2010/main" val="334747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9FCE3A6-6806-47B3-906B-695C610C06DB}"/>
              </a:ext>
            </a:extLst>
          </p:cNvPr>
          <p:cNvSpPr/>
          <p:nvPr/>
        </p:nvSpPr>
        <p:spPr>
          <a:xfrm>
            <a:off x="420929" y="87897"/>
            <a:ext cx="6016153" cy="1360718"/>
          </a:xfrm>
          <a:custGeom>
            <a:avLst/>
            <a:gdLst>
              <a:gd name="connsiteX0" fmla="*/ 0 w 5604871"/>
              <a:gd name="connsiteY0" fmla="*/ 136072 h 1360718"/>
              <a:gd name="connsiteX1" fmla="*/ 136072 w 5604871"/>
              <a:gd name="connsiteY1" fmla="*/ 0 h 1360718"/>
              <a:gd name="connsiteX2" fmla="*/ 5468799 w 5604871"/>
              <a:gd name="connsiteY2" fmla="*/ 0 h 1360718"/>
              <a:gd name="connsiteX3" fmla="*/ 5604871 w 5604871"/>
              <a:gd name="connsiteY3" fmla="*/ 136072 h 1360718"/>
              <a:gd name="connsiteX4" fmla="*/ 5604871 w 5604871"/>
              <a:gd name="connsiteY4" fmla="*/ 1224646 h 1360718"/>
              <a:gd name="connsiteX5" fmla="*/ 5468799 w 5604871"/>
              <a:gd name="connsiteY5" fmla="*/ 1360718 h 1360718"/>
              <a:gd name="connsiteX6" fmla="*/ 136072 w 5604871"/>
              <a:gd name="connsiteY6" fmla="*/ 1360718 h 1360718"/>
              <a:gd name="connsiteX7" fmla="*/ 0 w 5604871"/>
              <a:gd name="connsiteY7" fmla="*/ 1224646 h 1360718"/>
              <a:gd name="connsiteX8" fmla="*/ 0 w 5604871"/>
              <a:gd name="connsiteY8" fmla="*/ 136072 h 136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4871" h="1360718">
                <a:moveTo>
                  <a:pt x="0" y="136072"/>
                </a:moveTo>
                <a:cubicBezTo>
                  <a:pt x="0" y="60922"/>
                  <a:pt x="60922" y="0"/>
                  <a:pt x="136072" y="0"/>
                </a:cubicBezTo>
                <a:lnTo>
                  <a:pt x="5468799" y="0"/>
                </a:lnTo>
                <a:cubicBezTo>
                  <a:pt x="5543949" y="0"/>
                  <a:pt x="5604871" y="60922"/>
                  <a:pt x="5604871" y="136072"/>
                </a:cubicBezTo>
                <a:lnTo>
                  <a:pt x="5604871" y="1224646"/>
                </a:lnTo>
                <a:cubicBezTo>
                  <a:pt x="5604871" y="1299796"/>
                  <a:pt x="5543949" y="1360718"/>
                  <a:pt x="5468799" y="1360718"/>
                </a:cubicBezTo>
                <a:lnTo>
                  <a:pt x="136072" y="1360718"/>
                </a:lnTo>
                <a:cubicBezTo>
                  <a:pt x="60922" y="1360718"/>
                  <a:pt x="0" y="1299796"/>
                  <a:pt x="0" y="1224646"/>
                </a:cubicBezTo>
                <a:lnTo>
                  <a:pt x="0" y="136072"/>
                </a:lnTo>
                <a:close/>
              </a:path>
            </a:pathLst>
          </a:custGeom>
          <a:solidFill>
            <a:srgbClr val="00627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104" tIns="135104" rIns="135104" bIns="135104" numCol="1" spcCol="1270" anchor="ctr" anchorCtr="0">
            <a:noAutofit/>
          </a:bodyPr>
          <a:lstStyle/>
          <a:p>
            <a:pPr algn="ctr" defTabSz="1111196">
              <a:lnSpc>
                <a:spcPct val="90000"/>
              </a:lnSpc>
              <a:spcBef>
                <a:spcPct val="0"/>
              </a:spcBef>
              <a:spcAft>
                <a:spcPct val="35000"/>
              </a:spcAft>
            </a:pPr>
            <a:r>
              <a:rPr lang="en-US" sz="2500" dirty="0"/>
              <a:t>The pandemic has increased mental health needs – impacting clients and staff</a:t>
            </a:r>
          </a:p>
        </p:txBody>
      </p:sp>
      <p:sp>
        <p:nvSpPr>
          <p:cNvPr id="12" name="Rectangle: Rounded Corners 11">
            <a:extLst>
              <a:ext uri="{FF2B5EF4-FFF2-40B4-BE49-F238E27FC236}">
                <a16:creationId xmlns:a16="http://schemas.microsoft.com/office/drawing/2014/main" id="{1A523209-164B-49F7-B818-571DD863E28D}"/>
              </a:ext>
            </a:extLst>
          </p:cNvPr>
          <p:cNvSpPr/>
          <p:nvPr/>
        </p:nvSpPr>
        <p:spPr>
          <a:xfrm>
            <a:off x="448148" y="1537084"/>
            <a:ext cx="5988935" cy="1188895"/>
          </a:xfrm>
          <a:prstGeom prst="roundRect">
            <a:avLst/>
          </a:prstGeom>
          <a:solidFill>
            <a:schemeClr val="bg1"/>
          </a:solidFill>
          <a:ln>
            <a:solidFill>
              <a:srgbClr val="006273"/>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814" tIns="100814" rIns="100814" bIns="100814" numCol="1" spcCol="1270" anchor="ctr" anchorCtr="0">
            <a:noAutofit/>
          </a:bodyPr>
          <a:lstStyle/>
          <a:p>
            <a:pPr defTabSz="711164">
              <a:lnSpc>
                <a:spcPct val="90000"/>
              </a:lnSpc>
              <a:spcBef>
                <a:spcPct val="0"/>
              </a:spcBef>
              <a:spcAft>
                <a:spcPct val="35000"/>
              </a:spcAft>
            </a:pPr>
            <a:endParaRPr lang="en-US" dirty="0">
              <a:solidFill>
                <a:schemeClr val="tx1"/>
              </a:solidFill>
            </a:endParaRPr>
          </a:p>
        </p:txBody>
      </p:sp>
      <p:sp>
        <p:nvSpPr>
          <p:cNvPr id="13" name="Rectangle: Rounded Corners 12">
            <a:extLst>
              <a:ext uri="{FF2B5EF4-FFF2-40B4-BE49-F238E27FC236}">
                <a16:creationId xmlns:a16="http://schemas.microsoft.com/office/drawing/2014/main" id="{41850D1A-C1D2-471B-A9BD-4FB3807DAAA5}"/>
              </a:ext>
            </a:extLst>
          </p:cNvPr>
          <p:cNvSpPr/>
          <p:nvPr/>
        </p:nvSpPr>
        <p:spPr>
          <a:xfrm>
            <a:off x="449089" y="2824252"/>
            <a:ext cx="6084716" cy="1591256"/>
          </a:xfrm>
          <a:prstGeom prst="roundRect">
            <a:avLst/>
          </a:prstGeom>
          <a:solidFill>
            <a:schemeClr val="bg1"/>
          </a:solidFill>
          <a:ln>
            <a:solidFill>
              <a:srgbClr val="006273"/>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814" tIns="100814" rIns="100814" bIns="100814" numCol="1" spcCol="1270" anchor="t" anchorCtr="0">
            <a:noAutofit/>
          </a:bodyPr>
          <a:lstStyle/>
          <a:p>
            <a:pPr defTabSz="711164">
              <a:lnSpc>
                <a:spcPct val="90000"/>
              </a:lnSpc>
              <a:spcBef>
                <a:spcPct val="0"/>
              </a:spcBef>
              <a:spcAft>
                <a:spcPct val="35000"/>
              </a:spcAft>
            </a:pPr>
            <a:endParaRPr lang="en-US" sz="1600" dirty="0">
              <a:solidFill>
                <a:schemeClr val="tx1"/>
              </a:solidFill>
            </a:endParaRPr>
          </a:p>
        </p:txBody>
      </p:sp>
      <p:sp>
        <p:nvSpPr>
          <p:cNvPr id="4" name="Slide Number Placeholder 3">
            <a:extLst>
              <a:ext uri="{FF2B5EF4-FFF2-40B4-BE49-F238E27FC236}">
                <a16:creationId xmlns:a16="http://schemas.microsoft.com/office/drawing/2014/main" id="{D82D3424-9BAE-424D-B200-96B0A34D4525}"/>
              </a:ext>
            </a:extLst>
          </p:cNvPr>
          <p:cNvSpPr>
            <a:spLocks noGrp="1"/>
          </p:cNvSpPr>
          <p:nvPr>
            <p:ph type="sldNum" sz="quarter" idx="12"/>
          </p:nvPr>
        </p:nvSpPr>
        <p:spPr/>
        <p:txBody>
          <a:bodyPr/>
          <a:lstStyle/>
          <a:p>
            <a:fld id="{ED076490-EB40-A641-A897-AD17FAA32DF9}" type="slidenum">
              <a:rPr lang="en-US" smtClean="0"/>
              <a:pPr/>
              <a:t>8</a:t>
            </a:fld>
            <a:endParaRPr lang="en-US" dirty="0"/>
          </a:p>
        </p:txBody>
      </p:sp>
      <p:sp>
        <p:nvSpPr>
          <p:cNvPr id="6" name="TextBox 5">
            <a:extLst>
              <a:ext uri="{FF2B5EF4-FFF2-40B4-BE49-F238E27FC236}">
                <a16:creationId xmlns:a16="http://schemas.microsoft.com/office/drawing/2014/main" id="{843E6146-90DA-4515-BEF7-2F2B580309D8}"/>
              </a:ext>
            </a:extLst>
          </p:cNvPr>
          <p:cNvSpPr txBox="1"/>
          <p:nvPr/>
        </p:nvSpPr>
        <p:spPr>
          <a:xfrm>
            <a:off x="126769" y="4415514"/>
            <a:ext cx="6830984" cy="276999"/>
          </a:xfrm>
          <a:prstGeom prst="rect">
            <a:avLst/>
          </a:prstGeom>
          <a:noFill/>
        </p:spPr>
        <p:txBody>
          <a:bodyPr wrap="square">
            <a:spAutoFit/>
          </a:bodyPr>
          <a:lstStyle/>
          <a:p>
            <a:r>
              <a:rPr lang="en-US" sz="1200" dirty="0"/>
              <a:t>(</a:t>
            </a:r>
            <a:r>
              <a:rPr lang="en-US" sz="1200" i="1" dirty="0"/>
              <a:t>The Implications of COVID-19 for Mental Health and Substance Use</a:t>
            </a:r>
            <a:r>
              <a:rPr lang="en-US" sz="1200" dirty="0"/>
              <a:t>, Kaiser Family Foundation)</a:t>
            </a:r>
          </a:p>
        </p:txBody>
      </p:sp>
      <p:grpSp>
        <p:nvGrpSpPr>
          <p:cNvPr id="5" name="Group 4">
            <a:extLst>
              <a:ext uri="{FF2B5EF4-FFF2-40B4-BE49-F238E27FC236}">
                <a16:creationId xmlns:a16="http://schemas.microsoft.com/office/drawing/2014/main" id="{0F8A066E-B6A1-47C8-B3B9-DF3631CCBB94}"/>
              </a:ext>
            </a:extLst>
          </p:cNvPr>
          <p:cNvGrpSpPr/>
          <p:nvPr/>
        </p:nvGrpSpPr>
        <p:grpSpPr>
          <a:xfrm>
            <a:off x="458314" y="3489226"/>
            <a:ext cx="6167909" cy="926280"/>
            <a:chOff x="1856549" y="3244789"/>
            <a:chExt cx="6167909" cy="926280"/>
          </a:xfrm>
        </p:grpSpPr>
        <p:pic>
          <p:nvPicPr>
            <p:cNvPr id="19" name="Graphic 18" descr="Man with solid fill">
              <a:extLst>
                <a:ext uri="{FF2B5EF4-FFF2-40B4-BE49-F238E27FC236}">
                  <a16:creationId xmlns:a16="http://schemas.microsoft.com/office/drawing/2014/main" id="{B7736F00-C11B-4B99-B90E-92D8C3EB7F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7719" y="3252685"/>
              <a:ext cx="914400" cy="914400"/>
            </a:xfrm>
            <a:prstGeom prst="rect">
              <a:avLst/>
            </a:prstGeom>
          </p:spPr>
        </p:pic>
        <p:pic>
          <p:nvPicPr>
            <p:cNvPr id="21" name="Graphic 20" descr="Woman with solid fill">
              <a:extLst>
                <a:ext uri="{FF2B5EF4-FFF2-40B4-BE49-F238E27FC236}">
                  <a16:creationId xmlns:a16="http://schemas.microsoft.com/office/drawing/2014/main" id="{90C367F8-2ADB-4F23-9A55-F822AF6C5F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1442" y="3254677"/>
              <a:ext cx="914400" cy="914400"/>
            </a:xfrm>
            <a:prstGeom prst="rect">
              <a:avLst/>
            </a:prstGeom>
          </p:spPr>
        </p:pic>
        <p:pic>
          <p:nvPicPr>
            <p:cNvPr id="22" name="Graphic 21" descr="Woman with solid fill">
              <a:extLst>
                <a:ext uri="{FF2B5EF4-FFF2-40B4-BE49-F238E27FC236}">
                  <a16:creationId xmlns:a16="http://schemas.microsoft.com/office/drawing/2014/main" id="{4707DED5-8DA1-452E-8519-67DC07CD2E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8889" y="3252685"/>
              <a:ext cx="914400" cy="914400"/>
            </a:xfrm>
            <a:prstGeom prst="rect">
              <a:avLst/>
            </a:prstGeom>
          </p:spPr>
        </p:pic>
        <p:pic>
          <p:nvPicPr>
            <p:cNvPr id="23" name="Graphic 22" descr="Man with solid fill">
              <a:extLst>
                <a:ext uri="{FF2B5EF4-FFF2-40B4-BE49-F238E27FC236}">
                  <a16:creationId xmlns:a16="http://schemas.microsoft.com/office/drawing/2014/main" id="{B3A586C2-4DAB-4BC4-B0D4-F3C8DA56BC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75165" y="3254677"/>
              <a:ext cx="914400" cy="914400"/>
            </a:xfrm>
            <a:prstGeom prst="rect">
              <a:avLst/>
            </a:prstGeom>
          </p:spPr>
        </p:pic>
        <p:pic>
          <p:nvPicPr>
            <p:cNvPr id="15" name="Graphic 14" descr="Woman with solid fill">
              <a:extLst>
                <a:ext uri="{FF2B5EF4-FFF2-40B4-BE49-F238E27FC236}">
                  <a16:creationId xmlns:a16="http://schemas.microsoft.com/office/drawing/2014/main" id="{EF390FC4-DD5D-498C-BBB6-12C7243B2F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2611" y="3256669"/>
              <a:ext cx="914400" cy="914400"/>
            </a:xfrm>
            <a:prstGeom prst="rect">
              <a:avLst/>
            </a:prstGeom>
          </p:spPr>
        </p:pic>
        <p:pic>
          <p:nvPicPr>
            <p:cNvPr id="16" name="Graphic 15" descr="Woman with solid fill">
              <a:extLst>
                <a:ext uri="{FF2B5EF4-FFF2-40B4-BE49-F238E27FC236}">
                  <a16:creationId xmlns:a16="http://schemas.microsoft.com/office/drawing/2014/main" id="{B3A225EF-8F21-4DF4-A2B2-2892B23AAA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0058" y="3254677"/>
              <a:ext cx="914400" cy="914400"/>
            </a:xfrm>
            <a:prstGeom prst="rect">
              <a:avLst/>
            </a:prstGeom>
          </p:spPr>
        </p:pic>
        <p:pic>
          <p:nvPicPr>
            <p:cNvPr id="18" name="Graphic 17" descr="Man with solid fill">
              <a:extLst>
                <a:ext uri="{FF2B5EF4-FFF2-40B4-BE49-F238E27FC236}">
                  <a16:creationId xmlns:a16="http://schemas.microsoft.com/office/drawing/2014/main" id="{6853D0B1-CF06-4DDF-BCEC-B04E31F422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6334" y="3256669"/>
              <a:ext cx="914400" cy="914400"/>
            </a:xfrm>
            <a:prstGeom prst="rect">
              <a:avLst/>
            </a:prstGeom>
          </p:spPr>
        </p:pic>
        <p:pic>
          <p:nvPicPr>
            <p:cNvPr id="24" name="Graphic 23" descr="Woman with solid fill">
              <a:extLst>
                <a:ext uri="{FF2B5EF4-FFF2-40B4-BE49-F238E27FC236}">
                  <a16:creationId xmlns:a16="http://schemas.microsoft.com/office/drawing/2014/main" id="{BED4EB8C-3CC9-4F81-89C3-5EFDBF15A2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6549" y="3246781"/>
              <a:ext cx="914400" cy="914400"/>
            </a:xfrm>
            <a:prstGeom prst="rect">
              <a:avLst/>
            </a:prstGeom>
          </p:spPr>
        </p:pic>
        <p:pic>
          <p:nvPicPr>
            <p:cNvPr id="25" name="Graphic 24" descr="Woman with solid fill">
              <a:extLst>
                <a:ext uri="{FF2B5EF4-FFF2-40B4-BE49-F238E27FC236}">
                  <a16:creationId xmlns:a16="http://schemas.microsoft.com/office/drawing/2014/main" id="{5626B4C9-B0AB-4244-BE89-8A94A9F1DE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23996" y="3244789"/>
              <a:ext cx="914400" cy="914400"/>
            </a:xfrm>
            <a:prstGeom prst="rect">
              <a:avLst/>
            </a:prstGeom>
          </p:spPr>
        </p:pic>
        <p:pic>
          <p:nvPicPr>
            <p:cNvPr id="26" name="Graphic 25" descr="Man with solid fill">
              <a:extLst>
                <a:ext uri="{FF2B5EF4-FFF2-40B4-BE49-F238E27FC236}">
                  <a16:creationId xmlns:a16="http://schemas.microsoft.com/office/drawing/2014/main" id="{2AEBAA87-D6ED-4E03-9B9B-BAEDD52328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0272" y="3246781"/>
              <a:ext cx="914400" cy="914400"/>
            </a:xfrm>
            <a:prstGeom prst="rect">
              <a:avLst/>
            </a:prstGeom>
          </p:spPr>
        </p:pic>
      </p:grpSp>
      <p:sp>
        <p:nvSpPr>
          <p:cNvPr id="27" name="TextBox 26">
            <a:extLst>
              <a:ext uri="{FF2B5EF4-FFF2-40B4-BE49-F238E27FC236}">
                <a16:creationId xmlns:a16="http://schemas.microsoft.com/office/drawing/2014/main" id="{1EA9781B-0407-47A2-A168-910789E016AB}"/>
              </a:ext>
            </a:extLst>
          </p:cNvPr>
          <p:cNvSpPr txBox="1"/>
          <p:nvPr/>
        </p:nvSpPr>
        <p:spPr>
          <a:xfrm>
            <a:off x="590985" y="1718791"/>
            <a:ext cx="4079337" cy="840230"/>
          </a:xfrm>
          <a:prstGeom prst="rect">
            <a:avLst/>
          </a:prstGeom>
          <a:noFill/>
        </p:spPr>
        <p:txBody>
          <a:bodyPr wrap="square">
            <a:spAutoFit/>
          </a:bodyPr>
          <a:lstStyle/>
          <a:p>
            <a:pPr defTabSz="711164">
              <a:lnSpc>
                <a:spcPct val="90000"/>
              </a:lnSpc>
              <a:spcBef>
                <a:spcPct val="0"/>
              </a:spcBef>
              <a:spcAft>
                <a:spcPct val="35000"/>
              </a:spcAft>
            </a:pPr>
            <a:r>
              <a:rPr lang="en-US" dirty="0"/>
              <a:t>More workers are experiencing mental health conditions, including anxiety and depression.</a:t>
            </a:r>
          </a:p>
        </p:txBody>
      </p:sp>
      <p:sp>
        <p:nvSpPr>
          <p:cNvPr id="28" name="TextBox 27">
            <a:extLst>
              <a:ext uri="{FF2B5EF4-FFF2-40B4-BE49-F238E27FC236}">
                <a16:creationId xmlns:a16="http://schemas.microsoft.com/office/drawing/2014/main" id="{F9023F2A-53C7-4E4F-9CC8-C5EDF6C4BC53}"/>
              </a:ext>
            </a:extLst>
          </p:cNvPr>
          <p:cNvSpPr txBox="1"/>
          <p:nvPr/>
        </p:nvSpPr>
        <p:spPr>
          <a:xfrm>
            <a:off x="590980" y="2914929"/>
            <a:ext cx="5800932" cy="535531"/>
          </a:xfrm>
          <a:prstGeom prst="rect">
            <a:avLst/>
          </a:prstGeom>
          <a:noFill/>
        </p:spPr>
        <p:txBody>
          <a:bodyPr wrap="square">
            <a:spAutoFit/>
          </a:bodyPr>
          <a:lstStyle/>
          <a:p>
            <a:pPr defTabSz="711164">
              <a:lnSpc>
                <a:spcPct val="90000"/>
              </a:lnSpc>
              <a:spcBef>
                <a:spcPct val="0"/>
              </a:spcBef>
              <a:spcAft>
                <a:spcPct val="35000"/>
              </a:spcAft>
            </a:pPr>
            <a:r>
              <a:rPr lang="en-US" sz="1600" dirty="0"/>
              <a:t>About </a:t>
            </a:r>
            <a:r>
              <a:rPr lang="en-US" sz="1600" b="1" dirty="0"/>
              <a:t>4 in 10 adults </a:t>
            </a:r>
            <a:r>
              <a:rPr lang="en-US" sz="1600" dirty="0"/>
              <a:t>in the U.S. have reported symptoms of anxiety or depressive disorder during the pandemic.</a:t>
            </a:r>
          </a:p>
        </p:txBody>
      </p:sp>
      <p:pic>
        <p:nvPicPr>
          <p:cNvPr id="10" name="Graphic 9" descr="Brain in head with solid fill">
            <a:extLst>
              <a:ext uri="{FF2B5EF4-FFF2-40B4-BE49-F238E27FC236}">
                <a16:creationId xmlns:a16="http://schemas.microsoft.com/office/drawing/2014/main" id="{5CD9E603-3800-4FCE-8393-854FEFDA3B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75054" y="1545889"/>
            <a:ext cx="1166297" cy="1166297"/>
          </a:xfrm>
          <a:prstGeom prst="rect">
            <a:avLst/>
          </a:prstGeom>
        </p:spPr>
      </p:pic>
    </p:spTree>
    <p:extLst>
      <p:ext uri="{BB962C8B-B14F-4D97-AF65-F5344CB8AC3E}">
        <p14:creationId xmlns:p14="http://schemas.microsoft.com/office/powerpoint/2010/main" val="2790971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BB3F-CC5F-4802-9BBC-E1579D151221}"/>
              </a:ext>
            </a:extLst>
          </p:cNvPr>
          <p:cNvSpPr>
            <a:spLocks noGrp="1"/>
          </p:cNvSpPr>
          <p:nvPr>
            <p:ph type="title"/>
          </p:nvPr>
        </p:nvSpPr>
        <p:spPr>
          <a:xfrm>
            <a:off x="342900" y="206375"/>
            <a:ext cx="6172200" cy="797218"/>
          </a:xfrm>
        </p:spPr>
        <p:txBody>
          <a:bodyPr>
            <a:normAutofit fontScale="90000"/>
          </a:bodyPr>
          <a:lstStyle/>
          <a:p>
            <a:r>
              <a:rPr lang="en-US" dirty="0"/>
              <a:t>Self-Care: An Essential Ingredient in Sustaining You in Your Work</a:t>
            </a:r>
          </a:p>
        </p:txBody>
      </p:sp>
      <p:sp>
        <p:nvSpPr>
          <p:cNvPr id="3" name="Content Placeholder 2">
            <a:extLst>
              <a:ext uri="{FF2B5EF4-FFF2-40B4-BE49-F238E27FC236}">
                <a16:creationId xmlns:a16="http://schemas.microsoft.com/office/drawing/2014/main" id="{AD4F1540-4934-478C-891D-BDD77BDBF649}"/>
              </a:ext>
            </a:extLst>
          </p:cNvPr>
          <p:cNvSpPr>
            <a:spLocks noGrp="1"/>
          </p:cNvSpPr>
          <p:nvPr>
            <p:ph idx="1"/>
          </p:nvPr>
        </p:nvSpPr>
        <p:spPr/>
        <p:txBody>
          <a:bodyPr>
            <a:normAutofit lnSpcReduction="10000"/>
          </a:bodyPr>
          <a:lstStyle/>
          <a:p>
            <a:pPr marL="0" indent="0">
              <a:buNone/>
            </a:pPr>
            <a:r>
              <a:rPr lang="en-US" sz="2200" dirty="0">
                <a:solidFill>
                  <a:schemeClr val="tx1"/>
                </a:solidFill>
              </a:rPr>
              <a:t>Self-care is not a luxury and </a:t>
            </a:r>
            <a:br>
              <a:rPr lang="en-US" sz="2200" dirty="0">
                <a:solidFill>
                  <a:schemeClr val="tx1"/>
                </a:solidFill>
              </a:rPr>
            </a:br>
            <a:r>
              <a:rPr lang="en-US" sz="2200" dirty="0">
                <a:solidFill>
                  <a:schemeClr val="tx1"/>
                </a:solidFill>
              </a:rPr>
              <a:t>is more than a buzzword. </a:t>
            </a:r>
          </a:p>
          <a:p>
            <a:pPr marL="0" indent="0">
              <a:lnSpc>
                <a:spcPct val="110000"/>
              </a:lnSpc>
              <a:spcBef>
                <a:spcPts val="600"/>
              </a:spcBef>
              <a:buNone/>
            </a:pPr>
            <a:r>
              <a:rPr lang="en-US" sz="1800" dirty="0">
                <a:solidFill>
                  <a:schemeClr val="tx1"/>
                </a:solidFill>
              </a:rPr>
              <a:t>“The remedy to stress, burnout and </a:t>
            </a:r>
            <a:br>
              <a:rPr lang="en-US" sz="1800" dirty="0">
                <a:solidFill>
                  <a:schemeClr val="tx1"/>
                </a:solidFill>
              </a:rPr>
            </a:br>
            <a:r>
              <a:rPr lang="en-US" sz="1800" dirty="0">
                <a:solidFill>
                  <a:schemeClr val="tx1"/>
                </a:solidFill>
              </a:rPr>
              <a:t>compassion fatigue is self care. Self</a:t>
            </a:r>
          </a:p>
          <a:p>
            <a:pPr marL="0" indent="0">
              <a:lnSpc>
                <a:spcPct val="110000"/>
              </a:lnSpc>
              <a:spcBef>
                <a:spcPts val="0"/>
              </a:spcBef>
              <a:buNone/>
            </a:pPr>
            <a:r>
              <a:rPr lang="en-US" sz="1800" dirty="0">
                <a:solidFill>
                  <a:schemeClr val="tx1"/>
                </a:solidFill>
              </a:rPr>
              <a:t>care is the act of performing </a:t>
            </a:r>
            <a:br>
              <a:rPr lang="en-US" sz="1800" dirty="0">
                <a:solidFill>
                  <a:schemeClr val="tx1"/>
                </a:solidFill>
              </a:rPr>
            </a:br>
            <a:r>
              <a:rPr lang="en-US" sz="1800" dirty="0">
                <a:solidFill>
                  <a:schemeClr val="tx1"/>
                </a:solidFill>
              </a:rPr>
              <a:t>intentional care for your physical, </a:t>
            </a:r>
            <a:br>
              <a:rPr lang="en-US" sz="1800" dirty="0">
                <a:solidFill>
                  <a:schemeClr val="tx1"/>
                </a:solidFill>
              </a:rPr>
            </a:br>
            <a:r>
              <a:rPr lang="en-US" sz="1800" dirty="0">
                <a:solidFill>
                  <a:schemeClr val="tx1"/>
                </a:solidFill>
              </a:rPr>
              <a:t>mental, emotional and social health. </a:t>
            </a:r>
            <a:br>
              <a:rPr lang="en-US" sz="1800" dirty="0">
                <a:solidFill>
                  <a:schemeClr val="tx1"/>
                </a:solidFill>
              </a:rPr>
            </a:br>
            <a:r>
              <a:rPr lang="en-US" sz="1800" dirty="0">
                <a:solidFill>
                  <a:schemeClr val="tx1"/>
                </a:solidFill>
              </a:rPr>
              <a:t>Self care is not selfish. It allows </a:t>
            </a:r>
            <a:br>
              <a:rPr lang="en-US" sz="1800" dirty="0">
                <a:solidFill>
                  <a:schemeClr val="tx1"/>
                </a:solidFill>
              </a:rPr>
            </a:br>
            <a:r>
              <a:rPr lang="en-US" sz="1800" dirty="0">
                <a:solidFill>
                  <a:schemeClr val="tx1"/>
                </a:solidFill>
              </a:rPr>
              <a:t>us to do our jobs better and last </a:t>
            </a:r>
            <a:br>
              <a:rPr lang="en-US" sz="1800" dirty="0">
                <a:solidFill>
                  <a:schemeClr val="tx1"/>
                </a:solidFill>
              </a:rPr>
            </a:br>
            <a:r>
              <a:rPr lang="en-US" sz="1800" dirty="0">
                <a:solidFill>
                  <a:schemeClr val="tx1"/>
                </a:solidFill>
              </a:rPr>
              <a:t>longer in our fields of service.”</a:t>
            </a:r>
          </a:p>
          <a:p>
            <a:pPr marL="0" indent="0">
              <a:lnSpc>
                <a:spcPct val="110000"/>
              </a:lnSpc>
              <a:spcBef>
                <a:spcPts val="600"/>
              </a:spcBef>
              <a:buNone/>
            </a:pPr>
            <a:r>
              <a:rPr lang="en-US" sz="1400" dirty="0">
                <a:solidFill>
                  <a:schemeClr val="tx1"/>
                </a:solidFill>
              </a:rPr>
              <a:t>(AIRS I&amp;R Training Manual, 2021)</a:t>
            </a:r>
          </a:p>
        </p:txBody>
      </p:sp>
      <p:sp>
        <p:nvSpPr>
          <p:cNvPr id="4" name="Slide Number Placeholder 3">
            <a:extLst>
              <a:ext uri="{FF2B5EF4-FFF2-40B4-BE49-F238E27FC236}">
                <a16:creationId xmlns:a16="http://schemas.microsoft.com/office/drawing/2014/main" id="{F024CEFF-ECB5-4832-B46F-7C80D172D832}"/>
              </a:ext>
            </a:extLst>
          </p:cNvPr>
          <p:cNvSpPr>
            <a:spLocks noGrp="1"/>
          </p:cNvSpPr>
          <p:nvPr>
            <p:ph type="sldNum" sz="quarter" idx="12"/>
          </p:nvPr>
        </p:nvSpPr>
        <p:spPr/>
        <p:txBody>
          <a:bodyPr/>
          <a:lstStyle/>
          <a:p>
            <a:fld id="{ED076490-EB40-A641-A897-AD17FAA32DF9}" type="slidenum">
              <a:rPr lang="en-US" smtClean="0"/>
              <a:pPr/>
              <a:t>9</a:t>
            </a:fld>
            <a:endParaRPr lang="en-US" dirty="0"/>
          </a:p>
        </p:txBody>
      </p:sp>
      <p:pic>
        <p:nvPicPr>
          <p:cNvPr id="6" name="Picture 5" descr="Text&#10;&#10;Description automatically generated">
            <a:extLst>
              <a:ext uri="{FF2B5EF4-FFF2-40B4-BE49-F238E27FC236}">
                <a16:creationId xmlns:a16="http://schemas.microsoft.com/office/drawing/2014/main" id="{BE94A604-3197-492C-88D9-859EC427AC86}"/>
              </a:ext>
            </a:extLst>
          </p:cNvPr>
          <p:cNvPicPr>
            <a:picLocks noChangeAspect="1"/>
          </p:cNvPicPr>
          <p:nvPr/>
        </p:nvPicPr>
        <p:blipFill>
          <a:blip r:embed="rId3"/>
          <a:stretch>
            <a:fillRect/>
          </a:stretch>
        </p:blipFill>
        <p:spPr>
          <a:xfrm>
            <a:off x="4142810" y="1003594"/>
            <a:ext cx="2270280" cy="3573500"/>
          </a:xfrm>
          <a:prstGeom prst="rect">
            <a:avLst/>
          </a:prstGeom>
        </p:spPr>
      </p:pic>
    </p:spTree>
    <p:extLst>
      <p:ext uri="{BB962C8B-B14F-4D97-AF65-F5344CB8AC3E}">
        <p14:creationId xmlns:p14="http://schemas.microsoft.com/office/powerpoint/2010/main" val="384720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ADvancing States General PPT Template 2020">
  <a:themeElements>
    <a:clrScheme name="ADS_March2020_updated">
      <a:dk1>
        <a:sysClr val="windowText" lastClr="000000"/>
      </a:dk1>
      <a:lt1>
        <a:sysClr val="window" lastClr="FFFFFF"/>
      </a:lt1>
      <a:dk2>
        <a:srgbClr val="006274"/>
      </a:dk2>
      <a:lt2>
        <a:srgbClr val="414042"/>
      </a:lt2>
      <a:accent1>
        <a:srgbClr val="4E8195"/>
      </a:accent1>
      <a:accent2>
        <a:srgbClr val="328432"/>
      </a:accent2>
      <a:accent3>
        <a:srgbClr val="98C432"/>
      </a:accent3>
      <a:accent4>
        <a:srgbClr val="711F7E"/>
      </a:accent4>
      <a:accent5>
        <a:srgbClr val="8F4A9D"/>
      </a:accent5>
      <a:accent6>
        <a:srgbClr val="70AFDE"/>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vancing States General PPT Template 2020" id="{AB506B15-F496-47EB-815C-2EC0CDF29E11}" vid="{BFB9AB5D-47D5-4A39-940D-1FACA050D5B9}"/>
    </a:ext>
  </a:extLst>
</a:theme>
</file>

<file path=ppt/theme/theme10.xml><?xml version="1.0" encoding="utf-8"?>
<a:theme xmlns:a="http://schemas.openxmlformats.org/drawingml/2006/main" name="CtLC-Nexus_PPtTemplate_2021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LC-Nexus_PPtTemplate_2021 (6)" id="{E8DB6844-6418-0643-AFC4-FD8E0CEA7B8D}" vid="{4BBAAB4D-CAE1-BC4E-985F-A4C43FCA551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ADS_March2020_updated">
      <a:dk1>
        <a:sysClr val="windowText" lastClr="000000"/>
      </a:dk1>
      <a:lt1>
        <a:sysClr val="window" lastClr="FFFFFF"/>
      </a:lt1>
      <a:dk2>
        <a:srgbClr val="006274"/>
      </a:dk2>
      <a:lt2>
        <a:srgbClr val="414042"/>
      </a:lt2>
      <a:accent1>
        <a:srgbClr val="4E8195"/>
      </a:accent1>
      <a:accent2>
        <a:srgbClr val="328432"/>
      </a:accent2>
      <a:accent3>
        <a:srgbClr val="98C432"/>
      </a:accent3>
      <a:accent4>
        <a:srgbClr val="711F7E"/>
      </a:accent4>
      <a:accent5>
        <a:srgbClr val="8F4A9D"/>
      </a:accent5>
      <a:accent6>
        <a:srgbClr val="70AFDE"/>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vancing States General PPT Template 2020" id="{AB506B15-F496-47EB-815C-2EC0CDF29E11}" vid="{AC9C3A42-9740-4606-94A3-520C2C87BBBD}"/>
    </a:ext>
  </a:extLst>
</a:theme>
</file>

<file path=ppt/theme/theme3.xml><?xml version="1.0" encoding="utf-8"?>
<a:theme xmlns:a="http://schemas.openxmlformats.org/drawingml/2006/main" name="1_Custom Design">
  <a:themeElements>
    <a:clrScheme name="ADS_March2020_updated">
      <a:dk1>
        <a:sysClr val="windowText" lastClr="000000"/>
      </a:dk1>
      <a:lt1>
        <a:sysClr val="window" lastClr="FFFFFF"/>
      </a:lt1>
      <a:dk2>
        <a:srgbClr val="006274"/>
      </a:dk2>
      <a:lt2>
        <a:srgbClr val="414042"/>
      </a:lt2>
      <a:accent1>
        <a:srgbClr val="4E8195"/>
      </a:accent1>
      <a:accent2>
        <a:srgbClr val="328432"/>
      </a:accent2>
      <a:accent3>
        <a:srgbClr val="98C432"/>
      </a:accent3>
      <a:accent4>
        <a:srgbClr val="711F7E"/>
      </a:accent4>
      <a:accent5>
        <a:srgbClr val="8F4A9D"/>
      </a:accent5>
      <a:accent6>
        <a:srgbClr val="70AFDE"/>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vancing States General PPT Template 2020" id="{AB506B15-F496-47EB-815C-2EC0CDF29E11}" vid="{AC9C3A42-9740-4606-94A3-520C2C87BBBD}"/>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HIPTACenter">
  <a:themeElements>
    <a:clrScheme name="Custom 4">
      <a:dk1>
        <a:srgbClr val="595959"/>
      </a:dk1>
      <a:lt1>
        <a:sysClr val="window" lastClr="FFFFFF"/>
      </a:lt1>
      <a:dk2>
        <a:srgbClr val="595959"/>
      </a:dk2>
      <a:lt2>
        <a:srgbClr val="EBDDC3"/>
      </a:lt2>
      <a:accent1>
        <a:srgbClr val="417199"/>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HIPTACenter" id="{E59FD3AA-B2D9-44FF-AE6F-27F0223044F9}" vid="{F5B34D7C-F8F7-4485-BCDE-CE83D9B9FCE3}"/>
    </a:ext>
  </a:extLst>
</a:theme>
</file>

<file path=ppt/theme/theme6.xml><?xml version="1.0" encoding="utf-8"?>
<a:theme xmlns:a="http://schemas.openxmlformats.org/drawingml/2006/main" name="1_Median">
  <a:themeElements>
    <a:clrScheme name="Custom 3">
      <a:dk1>
        <a:srgbClr val="595959"/>
      </a:dk1>
      <a:lt1>
        <a:sysClr val="window" lastClr="FFFFFF"/>
      </a:lt1>
      <a:dk2>
        <a:srgbClr val="595959"/>
      </a:dk2>
      <a:lt2>
        <a:srgbClr val="EBDDC3"/>
      </a:lt2>
      <a:accent1>
        <a:srgbClr val="3C619E"/>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SHIPTACenter">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HIPTACenter" id="{E59FD3AA-B2D9-44FF-AE6F-27F0223044F9}" vid="{F5B34D7C-F8F7-4485-BCDE-CE83D9B9FCE3}"/>
    </a:ext>
  </a:extLst>
</a:theme>
</file>

<file path=ppt/theme/theme8.xml><?xml version="1.0" encoding="utf-8"?>
<a:theme xmlns:a="http://schemas.openxmlformats.org/drawingml/2006/main" name="Median">
  <a:themeElements>
    <a:clrScheme name="SHIP TA Center Slids">
      <a:dk1>
        <a:srgbClr val="595959"/>
      </a:dk1>
      <a:lt1>
        <a:sysClr val="window" lastClr="FFFFFF"/>
      </a:lt1>
      <a:dk2>
        <a:srgbClr val="775F55"/>
      </a:dk2>
      <a:lt2>
        <a:srgbClr val="EBDDC3"/>
      </a:lt2>
      <a:accent1>
        <a:srgbClr val="417199"/>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1_Office Theme">
  <a:themeElements>
    <a:clrScheme name="MOF2F">
      <a:dk1>
        <a:srgbClr val="000000"/>
      </a:dk1>
      <a:lt1>
        <a:srgbClr val="FFFFFF"/>
      </a:lt1>
      <a:dk2>
        <a:srgbClr val="545454"/>
      </a:dk2>
      <a:lt2>
        <a:srgbClr val="BFBFBF"/>
      </a:lt2>
      <a:accent1>
        <a:srgbClr val="0066CC"/>
      </a:accent1>
      <a:accent2>
        <a:srgbClr val="00AEEF"/>
      </a:accent2>
      <a:accent3>
        <a:srgbClr val="B2D234"/>
      </a:accent3>
      <a:accent4>
        <a:srgbClr val="F6B319"/>
      </a:accent4>
      <a:accent5>
        <a:srgbClr val="F26423"/>
      </a:accent5>
      <a:accent6>
        <a:srgbClr val="C1272C"/>
      </a:accent6>
      <a:hlink>
        <a:srgbClr val="011892"/>
      </a:hlink>
      <a:folHlink>
        <a:srgbClr val="0066C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ADvancing States General PPT Template 2020.potx</Template>
  <TotalTime>1942</TotalTime>
  <Words>5895</Words>
  <Application>Microsoft Office PowerPoint</Application>
  <PresentationFormat>Custom</PresentationFormat>
  <Paragraphs>566</Paragraphs>
  <Slides>53</Slides>
  <Notes>52</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53</vt:i4>
      </vt:variant>
    </vt:vector>
  </HeadingPairs>
  <TitlesOfParts>
    <vt:vector size="76" baseType="lpstr">
      <vt:lpstr>Arial</vt:lpstr>
      <vt:lpstr>Calibri</vt:lpstr>
      <vt:lpstr>Calibri Light</vt:lpstr>
      <vt:lpstr>Franklin Gothic Book</vt:lpstr>
      <vt:lpstr>Franklin Gothic Medium</vt:lpstr>
      <vt:lpstr>Gotham Bold</vt:lpstr>
      <vt:lpstr>Open Sans</vt:lpstr>
      <vt:lpstr>Roboto</vt:lpstr>
      <vt:lpstr>Times New Roman</vt:lpstr>
      <vt:lpstr>Tw Cen MT</vt:lpstr>
      <vt:lpstr>Verdana</vt:lpstr>
      <vt:lpstr>Wingdings</vt:lpstr>
      <vt:lpstr>Wingdings 2</vt:lpstr>
      <vt:lpstr>ADvancing States General PPT Template 2020</vt:lpstr>
      <vt:lpstr>Custom Design</vt:lpstr>
      <vt:lpstr>1_Custom Design</vt:lpstr>
      <vt:lpstr>2_Office Theme</vt:lpstr>
      <vt:lpstr>SHIPTACenter</vt:lpstr>
      <vt:lpstr>1_Median</vt:lpstr>
      <vt:lpstr>1_SHIPTACenter</vt:lpstr>
      <vt:lpstr>Median</vt:lpstr>
      <vt:lpstr>1_Office Theme</vt:lpstr>
      <vt:lpstr>CtLC-Nexus_PPtTemplate_2021 (6)</vt:lpstr>
      <vt:lpstr>Self-Care Strategies to Sustain You  in Your Work</vt:lpstr>
      <vt:lpstr>PowerPoint Presentation</vt:lpstr>
      <vt:lpstr>PowerPoint Presentation</vt:lpstr>
      <vt:lpstr>Presenters</vt:lpstr>
      <vt:lpstr>PowerPoint Presentation</vt:lpstr>
      <vt:lpstr>Setting the Stage</vt:lpstr>
      <vt:lpstr>Many Stressors in Frontline Work</vt:lpstr>
      <vt:lpstr>PowerPoint Presentation</vt:lpstr>
      <vt:lpstr>Self-Care: An Essential Ingredient in Sustaining You in Your Work</vt:lpstr>
      <vt:lpstr>Getting Back to Your Good Life</vt:lpstr>
      <vt:lpstr>Burnout vs Compassion Fatigue</vt:lpstr>
      <vt:lpstr>BURNOUT</vt:lpstr>
      <vt:lpstr> CAUSES OF BURNOUT</vt:lpstr>
      <vt:lpstr>Additional Causes of Burnout </vt:lpstr>
      <vt:lpstr>More Causes of Burnout</vt:lpstr>
      <vt:lpstr>Four Stages of Burnout</vt:lpstr>
      <vt:lpstr>RESULTS OF BURNOUT</vt:lpstr>
      <vt:lpstr>Trauma </vt:lpstr>
      <vt:lpstr>PowerPoint Presentation</vt:lpstr>
      <vt:lpstr>BURNOUT</vt:lpstr>
      <vt:lpstr>Compassion Fatigue Pathway</vt:lpstr>
      <vt:lpstr>Zealot Phase</vt:lpstr>
      <vt:lpstr>The Irritability Phase</vt:lpstr>
      <vt:lpstr>The Withdrawal Phase</vt:lpstr>
      <vt:lpstr>The Zombie Phase</vt:lpstr>
      <vt:lpstr>Leaving the Work</vt:lpstr>
      <vt:lpstr>Misconceptions </vt:lpstr>
      <vt:lpstr>Misconceptions </vt:lpstr>
      <vt:lpstr>Recovery</vt:lpstr>
      <vt:lpstr>Compassion Fatigue Pathway</vt:lpstr>
      <vt:lpstr>Compassion Fatigue Pathway</vt:lpstr>
      <vt:lpstr>Self-Care: An Essential Ingredient in Sustaining You in Your Work</vt:lpstr>
      <vt:lpstr>Defining Self-Care</vt:lpstr>
      <vt:lpstr>Reflection</vt:lpstr>
      <vt:lpstr> “Steps to Recovery” </vt:lpstr>
      <vt:lpstr>Using Charting the LifeCourse to Develop a Plan for Self-Care</vt:lpstr>
      <vt:lpstr>What is Charting the LifeCourse ?</vt:lpstr>
      <vt:lpstr>PowerPoint Presentation</vt:lpstr>
      <vt:lpstr>PowerPoint Presentation</vt:lpstr>
      <vt:lpstr>PowerPoint Presentation</vt:lpstr>
      <vt:lpstr>Developing a Plan for Self-Care</vt:lpstr>
      <vt:lpstr>Mary’s Trajectory</vt:lpstr>
      <vt:lpstr>PowerPoint Presentation</vt:lpstr>
      <vt:lpstr>Charting the LifeCourse Integrated Supports Star</vt:lpstr>
      <vt:lpstr>PowerPoint Presentation</vt:lpstr>
      <vt:lpstr>PowerPoint Presentation</vt:lpstr>
      <vt:lpstr>Wrap Up and Reflections</vt:lpstr>
      <vt:lpstr>PowerPoint Presentation</vt:lpstr>
      <vt:lpstr>PowerPoint Presentation</vt:lpstr>
      <vt:lpstr>Webinar Resources in the Libraries</vt:lpstr>
      <vt:lpstr>PowerPoint Presentation</vt:lpstr>
      <vt:lpstr>Self-care Relaxation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muncy</dc:creator>
  <cp:lastModifiedBy>Ginny Paulson</cp:lastModifiedBy>
  <cp:revision>242</cp:revision>
  <dcterms:created xsi:type="dcterms:W3CDTF">2019-08-05T17:31:53Z</dcterms:created>
  <dcterms:modified xsi:type="dcterms:W3CDTF">2022-03-21T21:16:27Z</dcterms:modified>
</cp:coreProperties>
</file>