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8" r:id="rId5"/>
  </p:sldMasterIdLst>
  <p:notesMasterIdLst>
    <p:notesMasterId r:id="rId29"/>
  </p:notesMasterIdLst>
  <p:sldIdLst>
    <p:sldId id="287" r:id="rId6"/>
    <p:sldId id="281" r:id="rId7"/>
    <p:sldId id="979" r:id="rId8"/>
    <p:sldId id="1003" r:id="rId9"/>
    <p:sldId id="1034" r:id="rId10"/>
    <p:sldId id="256" r:id="rId11"/>
    <p:sldId id="258" r:id="rId12"/>
    <p:sldId id="260" r:id="rId13"/>
    <p:sldId id="1033" r:id="rId14"/>
    <p:sldId id="1032" r:id="rId15"/>
    <p:sldId id="978" r:id="rId16"/>
    <p:sldId id="990" r:id="rId17"/>
    <p:sldId id="1037" r:id="rId18"/>
    <p:sldId id="1021" r:id="rId19"/>
    <p:sldId id="1029" r:id="rId20"/>
    <p:sldId id="1020" r:id="rId21"/>
    <p:sldId id="1028" r:id="rId22"/>
    <p:sldId id="1022" r:id="rId23"/>
    <p:sldId id="1038" r:id="rId24"/>
    <p:sldId id="1031" r:id="rId25"/>
    <p:sldId id="1030" r:id="rId26"/>
    <p:sldId id="1026" r:id="rId27"/>
    <p:sldId id="274" r:id="rId2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ny Paulson" initials="GP" lastIdx="2" clrIdx="0">
    <p:extLst>
      <p:ext uri="{19B8F6BF-5375-455C-9EA6-DF929625EA0E}">
        <p15:presenceInfo xmlns:p15="http://schemas.microsoft.com/office/powerpoint/2012/main" userId="S::gpaulson@nei3a.org::3ce759cc-02f1-4671-839d-f0b131f0c83a" providerId="AD"/>
      </p:ext>
    </p:extLst>
  </p:cmAuthor>
  <p:cmAuthor id="2" name="Sue (Pleggenkuhle) Choplin" initials="SC" lastIdx="1" clrIdx="1">
    <p:extLst>
      <p:ext uri="{19B8F6BF-5375-455C-9EA6-DF929625EA0E}">
        <p15:presenceInfo xmlns:p15="http://schemas.microsoft.com/office/powerpoint/2012/main" userId="S::schoplin@nei3a.org::51cf5d6e-0042-474b-ae4c-ba3ac3691916" providerId="AD"/>
      </p:ext>
    </p:extLst>
  </p:cmAuthor>
  <p:cmAuthor id="3" name="Ann Kayrish" initials="AK" lastIdx="1" clrIdx="2">
    <p:extLst>
      <p:ext uri="{19B8F6BF-5375-455C-9EA6-DF929625EA0E}">
        <p15:presenceInfo xmlns:p15="http://schemas.microsoft.com/office/powerpoint/2012/main" userId="S::ann.kayrish@ncoa.org::adcd31dd-bbde-44c5-8ea9-60b0a9a9d6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CEC"/>
    <a:srgbClr val="FF0066"/>
    <a:srgbClr val="FFCC99"/>
    <a:srgbClr val="2ED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359BE5-6FAE-402A-9220-32CEC9FF58AD}" v="51" dt="2022-02-09T18:27:06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3103" autoAdjust="0"/>
  </p:normalViewPr>
  <p:slideViewPr>
    <p:cSldViewPr snapToGrid="0">
      <p:cViewPr>
        <p:scale>
          <a:sx n="59" d="100"/>
          <a:sy n="59" d="100"/>
        </p:scale>
        <p:origin x="11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Kayrish" userId="adcd31dd-bbde-44c5-8ea9-60b0a9a9d61e" providerId="ADAL" clId="{9F359BE5-6FAE-402A-9220-32CEC9FF58AD}"/>
    <pc:docChg chg="undo redo custSel addSld delSld modSld sldOrd delMainMaster addSection delSection modShowInfo">
      <pc:chgData name="Ann Kayrish" userId="adcd31dd-bbde-44c5-8ea9-60b0a9a9d61e" providerId="ADAL" clId="{9F359BE5-6FAE-402A-9220-32CEC9FF58AD}" dt="2022-02-09T20:16:41.811" v="10080" actId="2744"/>
      <pc:docMkLst>
        <pc:docMk/>
      </pc:docMkLst>
      <pc:sldChg chg="add del">
        <pc:chgData name="Ann Kayrish" userId="adcd31dd-bbde-44c5-8ea9-60b0a9a9d61e" providerId="ADAL" clId="{9F359BE5-6FAE-402A-9220-32CEC9FF58AD}" dt="2022-02-08T03:46:38.670" v="8891"/>
        <pc:sldMkLst>
          <pc:docMk/>
          <pc:sldMk cId="0" sldId="256"/>
        </pc:sldMkLst>
      </pc:sldChg>
      <pc:sldChg chg="add del">
        <pc:chgData name="Ann Kayrish" userId="adcd31dd-bbde-44c5-8ea9-60b0a9a9d61e" providerId="ADAL" clId="{9F359BE5-6FAE-402A-9220-32CEC9FF58AD}" dt="2022-02-08T03:46:38.670" v="8891"/>
        <pc:sldMkLst>
          <pc:docMk/>
          <pc:sldMk cId="0" sldId="258"/>
        </pc:sldMkLst>
      </pc:sldChg>
      <pc:sldChg chg="del">
        <pc:chgData name="Ann Kayrish" userId="adcd31dd-bbde-44c5-8ea9-60b0a9a9d61e" providerId="ADAL" clId="{9F359BE5-6FAE-402A-9220-32CEC9FF58AD}" dt="2022-01-11T17:52:04.580" v="2752" actId="2696"/>
        <pc:sldMkLst>
          <pc:docMk/>
          <pc:sldMk cId="546249770" sldId="259"/>
        </pc:sldMkLst>
      </pc:sldChg>
      <pc:sldChg chg="addSp del delDesignElem">
        <pc:chgData name="Ann Kayrish" userId="adcd31dd-bbde-44c5-8ea9-60b0a9a9d61e" providerId="ADAL" clId="{9F359BE5-6FAE-402A-9220-32CEC9FF58AD}" dt="2022-02-09T17:57:32.553" v="9294" actId="2696"/>
        <pc:sldMkLst>
          <pc:docMk/>
          <pc:sldMk cId="2751374089" sldId="259"/>
        </pc:sldMkLst>
        <pc:spChg chg="add">
          <ac:chgData name="Ann Kayrish" userId="adcd31dd-bbde-44c5-8ea9-60b0a9a9d61e" providerId="ADAL" clId="{9F359BE5-6FAE-402A-9220-32CEC9FF58AD}" dt="2022-02-09T16:10:03.697" v="9174"/>
          <ac:spMkLst>
            <pc:docMk/>
            <pc:sldMk cId="2751374089" sldId="259"/>
            <ac:spMk id="4" creationId="{AB8C311F-7253-4AED-9701-7FC0708C41C7}"/>
          </ac:spMkLst>
        </pc:spChg>
        <pc:spChg chg="add">
          <ac:chgData name="Ann Kayrish" userId="adcd31dd-bbde-44c5-8ea9-60b0a9a9d61e" providerId="ADAL" clId="{9F359BE5-6FAE-402A-9220-32CEC9FF58AD}" dt="2022-02-09T16:10:03.697" v="9174"/>
          <ac:spMkLst>
            <pc:docMk/>
            <pc:sldMk cId="2751374089" sldId="259"/>
            <ac:spMk id="5" creationId="{E2384209-CB15-4CDF-9D31-C44FD9A3F20D}"/>
          </ac:spMkLst>
        </pc:spChg>
        <pc:spChg chg="add">
          <ac:chgData name="Ann Kayrish" userId="adcd31dd-bbde-44c5-8ea9-60b0a9a9d61e" providerId="ADAL" clId="{9F359BE5-6FAE-402A-9220-32CEC9FF58AD}" dt="2022-02-09T16:10:03.697" v="9174"/>
          <ac:spMkLst>
            <pc:docMk/>
            <pc:sldMk cId="2751374089" sldId="259"/>
            <ac:spMk id="6" creationId="{2633B3B5-CC90-43F0-8714-D31D1F3F0209}"/>
          </ac:spMkLst>
        </pc:spChg>
        <pc:spChg chg="add">
          <ac:chgData name="Ann Kayrish" userId="adcd31dd-bbde-44c5-8ea9-60b0a9a9d61e" providerId="ADAL" clId="{9F359BE5-6FAE-402A-9220-32CEC9FF58AD}" dt="2022-02-09T16:10:03.697" v="9174"/>
          <ac:spMkLst>
            <pc:docMk/>
            <pc:sldMk cId="2751374089" sldId="259"/>
            <ac:spMk id="8" creationId="{A8D57A06-A426-446D-B02C-A2DC6B62E45E}"/>
          </ac:spMkLst>
        </pc:spChg>
      </pc:sldChg>
      <pc:sldChg chg="add del">
        <pc:chgData name="Ann Kayrish" userId="adcd31dd-bbde-44c5-8ea9-60b0a9a9d61e" providerId="ADAL" clId="{9F359BE5-6FAE-402A-9220-32CEC9FF58AD}" dt="2022-02-08T03:46:38.670" v="8891"/>
        <pc:sldMkLst>
          <pc:docMk/>
          <pc:sldMk cId="0" sldId="260"/>
        </pc:sldMkLst>
      </pc:sldChg>
      <pc:sldChg chg="del">
        <pc:chgData name="Ann Kayrish" userId="adcd31dd-bbde-44c5-8ea9-60b0a9a9d61e" providerId="ADAL" clId="{9F359BE5-6FAE-402A-9220-32CEC9FF58AD}" dt="2022-01-07T21:08:21.134" v="2576" actId="47"/>
        <pc:sldMkLst>
          <pc:docMk/>
          <pc:sldMk cId="0" sldId="262"/>
        </pc:sldMkLst>
      </pc:sldChg>
      <pc:sldChg chg="del">
        <pc:chgData name="Ann Kayrish" userId="adcd31dd-bbde-44c5-8ea9-60b0a9a9d61e" providerId="ADAL" clId="{9F359BE5-6FAE-402A-9220-32CEC9FF58AD}" dt="2022-02-03T19:50:04.831" v="8061" actId="2696"/>
        <pc:sldMkLst>
          <pc:docMk/>
          <pc:sldMk cId="345405534" sldId="273"/>
        </pc:sldMkLst>
      </pc:sldChg>
      <pc:sldChg chg="addSp delSp modSp del mod ord">
        <pc:chgData name="Ann Kayrish" userId="adcd31dd-bbde-44c5-8ea9-60b0a9a9d61e" providerId="ADAL" clId="{9F359BE5-6FAE-402A-9220-32CEC9FF58AD}" dt="2022-02-03T19:52:59.279" v="8110" actId="2696"/>
        <pc:sldMkLst>
          <pc:docMk/>
          <pc:sldMk cId="2237674336" sldId="278"/>
        </pc:sldMkLst>
        <pc:spChg chg="add del mod">
          <ac:chgData name="Ann Kayrish" userId="adcd31dd-bbde-44c5-8ea9-60b0a9a9d61e" providerId="ADAL" clId="{9F359BE5-6FAE-402A-9220-32CEC9FF58AD}" dt="2022-01-11T17:59:37.487" v="2800"/>
          <ac:spMkLst>
            <pc:docMk/>
            <pc:sldMk cId="2237674336" sldId="278"/>
            <ac:spMk id="3" creationId="{74D79DDC-799E-4452-B4A3-F4667ED8B191}"/>
          </ac:spMkLst>
        </pc:spChg>
        <pc:spChg chg="mod">
          <ac:chgData name="Ann Kayrish" userId="adcd31dd-bbde-44c5-8ea9-60b0a9a9d61e" providerId="ADAL" clId="{9F359BE5-6FAE-402A-9220-32CEC9FF58AD}" dt="2022-02-03T19:06:35.340" v="7834" actId="207"/>
          <ac:spMkLst>
            <pc:docMk/>
            <pc:sldMk cId="2237674336" sldId="278"/>
            <ac:spMk id="15" creationId="{031AA4F4-BD24-084E-AD52-2D897398E30E}"/>
          </ac:spMkLst>
        </pc:spChg>
        <pc:spChg chg="mod">
          <ac:chgData name="Ann Kayrish" userId="adcd31dd-bbde-44c5-8ea9-60b0a9a9d61e" providerId="ADAL" clId="{9F359BE5-6FAE-402A-9220-32CEC9FF58AD}" dt="2022-01-11T18:08:47.172" v="3418" actId="6549"/>
          <ac:spMkLst>
            <pc:docMk/>
            <pc:sldMk cId="2237674336" sldId="278"/>
            <ac:spMk id="27" creationId="{D8722476-08EC-4C4E-8FD9-7BDB420030BC}"/>
          </ac:spMkLst>
        </pc:spChg>
        <pc:spChg chg="mod">
          <ac:chgData name="Ann Kayrish" userId="adcd31dd-bbde-44c5-8ea9-60b0a9a9d61e" providerId="ADAL" clId="{9F359BE5-6FAE-402A-9220-32CEC9FF58AD}" dt="2022-02-03T19:07:14.763" v="7851" actId="14100"/>
          <ac:spMkLst>
            <pc:docMk/>
            <pc:sldMk cId="2237674336" sldId="278"/>
            <ac:spMk id="28" creationId="{69E171E5-B219-284F-968D-9D27E91FC29B}"/>
          </ac:spMkLst>
        </pc:spChg>
        <pc:picChg chg="del">
          <ac:chgData name="Ann Kayrish" userId="adcd31dd-bbde-44c5-8ea9-60b0a9a9d61e" providerId="ADAL" clId="{9F359BE5-6FAE-402A-9220-32CEC9FF58AD}" dt="2022-01-11T17:59:21.121" v="2799" actId="478"/>
          <ac:picMkLst>
            <pc:docMk/>
            <pc:sldMk cId="2237674336" sldId="278"/>
            <ac:picMk id="10" creationId="{5999985E-5FE7-5D4E-83DE-B57200F3320F}"/>
          </ac:picMkLst>
        </pc:picChg>
        <pc:picChg chg="add mod">
          <ac:chgData name="Ann Kayrish" userId="adcd31dd-bbde-44c5-8ea9-60b0a9a9d61e" providerId="ADAL" clId="{9F359BE5-6FAE-402A-9220-32CEC9FF58AD}" dt="2022-01-11T17:59:37.487" v="2800"/>
          <ac:picMkLst>
            <pc:docMk/>
            <pc:sldMk cId="2237674336" sldId="278"/>
            <ac:picMk id="1026" creationId="{199607EF-300A-4997-881F-07DC6CA3BD10}"/>
          </ac:picMkLst>
        </pc:picChg>
      </pc:sldChg>
      <pc:sldChg chg="modSp del mod">
        <pc:chgData name="Ann Kayrish" userId="adcd31dd-bbde-44c5-8ea9-60b0a9a9d61e" providerId="ADAL" clId="{9F359BE5-6FAE-402A-9220-32CEC9FF58AD}" dt="2022-01-11T17:45:58.275" v="2578" actId="2696"/>
        <pc:sldMkLst>
          <pc:docMk/>
          <pc:sldMk cId="357000884" sldId="281"/>
        </pc:sldMkLst>
        <pc:spChg chg="mod">
          <ac:chgData name="Ann Kayrish" userId="adcd31dd-bbde-44c5-8ea9-60b0a9a9d61e" providerId="ADAL" clId="{9F359BE5-6FAE-402A-9220-32CEC9FF58AD}" dt="2022-01-06T22:32:45.591" v="366" actId="20577"/>
          <ac:spMkLst>
            <pc:docMk/>
            <pc:sldMk cId="357000884" sldId="281"/>
            <ac:spMk id="3" creationId="{31629820-1D04-C544-9FCE-DA486E6144C1}"/>
          </ac:spMkLst>
        </pc:spChg>
      </pc:sldChg>
      <pc:sldChg chg="modSp mod ord">
        <pc:chgData name="Ann Kayrish" userId="adcd31dd-bbde-44c5-8ea9-60b0a9a9d61e" providerId="ADAL" clId="{9F359BE5-6FAE-402A-9220-32CEC9FF58AD}" dt="2022-02-09T18:44:01.259" v="10055" actId="114"/>
        <pc:sldMkLst>
          <pc:docMk/>
          <pc:sldMk cId="384326729" sldId="281"/>
        </pc:sldMkLst>
        <pc:spChg chg="mod">
          <ac:chgData name="Ann Kayrish" userId="adcd31dd-bbde-44c5-8ea9-60b0a9a9d61e" providerId="ADAL" clId="{9F359BE5-6FAE-402A-9220-32CEC9FF58AD}" dt="2022-02-09T18:44:01.259" v="10055" actId="114"/>
          <ac:spMkLst>
            <pc:docMk/>
            <pc:sldMk cId="384326729" sldId="281"/>
            <ac:spMk id="3" creationId="{31629820-1D04-C544-9FCE-DA486E6144C1}"/>
          </ac:spMkLst>
        </pc:spChg>
        <pc:spChg chg="mod">
          <ac:chgData name="Ann Kayrish" userId="adcd31dd-bbde-44c5-8ea9-60b0a9a9d61e" providerId="ADAL" clId="{9F359BE5-6FAE-402A-9220-32CEC9FF58AD}" dt="2022-02-04T18:41:06.709" v="8816" actId="255"/>
          <ac:spMkLst>
            <pc:docMk/>
            <pc:sldMk cId="384326729" sldId="281"/>
            <ac:spMk id="5" creationId="{906320A7-BB93-416C-A531-CE487878905D}"/>
          </ac:spMkLst>
        </pc:spChg>
      </pc:sldChg>
      <pc:sldChg chg="del">
        <pc:chgData name="Ann Kayrish" userId="adcd31dd-bbde-44c5-8ea9-60b0a9a9d61e" providerId="ADAL" clId="{9F359BE5-6FAE-402A-9220-32CEC9FF58AD}" dt="2022-02-03T19:50:04.831" v="8061" actId="2696"/>
        <pc:sldMkLst>
          <pc:docMk/>
          <pc:sldMk cId="2980880155" sldId="282"/>
        </pc:sldMkLst>
      </pc:sldChg>
      <pc:sldChg chg="addSp delSp modSp del mod">
        <pc:chgData name="Ann Kayrish" userId="adcd31dd-bbde-44c5-8ea9-60b0a9a9d61e" providerId="ADAL" clId="{9F359BE5-6FAE-402A-9220-32CEC9FF58AD}" dt="2022-01-11T17:51:48.976" v="2749" actId="255"/>
        <pc:sldMkLst>
          <pc:docMk/>
          <pc:sldMk cId="1314971921" sldId="287"/>
        </pc:sldMkLst>
        <pc:spChg chg="del mod">
          <ac:chgData name="Ann Kayrish" userId="adcd31dd-bbde-44c5-8ea9-60b0a9a9d61e" providerId="ADAL" clId="{9F359BE5-6FAE-402A-9220-32CEC9FF58AD}" dt="2022-01-11T17:48:06.470" v="2648" actId="21"/>
          <ac:spMkLst>
            <pc:docMk/>
            <pc:sldMk cId="1314971921" sldId="287"/>
            <ac:spMk id="2" creationId="{6A0DB75B-D541-4CFC-8AE0-19966339FE12}"/>
          </ac:spMkLst>
        </pc:spChg>
        <pc:spChg chg="mod">
          <ac:chgData name="Ann Kayrish" userId="adcd31dd-bbde-44c5-8ea9-60b0a9a9d61e" providerId="ADAL" clId="{9F359BE5-6FAE-402A-9220-32CEC9FF58AD}" dt="2022-01-11T17:46:30.641" v="2630" actId="6549"/>
          <ac:spMkLst>
            <pc:docMk/>
            <pc:sldMk cId="1314971921" sldId="287"/>
            <ac:spMk id="3" creationId="{33D88230-6587-439D-A19A-21A7A788CD60}"/>
          </ac:spMkLst>
        </pc:spChg>
        <pc:spChg chg="del mod">
          <ac:chgData name="Ann Kayrish" userId="adcd31dd-bbde-44c5-8ea9-60b0a9a9d61e" providerId="ADAL" clId="{9F359BE5-6FAE-402A-9220-32CEC9FF58AD}" dt="2022-01-11T17:47:00.414" v="2634" actId="478"/>
          <ac:spMkLst>
            <pc:docMk/>
            <pc:sldMk cId="1314971921" sldId="287"/>
            <ac:spMk id="4" creationId="{CD490F1D-D35D-490C-97FE-8A35489B94C3}"/>
          </ac:spMkLst>
        </pc:spChg>
        <pc:spChg chg="del mod">
          <ac:chgData name="Ann Kayrish" userId="adcd31dd-bbde-44c5-8ea9-60b0a9a9d61e" providerId="ADAL" clId="{9F359BE5-6FAE-402A-9220-32CEC9FF58AD}" dt="2022-01-11T17:49:30.289" v="2684" actId="21"/>
          <ac:spMkLst>
            <pc:docMk/>
            <pc:sldMk cId="1314971921" sldId="287"/>
            <ac:spMk id="5" creationId="{AFE4192B-CAC0-4999-B80B-99EE3FBAF3B0}"/>
          </ac:spMkLst>
        </pc:spChg>
        <pc:spChg chg="mod">
          <ac:chgData name="Ann Kayrish" userId="adcd31dd-bbde-44c5-8ea9-60b0a9a9d61e" providerId="ADAL" clId="{9F359BE5-6FAE-402A-9220-32CEC9FF58AD}" dt="2022-01-11T17:51:48.976" v="2749" actId="255"/>
          <ac:spMkLst>
            <pc:docMk/>
            <pc:sldMk cId="1314971921" sldId="287"/>
            <ac:spMk id="6" creationId="{CCF49354-CB7F-47FC-BF9E-5AB4D72AA20B}"/>
          </ac:spMkLst>
        </pc:spChg>
        <pc:spChg chg="add mod">
          <ac:chgData name="Ann Kayrish" userId="adcd31dd-bbde-44c5-8ea9-60b0a9a9d61e" providerId="ADAL" clId="{9F359BE5-6FAE-402A-9220-32CEC9FF58AD}" dt="2022-01-11T17:48:21.445" v="2652" actId="255"/>
          <ac:spMkLst>
            <pc:docMk/>
            <pc:sldMk cId="1314971921" sldId="287"/>
            <ac:spMk id="8" creationId="{9B5A9EB2-5128-47A2-9D43-1D29F0989401}"/>
          </ac:spMkLst>
        </pc:spChg>
        <pc:spChg chg="add del mod">
          <ac:chgData name="Ann Kayrish" userId="adcd31dd-bbde-44c5-8ea9-60b0a9a9d61e" providerId="ADAL" clId="{9F359BE5-6FAE-402A-9220-32CEC9FF58AD}" dt="2022-01-11T17:48:14.711" v="2651" actId="21"/>
          <ac:spMkLst>
            <pc:docMk/>
            <pc:sldMk cId="1314971921" sldId="287"/>
            <ac:spMk id="10" creationId="{F821E7A2-891D-4DD4-881C-3F427EE24BB3}"/>
          </ac:spMkLst>
        </pc:spChg>
        <pc:spChg chg="add del mod">
          <ac:chgData name="Ann Kayrish" userId="adcd31dd-bbde-44c5-8ea9-60b0a9a9d61e" providerId="ADAL" clId="{9F359BE5-6FAE-402A-9220-32CEC9FF58AD}" dt="2022-01-11T17:51:15.125" v="2711" actId="21"/>
          <ac:spMkLst>
            <pc:docMk/>
            <pc:sldMk cId="1314971921" sldId="287"/>
            <ac:spMk id="12" creationId="{11E740DB-0CB9-4281-98B5-4460A8DD3A5F}"/>
          </ac:spMkLst>
        </pc:spChg>
      </pc:sldChg>
      <pc:sldChg chg="del">
        <pc:chgData name="Ann Kayrish" userId="adcd31dd-bbde-44c5-8ea9-60b0a9a9d61e" providerId="ADAL" clId="{9F359BE5-6FAE-402A-9220-32CEC9FF58AD}" dt="2022-02-03T19:50:04.831" v="8061" actId="2696"/>
        <pc:sldMkLst>
          <pc:docMk/>
          <pc:sldMk cId="2181800163" sldId="288"/>
        </pc:sldMkLst>
      </pc:sldChg>
      <pc:sldChg chg="del">
        <pc:chgData name="Ann Kayrish" userId="adcd31dd-bbde-44c5-8ea9-60b0a9a9d61e" providerId="ADAL" clId="{9F359BE5-6FAE-402A-9220-32CEC9FF58AD}" dt="2022-02-03T19:50:04.831" v="8061" actId="2696"/>
        <pc:sldMkLst>
          <pc:docMk/>
          <pc:sldMk cId="1999792695" sldId="293"/>
        </pc:sldMkLst>
      </pc:sldChg>
      <pc:sldChg chg="del">
        <pc:chgData name="Ann Kayrish" userId="adcd31dd-bbde-44c5-8ea9-60b0a9a9d61e" providerId="ADAL" clId="{9F359BE5-6FAE-402A-9220-32CEC9FF58AD}" dt="2022-02-03T19:50:04.831" v="8061" actId="2696"/>
        <pc:sldMkLst>
          <pc:docMk/>
          <pc:sldMk cId="641593192" sldId="295"/>
        </pc:sldMkLst>
      </pc:sldChg>
      <pc:sldChg chg="del">
        <pc:chgData name="Ann Kayrish" userId="adcd31dd-bbde-44c5-8ea9-60b0a9a9d61e" providerId="ADAL" clId="{9F359BE5-6FAE-402A-9220-32CEC9FF58AD}" dt="2022-02-03T19:50:04.831" v="8061" actId="2696"/>
        <pc:sldMkLst>
          <pc:docMk/>
          <pc:sldMk cId="3018574996" sldId="296"/>
        </pc:sldMkLst>
      </pc:sldChg>
      <pc:sldChg chg="del">
        <pc:chgData name="Ann Kayrish" userId="adcd31dd-bbde-44c5-8ea9-60b0a9a9d61e" providerId="ADAL" clId="{9F359BE5-6FAE-402A-9220-32CEC9FF58AD}" dt="2022-02-03T19:50:04.831" v="8061" actId="2696"/>
        <pc:sldMkLst>
          <pc:docMk/>
          <pc:sldMk cId="900302094" sldId="301"/>
        </pc:sldMkLst>
      </pc:sldChg>
      <pc:sldChg chg="del">
        <pc:chgData name="Ann Kayrish" userId="adcd31dd-bbde-44c5-8ea9-60b0a9a9d61e" providerId="ADAL" clId="{9F359BE5-6FAE-402A-9220-32CEC9FF58AD}" dt="2022-02-03T19:50:04.831" v="8061" actId="2696"/>
        <pc:sldMkLst>
          <pc:docMk/>
          <pc:sldMk cId="4023312656" sldId="302"/>
        </pc:sldMkLst>
      </pc:sldChg>
      <pc:sldChg chg="del">
        <pc:chgData name="Ann Kayrish" userId="adcd31dd-bbde-44c5-8ea9-60b0a9a9d61e" providerId="ADAL" clId="{9F359BE5-6FAE-402A-9220-32CEC9FF58AD}" dt="2022-02-03T19:50:04.831" v="8061" actId="2696"/>
        <pc:sldMkLst>
          <pc:docMk/>
          <pc:sldMk cId="2483535653" sldId="303"/>
        </pc:sldMkLst>
      </pc:sldChg>
      <pc:sldChg chg="del">
        <pc:chgData name="Ann Kayrish" userId="adcd31dd-bbde-44c5-8ea9-60b0a9a9d61e" providerId="ADAL" clId="{9F359BE5-6FAE-402A-9220-32CEC9FF58AD}" dt="2022-02-03T19:50:04.831" v="8061" actId="2696"/>
        <pc:sldMkLst>
          <pc:docMk/>
          <pc:sldMk cId="3026307970" sldId="304"/>
        </pc:sldMkLst>
      </pc:sldChg>
      <pc:sldChg chg="del">
        <pc:chgData name="Ann Kayrish" userId="adcd31dd-bbde-44c5-8ea9-60b0a9a9d61e" providerId="ADAL" clId="{9F359BE5-6FAE-402A-9220-32CEC9FF58AD}" dt="2022-02-03T19:50:04.831" v="8061" actId="2696"/>
        <pc:sldMkLst>
          <pc:docMk/>
          <pc:sldMk cId="151628249" sldId="306"/>
        </pc:sldMkLst>
      </pc:sldChg>
      <pc:sldChg chg="del">
        <pc:chgData name="Ann Kayrish" userId="adcd31dd-bbde-44c5-8ea9-60b0a9a9d61e" providerId="ADAL" clId="{9F359BE5-6FAE-402A-9220-32CEC9FF58AD}" dt="2022-02-03T19:50:04.831" v="8061" actId="2696"/>
        <pc:sldMkLst>
          <pc:docMk/>
          <pc:sldMk cId="1643882030" sldId="308"/>
        </pc:sldMkLst>
      </pc:sldChg>
      <pc:sldChg chg="del">
        <pc:chgData name="Ann Kayrish" userId="adcd31dd-bbde-44c5-8ea9-60b0a9a9d61e" providerId="ADAL" clId="{9F359BE5-6FAE-402A-9220-32CEC9FF58AD}" dt="2022-02-03T19:50:04.831" v="8061" actId="2696"/>
        <pc:sldMkLst>
          <pc:docMk/>
          <pc:sldMk cId="2695661709" sldId="310"/>
        </pc:sldMkLst>
      </pc:sldChg>
      <pc:sldChg chg="del">
        <pc:chgData name="Ann Kayrish" userId="adcd31dd-bbde-44c5-8ea9-60b0a9a9d61e" providerId="ADAL" clId="{9F359BE5-6FAE-402A-9220-32CEC9FF58AD}" dt="2022-02-03T19:50:04.831" v="8061" actId="2696"/>
        <pc:sldMkLst>
          <pc:docMk/>
          <pc:sldMk cId="1124483121" sldId="311"/>
        </pc:sldMkLst>
      </pc:sldChg>
      <pc:sldChg chg="del">
        <pc:chgData name="Ann Kayrish" userId="adcd31dd-bbde-44c5-8ea9-60b0a9a9d61e" providerId="ADAL" clId="{9F359BE5-6FAE-402A-9220-32CEC9FF58AD}" dt="2022-02-03T19:50:04.831" v="8061" actId="2696"/>
        <pc:sldMkLst>
          <pc:docMk/>
          <pc:sldMk cId="3563113582" sldId="312"/>
        </pc:sldMkLst>
      </pc:sldChg>
      <pc:sldChg chg="del">
        <pc:chgData name="Ann Kayrish" userId="adcd31dd-bbde-44c5-8ea9-60b0a9a9d61e" providerId="ADAL" clId="{9F359BE5-6FAE-402A-9220-32CEC9FF58AD}" dt="2022-02-03T19:50:04.831" v="8061" actId="2696"/>
        <pc:sldMkLst>
          <pc:docMk/>
          <pc:sldMk cId="2069568001" sldId="314"/>
        </pc:sldMkLst>
      </pc:sldChg>
      <pc:sldChg chg="del">
        <pc:chgData name="Ann Kayrish" userId="adcd31dd-bbde-44c5-8ea9-60b0a9a9d61e" providerId="ADAL" clId="{9F359BE5-6FAE-402A-9220-32CEC9FF58AD}" dt="2022-02-03T19:50:04.831" v="8061" actId="2696"/>
        <pc:sldMkLst>
          <pc:docMk/>
          <pc:sldMk cId="231290754" sldId="315"/>
        </pc:sldMkLst>
      </pc:sldChg>
      <pc:sldChg chg="del">
        <pc:chgData name="Ann Kayrish" userId="adcd31dd-bbde-44c5-8ea9-60b0a9a9d61e" providerId="ADAL" clId="{9F359BE5-6FAE-402A-9220-32CEC9FF58AD}" dt="2022-02-03T19:50:04.831" v="8061" actId="2696"/>
        <pc:sldMkLst>
          <pc:docMk/>
          <pc:sldMk cId="2727622969" sldId="316"/>
        </pc:sldMkLst>
      </pc:sldChg>
      <pc:sldChg chg="del">
        <pc:chgData name="Ann Kayrish" userId="adcd31dd-bbde-44c5-8ea9-60b0a9a9d61e" providerId="ADAL" clId="{9F359BE5-6FAE-402A-9220-32CEC9FF58AD}" dt="2022-02-03T19:50:04.831" v="8061" actId="2696"/>
        <pc:sldMkLst>
          <pc:docMk/>
          <pc:sldMk cId="3572563188" sldId="317"/>
        </pc:sldMkLst>
      </pc:sldChg>
      <pc:sldChg chg="del">
        <pc:chgData name="Ann Kayrish" userId="adcd31dd-bbde-44c5-8ea9-60b0a9a9d61e" providerId="ADAL" clId="{9F359BE5-6FAE-402A-9220-32CEC9FF58AD}" dt="2022-01-07T21:08:21.134" v="2576" actId="47"/>
        <pc:sldMkLst>
          <pc:docMk/>
          <pc:sldMk cId="2145963128" sldId="333"/>
        </pc:sldMkLst>
      </pc:sldChg>
      <pc:sldChg chg="del">
        <pc:chgData name="Ann Kayrish" userId="adcd31dd-bbde-44c5-8ea9-60b0a9a9d61e" providerId="ADAL" clId="{9F359BE5-6FAE-402A-9220-32CEC9FF58AD}" dt="2022-01-07T21:08:21.134" v="2576" actId="47"/>
        <pc:sldMkLst>
          <pc:docMk/>
          <pc:sldMk cId="2362218142" sldId="334"/>
        </pc:sldMkLst>
      </pc:sldChg>
      <pc:sldChg chg="del">
        <pc:chgData name="Ann Kayrish" userId="adcd31dd-bbde-44c5-8ea9-60b0a9a9d61e" providerId="ADAL" clId="{9F359BE5-6FAE-402A-9220-32CEC9FF58AD}" dt="2022-01-07T21:08:21.134" v="2576" actId="47"/>
        <pc:sldMkLst>
          <pc:docMk/>
          <pc:sldMk cId="2046716389" sldId="340"/>
        </pc:sldMkLst>
      </pc:sldChg>
      <pc:sldChg chg="del">
        <pc:chgData name="Ann Kayrish" userId="adcd31dd-bbde-44c5-8ea9-60b0a9a9d61e" providerId="ADAL" clId="{9F359BE5-6FAE-402A-9220-32CEC9FF58AD}" dt="2022-01-07T21:08:21.134" v="2576" actId="47"/>
        <pc:sldMkLst>
          <pc:docMk/>
          <pc:sldMk cId="404130294" sldId="341"/>
        </pc:sldMkLst>
      </pc:sldChg>
      <pc:sldChg chg="del">
        <pc:chgData name="Ann Kayrish" userId="adcd31dd-bbde-44c5-8ea9-60b0a9a9d61e" providerId="ADAL" clId="{9F359BE5-6FAE-402A-9220-32CEC9FF58AD}" dt="2022-01-07T21:08:21.134" v="2576" actId="47"/>
        <pc:sldMkLst>
          <pc:docMk/>
          <pc:sldMk cId="3154848304" sldId="342"/>
        </pc:sldMkLst>
      </pc:sldChg>
      <pc:sldChg chg="del">
        <pc:chgData name="Ann Kayrish" userId="adcd31dd-bbde-44c5-8ea9-60b0a9a9d61e" providerId="ADAL" clId="{9F359BE5-6FAE-402A-9220-32CEC9FF58AD}" dt="2022-01-07T21:08:21.134" v="2576" actId="47"/>
        <pc:sldMkLst>
          <pc:docMk/>
          <pc:sldMk cId="1178298968" sldId="343"/>
        </pc:sldMkLst>
      </pc:sldChg>
      <pc:sldChg chg="del">
        <pc:chgData name="Ann Kayrish" userId="adcd31dd-bbde-44c5-8ea9-60b0a9a9d61e" providerId="ADAL" clId="{9F359BE5-6FAE-402A-9220-32CEC9FF58AD}" dt="2022-01-07T21:08:21.134" v="2576" actId="47"/>
        <pc:sldMkLst>
          <pc:docMk/>
          <pc:sldMk cId="3001456324" sldId="344"/>
        </pc:sldMkLst>
      </pc:sldChg>
      <pc:sldChg chg="modSp del mod modNotesTx">
        <pc:chgData name="Ann Kayrish" userId="adcd31dd-bbde-44c5-8ea9-60b0a9a9d61e" providerId="ADAL" clId="{9F359BE5-6FAE-402A-9220-32CEC9FF58AD}" dt="2022-01-28T16:27:52.512" v="7760" actId="2696"/>
        <pc:sldMkLst>
          <pc:docMk/>
          <pc:sldMk cId="3613538982" sldId="564"/>
        </pc:sldMkLst>
        <pc:spChg chg="mod">
          <ac:chgData name="Ann Kayrish" userId="adcd31dd-bbde-44c5-8ea9-60b0a9a9d61e" providerId="ADAL" clId="{9F359BE5-6FAE-402A-9220-32CEC9FF58AD}" dt="2022-01-13T00:10:43.400" v="3420" actId="27636"/>
          <ac:spMkLst>
            <pc:docMk/>
            <pc:sldMk cId="3613538982" sldId="564"/>
            <ac:spMk id="4" creationId="{E7AA5E12-6D5A-4B51-8BB4-4A4843583443}"/>
          </ac:spMkLst>
        </pc:spChg>
        <pc:spChg chg="mod">
          <ac:chgData name="Ann Kayrish" userId="adcd31dd-bbde-44c5-8ea9-60b0a9a9d61e" providerId="ADAL" clId="{9F359BE5-6FAE-402A-9220-32CEC9FF58AD}" dt="2022-01-13T00:10:43.403" v="3421" actId="27636"/>
          <ac:spMkLst>
            <pc:docMk/>
            <pc:sldMk cId="3613538982" sldId="564"/>
            <ac:spMk id="5" creationId="{62DFAEEB-6982-40DB-BC74-05FCAD5E5F2C}"/>
          </ac:spMkLst>
        </pc:spChg>
        <pc:spChg chg="mod">
          <ac:chgData name="Ann Kayrish" userId="adcd31dd-bbde-44c5-8ea9-60b0a9a9d61e" providerId="ADAL" clId="{9F359BE5-6FAE-402A-9220-32CEC9FF58AD}" dt="2022-01-13T00:10:43.428" v="3422" actId="27636"/>
          <ac:spMkLst>
            <pc:docMk/>
            <pc:sldMk cId="3613538982" sldId="564"/>
            <ac:spMk id="6" creationId="{037C0CD3-5ADB-4051-840F-61531F6F62CD}"/>
          </ac:spMkLst>
        </pc:spChg>
      </pc:sldChg>
      <pc:sldChg chg="delSp modSp del mod ord">
        <pc:chgData name="Ann Kayrish" userId="adcd31dd-bbde-44c5-8ea9-60b0a9a9d61e" providerId="ADAL" clId="{9F359BE5-6FAE-402A-9220-32CEC9FF58AD}" dt="2022-01-27T19:39:31.887" v="4508" actId="2696"/>
        <pc:sldMkLst>
          <pc:docMk/>
          <pc:sldMk cId="2982934316" sldId="566"/>
        </pc:sldMkLst>
        <pc:spChg chg="mod">
          <ac:chgData name="Ann Kayrish" userId="adcd31dd-bbde-44c5-8ea9-60b0a9a9d61e" providerId="ADAL" clId="{9F359BE5-6FAE-402A-9220-32CEC9FF58AD}" dt="2022-01-27T17:00:50.153" v="3526" actId="6549"/>
          <ac:spMkLst>
            <pc:docMk/>
            <pc:sldMk cId="2982934316" sldId="566"/>
            <ac:spMk id="2" creationId="{023D9613-61A3-4D54-9A37-A7193CA7A285}"/>
          </ac:spMkLst>
        </pc:spChg>
        <pc:spChg chg="mod">
          <ac:chgData name="Ann Kayrish" userId="adcd31dd-bbde-44c5-8ea9-60b0a9a9d61e" providerId="ADAL" clId="{9F359BE5-6FAE-402A-9220-32CEC9FF58AD}" dt="2022-01-13T00:10:43.365" v="3419" actId="27636"/>
          <ac:spMkLst>
            <pc:docMk/>
            <pc:sldMk cId="2982934316" sldId="566"/>
            <ac:spMk id="3" creationId="{1A95386A-2F74-48F9-94D2-0BADC888F63F}"/>
          </ac:spMkLst>
        </pc:spChg>
        <pc:spChg chg="mod">
          <ac:chgData name="Ann Kayrish" userId="adcd31dd-bbde-44c5-8ea9-60b0a9a9d61e" providerId="ADAL" clId="{9F359BE5-6FAE-402A-9220-32CEC9FF58AD}" dt="2022-01-27T17:01:15.242" v="3532" actId="14100"/>
          <ac:spMkLst>
            <pc:docMk/>
            <pc:sldMk cId="2982934316" sldId="566"/>
            <ac:spMk id="4" creationId="{166E9AD2-716D-4747-9999-5680AE8E48A6}"/>
          </ac:spMkLst>
        </pc:spChg>
        <pc:picChg chg="del mod">
          <ac:chgData name="Ann Kayrish" userId="adcd31dd-bbde-44c5-8ea9-60b0a9a9d61e" providerId="ADAL" clId="{9F359BE5-6FAE-402A-9220-32CEC9FF58AD}" dt="2022-01-27T19:31:53.499" v="4235" actId="21"/>
          <ac:picMkLst>
            <pc:docMk/>
            <pc:sldMk cId="2982934316" sldId="566"/>
            <ac:picMk id="6" creationId="{6087BF61-8D66-49C2-88D7-CF9DD72C7CED}"/>
          </ac:picMkLst>
        </pc:picChg>
        <pc:picChg chg="del">
          <ac:chgData name="Ann Kayrish" userId="adcd31dd-bbde-44c5-8ea9-60b0a9a9d61e" providerId="ADAL" clId="{9F359BE5-6FAE-402A-9220-32CEC9FF58AD}" dt="2022-01-27T17:00:53.763" v="3527" actId="478"/>
          <ac:picMkLst>
            <pc:docMk/>
            <pc:sldMk cId="2982934316" sldId="566"/>
            <ac:picMk id="7" creationId="{0EC948C3-2EC3-4268-B44A-4007981FB7E8}"/>
          </ac:picMkLst>
        </pc:picChg>
      </pc:sldChg>
      <pc:sldChg chg="addSp delSp modSp mod ord modClrScheme chgLayout modNotesTx">
        <pc:chgData name="Ann Kayrish" userId="adcd31dd-bbde-44c5-8ea9-60b0a9a9d61e" providerId="ADAL" clId="{9F359BE5-6FAE-402A-9220-32CEC9FF58AD}" dt="2022-02-09T19:57:25.548" v="10077" actId="6549"/>
        <pc:sldMkLst>
          <pc:docMk/>
          <pc:sldMk cId="767572851" sldId="978"/>
        </pc:sldMkLst>
        <pc:spChg chg="add del mod ord">
          <ac:chgData name="Ann Kayrish" userId="adcd31dd-bbde-44c5-8ea9-60b0a9a9d61e" providerId="ADAL" clId="{9F359BE5-6FAE-402A-9220-32CEC9FF58AD}" dt="2022-02-09T18:15:59.839" v="9703" actId="21"/>
          <ac:spMkLst>
            <pc:docMk/>
            <pc:sldMk cId="767572851" sldId="978"/>
            <ac:spMk id="2" creationId="{05E3658E-C7D8-435E-AAAD-E6883C002C8C}"/>
          </ac:spMkLst>
        </pc:spChg>
        <pc:spChg chg="mod ord">
          <ac:chgData name="Ann Kayrish" userId="adcd31dd-bbde-44c5-8ea9-60b0a9a9d61e" providerId="ADAL" clId="{9F359BE5-6FAE-402A-9220-32CEC9FF58AD}" dt="2022-02-09T18:12:54.982" v="9673" actId="700"/>
          <ac:spMkLst>
            <pc:docMk/>
            <pc:sldMk cId="767572851" sldId="978"/>
            <ac:spMk id="3" creationId="{C881E909-4C6E-4536-9310-B5C643834609}"/>
          </ac:spMkLst>
        </pc:spChg>
        <pc:spChg chg="mod ord">
          <ac:chgData name="Ann Kayrish" userId="adcd31dd-bbde-44c5-8ea9-60b0a9a9d61e" providerId="ADAL" clId="{9F359BE5-6FAE-402A-9220-32CEC9FF58AD}" dt="2022-02-09T18:17:06.875" v="9735" actId="20577"/>
          <ac:spMkLst>
            <pc:docMk/>
            <pc:sldMk cId="767572851" sldId="978"/>
            <ac:spMk id="4" creationId="{2B421804-656F-4A4E-A840-AD6FC8EE1AA3}"/>
          </ac:spMkLst>
        </pc:spChg>
        <pc:spChg chg="add del mod ord">
          <ac:chgData name="Ann Kayrish" userId="adcd31dd-bbde-44c5-8ea9-60b0a9a9d61e" providerId="ADAL" clId="{9F359BE5-6FAE-402A-9220-32CEC9FF58AD}" dt="2022-02-09T18:09:50.543" v="9655" actId="700"/>
          <ac:spMkLst>
            <pc:docMk/>
            <pc:sldMk cId="767572851" sldId="978"/>
            <ac:spMk id="5" creationId="{124DFE2E-06B9-4E4E-816D-E0D1DD2A6E9A}"/>
          </ac:spMkLst>
        </pc:spChg>
        <pc:spChg chg="add del mod ord">
          <ac:chgData name="Ann Kayrish" userId="adcd31dd-bbde-44c5-8ea9-60b0a9a9d61e" providerId="ADAL" clId="{9F359BE5-6FAE-402A-9220-32CEC9FF58AD}" dt="2022-02-09T18:09:50.543" v="9655" actId="700"/>
          <ac:spMkLst>
            <pc:docMk/>
            <pc:sldMk cId="767572851" sldId="978"/>
            <ac:spMk id="6" creationId="{2EF05CA3-9291-43BD-9060-F8AB969DF0C6}"/>
          </ac:spMkLst>
        </pc:spChg>
        <pc:spChg chg="add del mod ord">
          <ac:chgData name="Ann Kayrish" userId="adcd31dd-bbde-44c5-8ea9-60b0a9a9d61e" providerId="ADAL" clId="{9F359BE5-6FAE-402A-9220-32CEC9FF58AD}" dt="2022-02-09T18:09:49.611" v="9654" actId="700"/>
          <ac:spMkLst>
            <pc:docMk/>
            <pc:sldMk cId="767572851" sldId="978"/>
            <ac:spMk id="7" creationId="{5A0AF216-29E1-413E-9412-AEF3D788680E}"/>
          </ac:spMkLst>
        </pc:spChg>
        <pc:spChg chg="add del mod ord">
          <ac:chgData name="Ann Kayrish" userId="adcd31dd-bbde-44c5-8ea9-60b0a9a9d61e" providerId="ADAL" clId="{9F359BE5-6FAE-402A-9220-32CEC9FF58AD}" dt="2022-02-09T18:09:48.762" v="9653" actId="700"/>
          <ac:spMkLst>
            <pc:docMk/>
            <pc:sldMk cId="767572851" sldId="978"/>
            <ac:spMk id="8" creationId="{51F82F32-CDDE-4B8F-8FE6-74A29D58E5F1}"/>
          </ac:spMkLst>
        </pc:spChg>
        <pc:spChg chg="add del mod ord">
          <ac:chgData name="Ann Kayrish" userId="adcd31dd-bbde-44c5-8ea9-60b0a9a9d61e" providerId="ADAL" clId="{9F359BE5-6FAE-402A-9220-32CEC9FF58AD}" dt="2022-02-09T18:12:54.982" v="9673" actId="700"/>
          <ac:spMkLst>
            <pc:docMk/>
            <pc:sldMk cId="767572851" sldId="978"/>
            <ac:spMk id="9" creationId="{73326215-ADAD-4FB4-B6A0-1BBC3AA6EA8E}"/>
          </ac:spMkLst>
        </pc:spChg>
        <pc:spChg chg="add del mod ord">
          <ac:chgData name="Ann Kayrish" userId="adcd31dd-bbde-44c5-8ea9-60b0a9a9d61e" providerId="ADAL" clId="{9F359BE5-6FAE-402A-9220-32CEC9FF58AD}" dt="2022-02-09T18:12:54.982" v="9673" actId="700"/>
          <ac:spMkLst>
            <pc:docMk/>
            <pc:sldMk cId="767572851" sldId="978"/>
            <ac:spMk id="10" creationId="{8C039BFE-FC2F-41C6-928C-720C209D29C2}"/>
          </ac:spMkLst>
        </pc:spChg>
        <pc:spChg chg="add del mod ord">
          <ac:chgData name="Ann Kayrish" userId="adcd31dd-bbde-44c5-8ea9-60b0a9a9d61e" providerId="ADAL" clId="{9F359BE5-6FAE-402A-9220-32CEC9FF58AD}" dt="2022-02-09T18:12:54.982" v="9673" actId="700"/>
          <ac:spMkLst>
            <pc:docMk/>
            <pc:sldMk cId="767572851" sldId="978"/>
            <ac:spMk id="11" creationId="{BDB58D6F-341F-4FF6-865A-BAF60DC17CFE}"/>
          </ac:spMkLst>
        </pc:spChg>
        <pc:spChg chg="add del mod ord">
          <ac:chgData name="Ann Kayrish" userId="adcd31dd-bbde-44c5-8ea9-60b0a9a9d61e" providerId="ADAL" clId="{9F359BE5-6FAE-402A-9220-32CEC9FF58AD}" dt="2022-02-09T18:12:54.982" v="9673" actId="700"/>
          <ac:spMkLst>
            <pc:docMk/>
            <pc:sldMk cId="767572851" sldId="978"/>
            <ac:spMk id="12" creationId="{0083DA98-B261-4E11-955B-315B11335C5A}"/>
          </ac:spMkLst>
        </pc:spChg>
        <pc:spChg chg="add del mod ord">
          <ac:chgData name="Ann Kayrish" userId="adcd31dd-bbde-44c5-8ea9-60b0a9a9d61e" providerId="ADAL" clId="{9F359BE5-6FAE-402A-9220-32CEC9FF58AD}" dt="2022-02-09T18:12:54.982" v="9673" actId="700"/>
          <ac:spMkLst>
            <pc:docMk/>
            <pc:sldMk cId="767572851" sldId="978"/>
            <ac:spMk id="13" creationId="{DE625E0F-3959-496E-850A-6FE279693849}"/>
          </ac:spMkLst>
        </pc:spChg>
        <pc:spChg chg="add del mod ord">
          <ac:chgData name="Ann Kayrish" userId="adcd31dd-bbde-44c5-8ea9-60b0a9a9d61e" providerId="ADAL" clId="{9F359BE5-6FAE-402A-9220-32CEC9FF58AD}" dt="2022-02-09T18:12:54.982" v="9673" actId="700"/>
          <ac:spMkLst>
            <pc:docMk/>
            <pc:sldMk cId="767572851" sldId="978"/>
            <ac:spMk id="14" creationId="{A7689416-8F98-4AA9-918A-3E3770D394D2}"/>
          </ac:spMkLst>
        </pc:spChg>
        <pc:graphicFrameChg chg="add mod modGraphic">
          <ac:chgData name="Ann Kayrish" userId="adcd31dd-bbde-44c5-8ea9-60b0a9a9d61e" providerId="ADAL" clId="{9F359BE5-6FAE-402A-9220-32CEC9FF58AD}" dt="2022-02-09T18:42:25.706" v="10007" actId="207"/>
          <ac:graphicFrameMkLst>
            <pc:docMk/>
            <pc:sldMk cId="767572851" sldId="978"/>
            <ac:graphicFrameMk id="15" creationId="{C2F1B389-9F63-4AA5-B233-386D3F672453}"/>
          </ac:graphicFrameMkLst>
        </pc:graphicFrameChg>
      </pc:sldChg>
      <pc:sldChg chg="modSp del mod">
        <pc:chgData name="Ann Kayrish" userId="adcd31dd-bbde-44c5-8ea9-60b0a9a9d61e" providerId="ADAL" clId="{9F359BE5-6FAE-402A-9220-32CEC9FF58AD}" dt="2022-01-11T17:45:58.275" v="2578" actId="2696"/>
        <pc:sldMkLst>
          <pc:docMk/>
          <pc:sldMk cId="1745629713" sldId="978"/>
        </pc:sldMkLst>
        <pc:spChg chg="mod">
          <ac:chgData name="Ann Kayrish" userId="adcd31dd-bbde-44c5-8ea9-60b0a9a9d61e" providerId="ADAL" clId="{9F359BE5-6FAE-402A-9220-32CEC9FF58AD}" dt="2022-01-07T20:49:34.747" v="1802" actId="20577"/>
          <ac:spMkLst>
            <pc:docMk/>
            <pc:sldMk cId="1745629713" sldId="978"/>
            <ac:spMk id="2" creationId="{05E3658E-C7D8-435E-AAAD-E6883C002C8C}"/>
          </ac:spMkLst>
        </pc:spChg>
        <pc:spChg chg="mod">
          <ac:chgData name="Ann Kayrish" userId="adcd31dd-bbde-44c5-8ea9-60b0a9a9d61e" providerId="ADAL" clId="{9F359BE5-6FAE-402A-9220-32CEC9FF58AD}" dt="2022-01-07T20:17:38.557" v="701" actId="6549"/>
          <ac:spMkLst>
            <pc:docMk/>
            <pc:sldMk cId="1745629713" sldId="978"/>
            <ac:spMk id="4" creationId="{2B421804-656F-4A4E-A840-AD6FC8EE1AA3}"/>
          </ac:spMkLst>
        </pc:spChg>
      </pc:sldChg>
      <pc:sldChg chg="modSp mod">
        <pc:chgData name="Ann Kayrish" userId="adcd31dd-bbde-44c5-8ea9-60b0a9a9d61e" providerId="ADAL" clId="{9F359BE5-6FAE-402A-9220-32CEC9FF58AD}" dt="2022-01-11T17:52:16.505" v="2767" actId="20577"/>
        <pc:sldMkLst>
          <pc:docMk/>
          <pc:sldMk cId="715588355" sldId="979"/>
        </pc:sldMkLst>
        <pc:spChg chg="mod">
          <ac:chgData name="Ann Kayrish" userId="adcd31dd-bbde-44c5-8ea9-60b0a9a9d61e" providerId="ADAL" clId="{9F359BE5-6FAE-402A-9220-32CEC9FF58AD}" dt="2022-01-11T17:52:16.505" v="2767" actId="20577"/>
          <ac:spMkLst>
            <pc:docMk/>
            <pc:sldMk cId="715588355" sldId="979"/>
            <ac:spMk id="2" creationId="{00000000-0000-0000-0000-000000000000}"/>
          </ac:spMkLst>
        </pc:spChg>
      </pc:sldChg>
      <pc:sldChg chg="del">
        <pc:chgData name="Ann Kayrish" userId="adcd31dd-bbde-44c5-8ea9-60b0a9a9d61e" providerId="ADAL" clId="{9F359BE5-6FAE-402A-9220-32CEC9FF58AD}" dt="2022-01-11T17:45:58.275" v="2578" actId="2696"/>
        <pc:sldMkLst>
          <pc:docMk/>
          <pc:sldMk cId="2071635124" sldId="979"/>
        </pc:sldMkLst>
      </pc:sldChg>
      <pc:sldChg chg="delSp modSp mod">
        <pc:chgData name="Ann Kayrish" userId="adcd31dd-bbde-44c5-8ea9-60b0a9a9d61e" providerId="ADAL" clId="{9F359BE5-6FAE-402A-9220-32CEC9FF58AD}" dt="2022-02-04T18:43:29.318" v="8837" actId="14100"/>
        <pc:sldMkLst>
          <pc:docMk/>
          <pc:sldMk cId="867334661" sldId="990"/>
        </pc:sldMkLst>
        <pc:spChg chg="del mod">
          <ac:chgData name="Ann Kayrish" userId="adcd31dd-bbde-44c5-8ea9-60b0a9a9d61e" providerId="ADAL" clId="{9F359BE5-6FAE-402A-9220-32CEC9FF58AD}" dt="2022-02-04T18:43:10.742" v="8833" actId="478"/>
          <ac:spMkLst>
            <pc:docMk/>
            <pc:sldMk cId="867334661" sldId="990"/>
            <ac:spMk id="2" creationId="{D97BCA7E-8ED0-410E-8644-5245856E02AF}"/>
          </ac:spMkLst>
        </pc:spChg>
        <pc:spChg chg="mod">
          <ac:chgData name="Ann Kayrish" userId="adcd31dd-bbde-44c5-8ea9-60b0a9a9d61e" providerId="ADAL" clId="{9F359BE5-6FAE-402A-9220-32CEC9FF58AD}" dt="2022-02-04T18:43:29.318" v="8837" actId="14100"/>
          <ac:spMkLst>
            <pc:docMk/>
            <pc:sldMk cId="867334661" sldId="990"/>
            <ac:spMk id="6" creationId="{16C9EF9F-BBC1-4FC3-8F80-E181E7647533}"/>
          </ac:spMkLst>
        </pc:spChg>
        <pc:picChg chg="mod">
          <ac:chgData name="Ann Kayrish" userId="adcd31dd-bbde-44c5-8ea9-60b0a9a9d61e" providerId="ADAL" clId="{9F359BE5-6FAE-402A-9220-32CEC9FF58AD}" dt="2022-02-04T18:42:50.711" v="8825" actId="1076"/>
          <ac:picMkLst>
            <pc:docMk/>
            <pc:sldMk cId="867334661" sldId="990"/>
            <ac:picMk id="5" creationId="{ACE3AA37-6D21-43DD-8FE9-DF4C0A53CAB7}"/>
          </ac:picMkLst>
        </pc:picChg>
      </pc:sldChg>
      <pc:sldChg chg="modSp del mod">
        <pc:chgData name="Ann Kayrish" userId="adcd31dd-bbde-44c5-8ea9-60b0a9a9d61e" providerId="ADAL" clId="{9F359BE5-6FAE-402A-9220-32CEC9FF58AD}" dt="2022-01-11T17:45:58.275" v="2578" actId="2696"/>
        <pc:sldMkLst>
          <pc:docMk/>
          <pc:sldMk cId="4140263486" sldId="990"/>
        </pc:sldMkLst>
        <pc:spChg chg="mod">
          <ac:chgData name="Ann Kayrish" userId="adcd31dd-bbde-44c5-8ea9-60b0a9a9d61e" providerId="ADAL" clId="{9F359BE5-6FAE-402A-9220-32CEC9FF58AD}" dt="2022-01-07T19:41:34.715" v="427" actId="14100"/>
          <ac:spMkLst>
            <pc:docMk/>
            <pc:sldMk cId="4140263486" sldId="990"/>
            <ac:spMk id="6" creationId="{16C9EF9F-BBC1-4FC3-8F80-E181E7647533}"/>
          </ac:spMkLst>
        </pc:spChg>
      </pc:sldChg>
      <pc:sldChg chg="modSp del mod">
        <pc:chgData name="Ann Kayrish" userId="adcd31dd-bbde-44c5-8ea9-60b0a9a9d61e" providerId="ADAL" clId="{9F359BE5-6FAE-402A-9220-32CEC9FF58AD}" dt="2022-02-03T19:49:48.516" v="8059" actId="47"/>
        <pc:sldMkLst>
          <pc:docMk/>
          <pc:sldMk cId="2775170404" sldId="998"/>
        </pc:sldMkLst>
        <pc:spChg chg="mod">
          <ac:chgData name="Ann Kayrish" userId="adcd31dd-bbde-44c5-8ea9-60b0a9a9d61e" providerId="ADAL" clId="{9F359BE5-6FAE-402A-9220-32CEC9FF58AD}" dt="2022-02-03T18:52:22.537" v="7761" actId="6549"/>
          <ac:spMkLst>
            <pc:docMk/>
            <pc:sldMk cId="2775170404" sldId="998"/>
            <ac:spMk id="5" creationId="{F4F80590-7D75-4645-A4E5-6F991DDE719F}"/>
          </ac:spMkLst>
        </pc:spChg>
      </pc:sldChg>
      <pc:sldChg chg="modSp del mod ord">
        <pc:chgData name="Ann Kayrish" userId="adcd31dd-bbde-44c5-8ea9-60b0a9a9d61e" providerId="ADAL" clId="{9F359BE5-6FAE-402A-9220-32CEC9FF58AD}" dt="2022-01-11T17:45:58.275" v="2578" actId="2696"/>
        <pc:sldMkLst>
          <pc:docMk/>
          <pc:sldMk cId="2946473645" sldId="998"/>
        </pc:sldMkLst>
        <pc:spChg chg="mod">
          <ac:chgData name="Ann Kayrish" userId="adcd31dd-bbde-44c5-8ea9-60b0a9a9d61e" providerId="ADAL" clId="{9F359BE5-6FAE-402A-9220-32CEC9FF58AD}" dt="2022-01-07T21:03:01.792" v="2464" actId="20577"/>
          <ac:spMkLst>
            <pc:docMk/>
            <pc:sldMk cId="2946473645" sldId="998"/>
            <ac:spMk id="2" creationId="{9B82CD16-F633-4187-B672-8A7B834D5C5E}"/>
          </ac:spMkLst>
        </pc:spChg>
        <pc:spChg chg="mod">
          <ac:chgData name="Ann Kayrish" userId="adcd31dd-bbde-44c5-8ea9-60b0a9a9d61e" providerId="ADAL" clId="{9F359BE5-6FAE-402A-9220-32CEC9FF58AD}" dt="2022-01-07T21:04:30.375" v="2531" actId="21"/>
          <ac:spMkLst>
            <pc:docMk/>
            <pc:sldMk cId="2946473645" sldId="998"/>
            <ac:spMk id="5" creationId="{F4F80590-7D75-4645-A4E5-6F991DDE719F}"/>
          </ac:spMkLst>
        </pc:spChg>
      </pc:sldChg>
      <pc:sldChg chg="del">
        <pc:chgData name="Ann Kayrish" userId="adcd31dd-bbde-44c5-8ea9-60b0a9a9d61e" providerId="ADAL" clId="{9F359BE5-6FAE-402A-9220-32CEC9FF58AD}" dt="2022-01-07T21:07:58.275" v="2575" actId="2696"/>
        <pc:sldMkLst>
          <pc:docMk/>
          <pc:sldMk cId="1341279447" sldId="1001"/>
        </pc:sldMkLst>
      </pc:sldChg>
      <pc:sldChg chg="modSp mod">
        <pc:chgData name="Ann Kayrish" userId="adcd31dd-bbde-44c5-8ea9-60b0a9a9d61e" providerId="ADAL" clId="{9F359BE5-6FAE-402A-9220-32CEC9FF58AD}" dt="2022-02-09T18:47:07.230" v="10067" actId="14100"/>
        <pc:sldMkLst>
          <pc:docMk/>
          <pc:sldMk cId="69617829" sldId="1003"/>
        </pc:sldMkLst>
        <pc:spChg chg="mod">
          <ac:chgData name="Ann Kayrish" userId="adcd31dd-bbde-44c5-8ea9-60b0a9a9d61e" providerId="ADAL" clId="{9F359BE5-6FAE-402A-9220-32CEC9FF58AD}" dt="2022-02-09T18:47:07.230" v="10067" actId="14100"/>
          <ac:spMkLst>
            <pc:docMk/>
            <pc:sldMk cId="69617829" sldId="1003"/>
            <ac:spMk id="10" creationId="{2E09BA9C-AC57-42FE-A4B5-53896CFC0E6F}"/>
          </ac:spMkLst>
        </pc:spChg>
        <pc:picChg chg="mod">
          <ac:chgData name="Ann Kayrish" userId="adcd31dd-bbde-44c5-8ea9-60b0a9a9d61e" providerId="ADAL" clId="{9F359BE5-6FAE-402A-9220-32CEC9FF58AD}" dt="2022-02-09T18:46:58.398" v="10066" actId="1076"/>
          <ac:picMkLst>
            <pc:docMk/>
            <pc:sldMk cId="69617829" sldId="1003"/>
            <ac:picMk id="3" creationId="{9EDC9345-FDE6-4940-B5B8-4376061008E3}"/>
          </ac:picMkLst>
        </pc:picChg>
      </pc:sldChg>
      <pc:sldChg chg="modSp del mod">
        <pc:chgData name="Ann Kayrish" userId="adcd31dd-bbde-44c5-8ea9-60b0a9a9d61e" providerId="ADAL" clId="{9F359BE5-6FAE-402A-9220-32CEC9FF58AD}" dt="2022-01-11T17:45:58.275" v="2578" actId="2696"/>
        <pc:sldMkLst>
          <pc:docMk/>
          <pc:sldMk cId="1497748975" sldId="1003"/>
        </pc:sldMkLst>
        <pc:spChg chg="mod">
          <ac:chgData name="Ann Kayrish" userId="adcd31dd-bbde-44c5-8ea9-60b0a9a9d61e" providerId="ADAL" clId="{9F359BE5-6FAE-402A-9220-32CEC9FF58AD}" dt="2022-01-07T19:40:52.430" v="425" actId="6549"/>
          <ac:spMkLst>
            <pc:docMk/>
            <pc:sldMk cId="1497748975" sldId="1003"/>
            <ac:spMk id="10" creationId="{2E09BA9C-AC57-42FE-A4B5-53896CFC0E6F}"/>
          </ac:spMkLst>
        </pc:spChg>
      </pc:sldChg>
      <pc:sldChg chg="del">
        <pc:chgData name="Ann Kayrish" userId="adcd31dd-bbde-44c5-8ea9-60b0a9a9d61e" providerId="ADAL" clId="{9F359BE5-6FAE-402A-9220-32CEC9FF58AD}" dt="2022-01-07T21:08:25.051" v="2577" actId="2696"/>
        <pc:sldMkLst>
          <pc:docMk/>
          <pc:sldMk cId="3023232464" sldId="1006"/>
        </pc:sldMkLst>
      </pc:sldChg>
      <pc:sldChg chg="modSp mod ord">
        <pc:chgData name="Ann Kayrish" userId="adcd31dd-bbde-44c5-8ea9-60b0a9a9d61e" providerId="ADAL" clId="{9F359BE5-6FAE-402A-9220-32CEC9FF58AD}" dt="2022-02-04T18:43:43.032" v="8838" actId="14100"/>
        <pc:sldMkLst>
          <pc:docMk/>
          <pc:sldMk cId="107837186" sldId="1020"/>
        </pc:sldMkLst>
        <pc:spChg chg="mod">
          <ac:chgData name="Ann Kayrish" userId="adcd31dd-bbde-44c5-8ea9-60b0a9a9d61e" providerId="ADAL" clId="{9F359BE5-6FAE-402A-9220-32CEC9FF58AD}" dt="2022-01-28T16:03:57.333" v="7346" actId="21"/>
          <ac:spMkLst>
            <pc:docMk/>
            <pc:sldMk cId="107837186" sldId="1020"/>
            <ac:spMk id="2" creationId="{A2E7E277-6DB5-4365-A367-68BFAD3E9F9E}"/>
          </ac:spMkLst>
        </pc:spChg>
        <pc:spChg chg="mod">
          <ac:chgData name="Ann Kayrish" userId="adcd31dd-bbde-44c5-8ea9-60b0a9a9d61e" providerId="ADAL" clId="{9F359BE5-6FAE-402A-9220-32CEC9FF58AD}" dt="2022-02-04T18:43:43.032" v="8838" actId="14100"/>
          <ac:spMkLst>
            <pc:docMk/>
            <pc:sldMk cId="107837186" sldId="1020"/>
            <ac:spMk id="4" creationId="{146B4B57-652B-4C0C-A1C3-068244EC5ED0}"/>
          </ac:spMkLst>
        </pc:spChg>
      </pc:sldChg>
      <pc:sldChg chg="modSp del mod">
        <pc:chgData name="Ann Kayrish" userId="adcd31dd-bbde-44c5-8ea9-60b0a9a9d61e" providerId="ADAL" clId="{9F359BE5-6FAE-402A-9220-32CEC9FF58AD}" dt="2022-01-11T17:45:58.275" v="2578" actId="2696"/>
        <pc:sldMkLst>
          <pc:docMk/>
          <pc:sldMk cId="1769882273" sldId="1020"/>
        </pc:sldMkLst>
        <pc:spChg chg="mod">
          <ac:chgData name="Ann Kayrish" userId="adcd31dd-bbde-44c5-8ea9-60b0a9a9d61e" providerId="ADAL" clId="{9F359BE5-6FAE-402A-9220-32CEC9FF58AD}" dt="2022-01-07T20:46:28.520" v="1533" actId="6549"/>
          <ac:spMkLst>
            <pc:docMk/>
            <pc:sldMk cId="1769882273" sldId="1020"/>
            <ac:spMk id="2" creationId="{A2E7E277-6DB5-4365-A367-68BFAD3E9F9E}"/>
          </ac:spMkLst>
        </pc:spChg>
        <pc:spChg chg="mod">
          <ac:chgData name="Ann Kayrish" userId="adcd31dd-bbde-44c5-8ea9-60b0a9a9d61e" providerId="ADAL" clId="{9F359BE5-6FAE-402A-9220-32CEC9FF58AD}" dt="2022-01-07T20:51:48.645" v="1937" actId="6549"/>
          <ac:spMkLst>
            <pc:docMk/>
            <pc:sldMk cId="1769882273" sldId="1020"/>
            <ac:spMk id="3" creationId="{56800DA2-0FFE-4A82-93AC-4F9FF07CB931}"/>
          </ac:spMkLst>
        </pc:spChg>
        <pc:spChg chg="mod">
          <ac:chgData name="Ann Kayrish" userId="adcd31dd-bbde-44c5-8ea9-60b0a9a9d61e" providerId="ADAL" clId="{9F359BE5-6FAE-402A-9220-32CEC9FF58AD}" dt="2022-01-07T20:57:07.571" v="2239" actId="207"/>
          <ac:spMkLst>
            <pc:docMk/>
            <pc:sldMk cId="1769882273" sldId="1020"/>
            <ac:spMk id="4" creationId="{146B4B57-652B-4C0C-A1C3-068244EC5ED0}"/>
          </ac:spMkLst>
        </pc:spChg>
      </pc:sldChg>
      <pc:sldChg chg="addSp delSp modSp del mod">
        <pc:chgData name="Ann Kayrish" userId="adcd31dd-bbde-44c5-8ea9-60b0a9a9d61e" providerId="ADAL" clId="{9F359BE5-6FAE-402A-9220-32CEC9FF58AD}" dt="2022-01-11T17:45:58.275" v="2578" actId="2696"/>
        <pc:sldMkLst>
          <pc:docMk/>
          <pc:sldMk cId="524463607" sldId="1021"/>
        </pc:sldMkLst>
        <pc:spChg chg="mod">
          <ac:chgData name="Ann Kayrish" userId="adcd31dd-bbde-44c5-8ea9-60b0a9a9d61e" providerId="ADAL" clId="{9F359BE5-6FAE-402A-9220-32CEC9FF58AD}" dt="2022-01-07T20:35:23.956" v="1320" actId="14100"/>
          <ac:spMkLst>
            <pc:docMk/>
            <pc:sldMk cId="524463607" sldId="1021"/>
            <ac:spMk id="2" creationId="{05E3658E-C7D8-435E-AAAD-E6883C002C8C}"/>
          </ac:spMkLst>
        </pc:spChg>
        <pc:spChg chg="mod">
          <ac:chgData name="Ann Kayrish" userId="adcd31dd-bbde-44c5-8ea9-60b0a9a9d61e" providerId="ADAL" clId="{9F359BE5-6FAE-402A-9220-32CEC9FF58AD}" dt="2022-01-07T20:20:51.739" v="1048" actId="6549"/>
          <ac:spMkLst>
            <pc:docMk/>
            <pc:sldMk cId="524463607" sldId="1021"/>
            <ac:spMk id="4" creationId="{2B421804-656F-4A4E-A840-AD6FC8EE1AA3}"/>
          </ac:spMkLst>
        </pc:spChg>
        <pc:spChg chg="add del">
          <ac:chgData name="Ann Kayrish" userId="adcd31dd-bbde-44c5-8ea9-60b0a9a9d61e" providerId="ADAL" clId="{9F359BE5-6FAE-402A-9220-32CEC9FF58AD}" dt="2022-01-07T20:32:34.272" v="1265" actId="22"/>
          <ac:spMkLst>
            <pc:docMk/>
            <pc:sldMk cId="524463607" sldId="1021"/>
            <ac:spMk id="9" creationId="{DD4305D2-DAA6-4BCC-BA4B-54C14AF66871}"/>
          </ac:spMkLst>
        </pc:spChg>
        <pc:spChg chg="add del mod">
          <ac:chgData name="Ann Kayrish" userId="adcd31dd-bbde-44c5-8ea9-60b0a9a9d61e" providerId="ADAL" clId="{9F359BE5-6FAE-402A-9220-32CEC9FF58AD}" dt="2022-01-07T20:58:02.563" v="2257" actId="21"/>
          <ac:spMkLst>
            <pc:docMk/>
            <pc:sldMk cId="524463607" sldId="1021"/>
            <ac:spMk id="11" creationId="{5A5F8AC0-A305-4F2D-8D28-CD3C9B0F249E}"/>
          </ac:spMkLst>
        </pc:spChg>
        <pc:spChg chg="add del">
          <ac:chgData name="Ann Kayrish" userId="adcd31dd-bbde-44c5-8ea9-60b0a9a9d61e" providerId="ADAL" clId="{9F359BE5-6FAE-402A-9220-32CEC9FF58AD}" dt="2022-01-07T20:32:47.757" v="1269" actId="22"/>
          <ac:spMkLst>
            <pc:docMk/>
            <pc:sldMk cId="524463607" sldId="1021"/>
            <ac:spMk id="13" creationId="{586F0F7E-4EAA-4A78-9347-09EA23F1FCB7}"/>
          </ac:spMkLst>
        </pc:spChg>
        <pc:picChg chg="del">
          <ac:chgData name="Ann Kayrish" userId="adcd31dd-bbde-44c5-8ea9-60b0a9a9d61e" providerId="ADAL" clId="{9F359BE5-6FAE-402A-9220-32CEC9FF58AD}" dt="2022-01-07T20:32:18.875" v="1262" actId="478"/>
          <ac:picMkLst>
            <pc:docMk/>
            <pc:sldMk cId="524463607" sldId="1021"/>
            <ac:picMk id="5" creationId="{6B8C102C-6AF8-49E6-8F89-BD4E533E457D}"/>
          </ac:picMkLst>
        </pc:picChg>
        <pc:picChg chg="del">
          <ac:chgData name="Ann Kayrish" userId="adcd31dd-bbde-44c5-8ea9-60b0a9a9d61e" providerId="ADAL" clId="{9F359BE5-6FAE-402A-9220-32CEC9FF58AD}" dt="2022-01-07T20:32:13.900" v="1261" actId="478"/>
          <ac:picMkLst>
            <pc:docMk/>
            <pc:sldMk cId="524463607" sldId="1021"/>
            <ac:picMk id="6" creationId="{E23E6B6A-806B-491C-8D9A-01748479A37F}"/>
          </ac:picMkLst>
        </pc:picChg>
        <pc:picChg chg="del">
          <ac:chgData name="Ann Kayrish" userId="adcd31dd-bbde-44c5-8ea9-60b0a9a9d61e" providerId="ADAL" clId="{9F359BE5-6FAE-402A-9220-32CEC9FF58AD}" dt="2022-01-07T20:32:21.044" v="1263" actId="478"/>
          <ac:picMkLst>
            <pc:docMk/>
            <pc:sldMk cId="524463607" sldId="1021"/>
            <ac:picMk id="7" creationId="{AEF8D1D0-0A1D-41CD-A944-65A3B9F06D79}"/>
          </ac:picMkLst>
        </pc:picChg>
        <pc:picChg chg="add mod modCrop">
          <ac:chgData name="Ann Kayrish" userId="adcd31dd-bbde-44c5-8ea9-60b0a9a9d61e" providerId="ADAL" clId="{9F359BE5-6FAE-402A-9220-32CEC9FF58AD}" dt="2022-01-07T20:35:29.350" v="1323" actId="1076"/>
          <ac:picMkLst>
            <pc:docMk/>
            <pc:sldMk cId="524463607" sldId="1021"/>
            <ac:picMk id="15" creationId="{B869DB2C-0DA8-4905-B9A0-E8B41C6D70A9}"/>
          </ac:picMkLst>
        </pc:picChg>
      </pc:sldChg>
      <pc:sldChg chg="addSp delSp modSp mod ord addCm delCm modNotesTx">
        <pc:chgData name="Ann Kayrish" userId="adcd31dd-bbde-44c5-8ea9-60b0a9a9d61e" providerId="ADAL" clId="{9F359BE5-6FAE-402A-9220-32CEC9FF58AD}" dt="2022-02-09T19:56:22.007" v="10073" actId="6549"/>
        <pc:sldMkLst>
          <pc:docMk/>
          <pc:sldMk cId="3666524018" sldId="1021"/>
        </pc:sldMkLst>
        <pc:spChg chg="del mod">
          <ac:chgData name="Ann Kayrish" userId="adcd31dd-bbde-44c5-8ea9-60b0a9a9d61e" providerId="ADAL" clId="{9F359BE5-6FAE-402A-9220-32CEC9FF58AD}" dt="2022-01-27T17:37:54.421" v="3656" actId="21"/>
          <ac:spMkLst>
            <pc:docMk/>
            <pc:sldMk cId="3666524018" sldId="1021"/>
            <ac:spMk id="2" creationId="{05E3658E-C7D8-435E-AAAD-E6883C002C8C}"/>
          </ac:spMkLst>
        </pc:spChg>
        <pc:spChg chg="mod">
          <ac:chgData name="Ann Kayrish" userId="adcd31dd-bbde-44c5-8ea9-60b0a9a9d61e" providerId="ADAL" clId="{9F359BE5-6FAE-402A-9220-32CEC9FF58AD}" dt="2022-01-27T20:38:57.494" v="5428" actId="6549"/>
          <ac:spMkLst>
            <pc:docMk/>
            <pc:sldMk cId="3666524018" sldId="1021"/>
            <ac:spMk id="4" creationId="{2B421804-656F-4A4E-A840-AD6FC8EE1AA3}"/>
          </ac:spMkLst>
        </pc:spChg>
        <pc:spChg chg="add del">
          <ac:chgData name="Ann Kayrish" userId="adcd31dd-bbde-44c5-8ea9-60b0a9a9d61e" providerId="ADAL" clId="{9F359BE5-6FAE-402A-9220-32CEC9FF58AD}" dt="2022-01-27T17:28:15.224" v="3537" actId="22"/>
          <ac:spMkLst>
            <pc:docMk/>
            <pc:sldMk cId="3666524018" sldId="1021"/>
            <ac:spMk id="8" creationId="{88F226D5-49EC-48B4-9092-73CDB674D22C}"/>
          </ac:spMkLst>
        </pc:spChg>
        <pc:spChg chg="add mod">
          <ac:chgData name="Ann Kayrish" userId="adcd31dd-bbde-44c5-8ea9-60b0a9a9d61e" providerId="ADAL" clId="{9F359BE5-6FAE-402A-9220-32CEC9FF58AD}" dt="2022-01-27T19:06:19.890" v="3903" actId="1076"/>
          <ac:spMkLst>
            <pc:docMk/>
            <pc:sldMk cId="3666524018" sldId="1021"/>
            <ac:spMk id="10" creationId="{02966290-6F8B-4E06-AC4D-0EDF9205AAAD}"/>
          </ac:spMkLst>
        </pc:spChg>
        <pc:spChg chg="del mod">
          <ac:chgData name="Ann Kayrish" userId="adcd31dd-bbde-44c5-8ea9-60b0a9a9d61e" providerId="ADAL" clId="{9F359BE5-6FAE-402A-9220-32CEC9FF58AD}" dt="2022-01-27T18:11:55.407" v="3879"/>
          <ac:spMkLst>
            <pc:docMk/>
            <pc:sldMk cId="3666524018" sldId="1021"/>
            <ac:spMk id="11" creationId="{5A5F8AC0-A305-4F2D-8D28-CD3C9B0F249E}"/>
          </ac:spMkLst>
        </pc:spChg>
        <pc:spChg chg="add mod">
          <ac:chgData name="Ann Kayrish" userId="adcd31dd-bbde-44c5-8ea9-60b0a9a9d61e" providerId="ADAL" clId="{9F359BE5-6FAE-402A-9220-32CEC9FF58AD}" dt="2022-01-27T18:34:12.378" v="3888" actId="13926"/>
          <ac:spMkLst>
            <pc:docMk/>
            <pc:sldMk cId="3666524018" sldId="1021"/>
            <ac:spMk id="12" creationId="{E60DAB0B-ED23-4F79-B4E7-FF9A59DAB2FE}"/>
          </ac:spMkLst>
        </pc:spChg>
        <pc:graphicFrameChg chg="add mod modGraphic">
          <ac:chgData name="Ann Kayrish" userId="adcd31dd-bbde-44c5-8ea9-60b0a9a9d61e" providerId="ADAL" clId="{9F359BE5-6FAE-402A-9220-32CEC9FF58AD}" dt="2022-01-27T17:56:03.996" v="3706" actId="14100"/>
          <ac:graphicFrameMkLst>
            <pc:docMk/>
            <pc:sldMk cId="3666524018" sldId="1021"/>
            <ac:graphicFrameMk id="9" creationId="{EBA5C42B-1893-4E0C-88E4-0570A1AEEA40}"/>
          </ac:graphicFrameMkLst>
        </pc:graphicFrameChg>
        <pc:picChg chg="add del">
          <ac:chgData name="Ann Kayrish" userId="adcd31dd-bbde-44c5-8ea9-60b0a9a9d61e" providerId="ADAL" clId="{9F359BE5-6FAE-402A-9220-32CEC9FF58AD}" dt="2022-01-27T17:39:10.713" v="3660" actId="22"/>
          <ac:picMkLst>
            <pc:docMk/>
            <pc:sldMk cId="3666524018" sldId="1021"/>
            <ac:picMk id="14" creationId="{1EA42587-F666-4B45-826A-5924398C6C53}"/>
          </ac:picMkLst>
        </pc:picChg>
        <pc:picChg chg="del mod">
          <ac:chgData name="Ann Kayrish" userId="adcd31dd-bbde-44c5-8ea9-60b0a9a9d61e" providerId="ADAL" clId="{9F359BE5-6FAE-402A-9220-32CEC9FF58AD}" dt="2022-01-27T17:25:25.545" v="3535" actId="478"/>
          <ac:picMkLst>
            <pc:docMk/>
            <pc:sldMk cId="3666524018" sldId="1021"/>
            <ac:picMk id="15" creationId="{B869DB2C-0DA8-4905-B9A0-E8B41C6D70A9}"/>
          </ac:picMkLst>
        </pc:picChg>
        <pc:picChg chg="add del mod">
          <ac:chgData name="Ann Kayrish" userId="adcd31dd-bbde-44c5-8ea9-60b0a9a9d61e" providerId="ADAL" clId="{9F359BE5-6FAE-402A-9220-32CEC9FF58AD}" dt="2022-01-27T17:44:52.756" v="3702" actId="21"/>
          <ac:picMkLst>
            <pc:docMk/>
            <pc:sldMk cId="3666524018" sldId="1021"/>
            <ac:picMk id="16" creationId="{AE36605D-309D-4303-BC2D-69FEE571C5CF}"/>
          </ac:picMkLst>
        </pc:picChg>
        <pc:picChg chg="add mod">
          <ac:chgData name="Ann Kayrish" userId="adcd31dd-bbde-44c5-8ea9-60b0a9a9d61e" providerId="ADAL" clId="{9F359BE5-6FAE-402A-9220-32CEC9FF58AD}" dt="2022-01-27T18:33:36.161" v="3885" actId="1076"/>
          <ac:picMkLst>
            <pc:docMk/>
            <pc:sldMk cId="3666524018" sldId="1021"/>
            <ac:picMk id="17" creationId="{CBADB609-6E52-4F94-A318-784992C14C7B}"/>
          </ac:picMkLst>
        </pc:picChg>
        <pc:picChg chg="add mod">
          <ac:chgData name="Ann Kayrish" userId="adcd31dd-bbde-44c5-8ea9-60b0a9a9d61e" providerId="ADAL" clId="{9F359BE5-6FAE-402A-9220-32CEC9FF58AD}" dt="2022-01-27T19:07:53.489" v="3909" actId="1076"/>
          <ac:picMkLst>
            <pc:docMk/>
            <pc:sldMk cId="3666524018" sldId="1021"/>
            <ac:picMk id="18" creationId="{330E5B5A-0C85-4217-89CE-8E77DD702960}"/>
          </ac:picMkLst>
        </pc:picChg>
        <pc:picChg chg="add mod">
          <ac:chgData name="Ann Kayrish" userId="adcd31dd-bbde-44c5-8ea9-60b0a9a9d61e" providerId="ADAL" clId="{9F359BE5-6FAE-402A-9220-32CEC9FF58AD}" dt="2022-01-27T19:08:25.925" v="3912" actId="1076"/>
          <ac:picMkLst>
            <pc:docMk/>
            <pc:sldMk cId="3666524018" sldId="1021"/>
            <ac:picMk id="20" creationId="{886D823B-2A6F-4FD4-9606-F25D742A89E3}"/>
          </ac:picMkLst>
        </pc:picChg>
        <pc:picChg chg="add del mod">
          <ac:chgData name="Ann Kayrish" userId="adcd31dd-bbde-44c5-8ea9-60b0a9a9d61e" providerId="ADAL" clId="{9F359BE5-6FAE-402A-9220-32CEC9FF58AD}" dt="2022-01-27T19:06:20.547" v="3904"/>
          <ac:picMkLst>
            <pc:docMk/>
            <pc:sldMk cId="3666524018" sldId="1021"/>
            <ac:picMk id="1026" creationId="{3A2D425D-ED50-44CB-90A2-780ED4D7A80B}"/>
          </ac:picMkLst>
        </pc:picChg>
      </pc:sldChg>
      <pc:sldChg chg="addSp delSp modSp del mod">
        <pc:chgData name="Ann Kayrish" userId="adcd31dd-bbde-44c5-8ea9-60b0a9a9d61e" providerId="ADAL" clId="{9F359BE5-6FAE-402A-9220-32CEC9FF58AD}" dt="2022-01-11T17:45:58.275" v="2578" actId="2696"/>
        <pc:sldMkLst>
          <pc:docMk/>
          <pc:sldMk cId="399733944" sldId="1022"/>
        </pc:sldMkLst>
        <pc:spChg chg="mod">
          <ac:chgData name="Ann Kayrish" userId="adcd31dd-bbde-44c5-8ea9-60b0a9a9d61e" providerId="ADAL" clId="{9F359BE5-6FAE-402A-9220-32CEC9FF58AD}" dt="2022-01-07T21:05:59.880" v="2570" actId="14100"/>
          <ac:spMkLst>
            <pc:docMk/>
            <pc:sldMk cId="399733944" sldId="1022"/>
            <ac:spMk id="2" creationId="{05E3658E-C7D8-435E-AAAD-E6883C002C8C}"/>
          </ac:spMkLst>
        </pc:spChg>
        <pc:spChg chg="mod">
          <ac:chgData name="Ann Kayrish" userId="adcd31dd-bbde-44c5-8ea9-60b0a9a9d61e" providerId="ADAL" clId="{9F359BE5-6FAE-402A-9220-32CEC9FF58AD}" dt="2022-01-07T21:04:02.648" v="2525" actId="6549"/>
          <ac:spMkLst>
            <pc:docMk/>
            <pc:sldMk cId="399733944" sldId="1022"/>
            <ac:spMk id="4" creationId="{2B421804-656F-4A4E-A840-AD6FC8EE1AA3}"/>
          </ac:spMkLst>
        </pc:spChg>
        <pc:spChg chg="del mod">
          <ac:chgData name="Ann Kayrish" userId="adcd31dd-bbde-44c5-8ea9-60b0a9a9d61e" providerId="ADAL" clId="{9F359BE5-6FAE-402A-9220-32CEC9FF58AD}" dt="2022-01-07T21:00:53.953" v="2276" actId="478"/>
          <ac:spMkLst>
            <pc:docMk/>
            <pc:sldMk cId="399733944" sldId="1022"/>
            <ac:spMk id="10" creationId="{81FD1FA6-39A1-4A00-AC4A-122A2C1BF000}"/>
          </ac:spMkLst>
        </pc:spChg>
        <pc:spChg chg="del mod">
          <ac:chgData name="Ann Kayrish" userId="adcd31dd-bbde-44c5-8ea9-60b0a9a9d61e" providerId="ADAL" clId="{9F359BE5-6FAE-402A-9220-32CEC9FF58AD}" dt="2022-01-07T21:01:12.527" v="2283" actId="478"/>
          <ac:spMkLst>
            <pc:docMk/>
            <pc:sldMk cId="399733944" sldId="1022"/>
            <ac:spMk id="11" creationId="{2D26A071-C3BC-47E8-A10B-8F78A1F741D9}"/>
          </ac:spMkLst>
        </pc:spChg>
        <pc:spChg chg="del mod">
          <ac:chgData name="Ann Kayrish" userId="adcd31dd-bbde-44c5-8ea9-60b0a9a9d61e" providerId="ADAL" clId="{9F359BE5-6FAE-402A-9220-32CEC9FF58AD}" dt="2022-01-07T21:01:06.230" v="2281" actId="478"/>
          <ac:spMkLst>
            <pc:docMk/>
            <pc:sldMk cId="399733944" sldId="1022"/>
            <ac:spMk id="12" creationId="{D2FAB4D2-7C81-4D91-8BA5-4476389A9076}"/>
          </ac:spMkLst>
        </pc:spChg>
        <pc:spChg chg="add mod">
          <ac:chgData name="Ann Kayrish" userId="adcd31dd-bbde-44c5-8ea9-60b0a9a9d61e" providerId="ADAL" clId="{9F359BE5-6FAE-402A-9220-32CEC9FF58AD}" dt="2022-01-07T21:06:23.743" v="2574" actId="14100"/>
          <ac:spMkLst>
            <pc:docMk/>
            <pc:sldMk cId="399733944" sldId="1022"/>
            <ac:spMk id="13" creationId="{E8977098-1F60-4172-9566-54ACF0C1DB50}"/>
          </ac:spMkLst>
        </pc:spChg>
        <pc:picChg chg="del">
          <ac:chgData name="Ann Kayrish" userId="adcd31dd-bbde-44c5-8ea9-60b0a9a9d61e" providerId="ADAL" clId="{9F359BE5-6FAE-402A-9220-32CEC9FF58AD}" dt="2022-01-07T21:00:44.107" v="2272" actId="478"/>
          <ac:picMkLst>
            <pc:docMk/>
            <pc:sldMk cId="399733944" sldId="1022"/>
            <ac:picMk id="6" creationId="{E23E6B6A-806B-491C-8D9A-01748479A37F}"/>
          </ac:picMkLst>
        </pc:picChg>
        <pc:picChg chg="del">
          <ac:chgData name="Ann Kayrish" userId="adcd31dd-bbde-44c5-8ea9-60b0a9a9d61e" providerId="ADAL" clId="{9F359BE5-6FAE-402A-9220-32CEC9FF58AD}" dt="2022-01-07T21:00:46.441" v="2273" actId="478"/>
          <ac:picMkLst>
            <pc:docMk/>
            <pc:sldMk cId="399733944" sldId="1022"/>
            <ac:picMk id="7" creationId="{94EB311D-6E89-4982-98F6-DF0562F27D90}"/>
          </ac:picMkLst>
        </pc:picChg>
        <pc:picChg chg="add mod modCrop">
          <ac:chgData name="Ann Kayrish" userId="adcd31dd-bbde-44c5-8ea9-60b0a9a9d61e" providerId="ADAL" clId="{9F359BE5-6FAE-402A-9220-32CEC9FF58AD}" dt="2022-01-07T21:04:51.053" v="2536" actId="1076"/>
          <ac:picMkLst>
            <pc:docMk/>
            <pc:sldMk cId="399733944" sldId="1022"/>
            <ac:picMk id="8" creationId="{BD24611D-7ED4-4F8C-84AB-0A76DE761EAD}"/>
          </ac:picMkLst>
        </pc:picChg>
      </pc:sldChg>
      <pc:sldChg chg="delSp modSp mod ord modNotesTx">
        <pc:chgData name="Ann Kayrish" userId="adcd31dd-bbde-44c5-8ea9-60b0a9a9d61e" providerId="ADAL" clId="{9F359BE5-6FAE-402A-9220-32CEC9FF58AD}" dt="2022-02-09T19:56:37.529" v="10075" actId="6549"/>
        <pc:sldMkLst>
          <pc:docMk/>
          <pc:sldMk cId="2735141536" sldId="1022"/>
        </pc:sldMkLst>
        <pc:spChg chg="del mod">
          <ac:chgData name="Ann Kayrish" userId="adcd31dd-bbde-44c5-8ea9-60b0a9a9d61e" providerId="ADAL" clId="{9F359BE5-6FAE-402A-9220-32CEC9FF58AD}" dt="2022-01-27T16:29:25.860" v="3480" actId="21"/>
          <ac:spMkLst>
            <pc:docMk/>
            <pc:sldMk cId="2735141536" sldId="1022"/>
            <ac:spMk id="2" creationId="{05E3658E-C7D8-435E-AAAD-E6883C002C8C}"/>
          </ac:spMkLst>
        </pc:spChg>
        <pc:spChg chg="mod">
          <ac:chgData name="Ann Kayrish" userId="adcd31dd-bbde-44c5-8ea9-60b0a9a9d61e" providerId="ADAL" clId="{9F359BE5-6FAE-402A-9220-32CEC9FF58AD}" dt="2022-01-27T16:28:00.654" v="3449" actId="14100"/>
          <ac:spMkLst>
            <pc:docMk/>
            <pc:sldMk cId="2735141536" sldId="1022"/>
            <ac:spMk id="4" creationId="{2B421804-656F-4A4E-A840-AD6FC8EE1AA3}"/>
          </ac:spMkLst>
        </pc:spChg>
      </pc:sldChg>
      <pc:sldChg chg="del">
        <pc:chgData name="Ann Kayrish" userId="adcd31dd-bbde-44c5-8ea9-60b0a9a9d61e" providerId="ADAL" clId="{9F359BE5-6FAE-402A-9220-32CEC9FF58AD}" dt="2022-01-07T21:08:21.134" v="2576" actId="47"/>
        <pc:sldMkLst>
          <pc:docMk/>
          <pc:sldMk cId="3173986161" sldId="1024"/>
        </pc:sldMkLst>
      </pc:sldChg>
      <pc:sldChg chg="del">
        <pc:chgData name="Ann Kayrish" userId="adcd31dd-bbde-44c5-8ea9-60b0a9a9d61e" providerId="ADAL" clId="{9F359BE5-6FAE-402A-9220-32CEC9FF58AD}" dt="2022-02-03T19:49:51.220" v="8060" actId="47"/>
        <pc:sldMkLst>
          <pc:docMk/>
          <pc:sldMk cId="876757539" sldId="1025"/>
        </pc:sldMkLst>
      </pc:sldChg>
      <pc:sldChg chg="del">
        <pc:chgData name="Ann Kayrish" userId="adcd31dd-bbde-44c5-8ea9-60b0a9a9d61e" providerId="ADAL" clId="{9F359BE5-6FAE-402A-9220-32CEC9FF58AD}" dt="2022-01-11T17:45:58.275" v="2578" actId="2696"/>
        <pc:sldMkLst>
          <pc:docMk/>
          <pc:sldMk cId="3672745523" sldId="1025"/>
        </pc:sldMkLst>
      </pc:sldChg>
      <pc:sldChg chg="del">
        <pc:chgData name="Ann Kayrish" userId="adcd31dd-bbde-44c5-8ea9-60b0a9a9d61e" providerId="ADAL" clId="{9F359BE5-6FAE-402A-9220-32CEC9FF58AD}" dt="2022-01-11T17:45:58.275" v="2578" actId="2696"/>
        <pc:sldMkLst>
          <pc:docMk/>
          <pc:sldMk cId="806167198" sldId="1026"/>
        </pc:sldMkLst>
      </pc:sldChg>
      <pc:sldChg chg="modSp del mod">
        <pc:chgData name="Ann Kayrish" userId="adcd31dd-bbde-44c5-8ea9-60b0a9a9d61e" providerId="ADAL" clId="{9F359BE5-6FAE-402A-9220-32CEC9FF58AD}" dt="2022-01-11T17:45:58.275" v="2578" actId="2696"/>
        <pc:sldMkLst>
          <pc:docMk/>
          <pc:sldMk cId="2128108822" sldId="1027"/>
        </pc:sldMkLst>
        <pc:spChg chg="mod">
          <ac:chgData name="Ann Kayrish" userId="adcd31dd-bbde-44c5-8ea9-60b0a9a9d61e" providerId="ADAL" clId="{9F359BE5-6FAE-402A-9220-32CEC9FF58AD}" dt="2022-01-06T22:30:09.896" v="16" actId="20577"/>
          <ac:spMkLst>
            <pc:docMk/>
            <pc:sldMk cId="2128108822" sldId="1027"/>
            <ac:spMk id="3" creationId="{33D88230-6587-439D-A19A-21A7A788CD60}"/>
          </ac:spMkLst>
        </pc:spChg>
        <pc:spChg chg="mod">
          <ac:chgData name="Ann Kayrish" userId="adcd31dd-bbde-44c5-8ea9-60b0a9a9d61e" providerId="ADAL" clId="{9F359BE5-6FAE-402A-9220-32CEC9FF58AD}" dt="2022-01-06T22:30:21.853" v="36" actId="20577"/>
          <ac:spMkLst>
            <pc:docMk/>
            <pc:sldMk cId="2128108822" sldId="1027"/>
            <ac:spMk id="6" creationId="{CCF49354-CB7F-47FC-BF9E-5AB4D72AA20B}"/>
          </ac:spMkLst>
        </pc:spChg>
      </pc:sldChg>
      <pc:sldChg chg="modSp del mod">
        <pc:chgData name="Ann Kayrish" userId="adcd31dd-bbde-44c5-8ea9-60b0a9a9d61e" providerId="ADAL" clId="{9F359BE5-6FAE-402A-9220-32CEC9FF58AD}" dt="2022-01-11T17:52:06.702" v="2753" actId="2696"/>
        <pc:sldMkLst>
          <pc:docMk/>
          <pc:sldMk cId="4069232218" sldId="1027"/>
        </pc:sldMkLst>
        <pc:spChg chg="mod">
          <ac:chgData name="Ann Kayrish" userId="adcd31dd-bbde-44c5-8ea9-60b0a9a9d61e" providerId="ADAL" clId="{9F359BE5-6FAE-402A-9220-32CEC9FF58AD}" dt="2022-01-11T17:46:38.617" v="2631" actId="21"/>
          <ac:spMkLst>
            <pc:docMk/>
            <pc:sldMk cId="4069232218" sldId="1027"/>
            <ac:spMk id="4" creationId="{CD490F1D-D35D-490C-97FE-8A35489B94C3}"/>
          </ac:spMkLst>
        </pc:spChg>
      </pc:sldChg>
      <pc:sldChg chg="modSp add del mod">
        <pc:chgData name="Ann Kayrish" userId="adcd31dd-bbde-44c5-8ea9-60b0a9a9d61e" providerId="ADAL" clId="{9F359BE5-6FAE-402A-9220-32CEC9FF58AD}" dt="2022-01-11T17:45:58.275" v="2578" actId="2696"/>
        <pc:sldMkLst>
          <pc:docMk/>
          <pc:sldMk cId="1920970944" sldId="1028"/>
        </pc:sldMkLst>
        <pc:spChg chg="mod">
          <ac:chgData name="Ann Kayrish" userId="adcd31dd-bbde-44c5-8ea9-60b0a9a9d61e" providerId="ADAL" clId="{9F359BE5-6FAE-402A-9220-32CEC9FF58AD}" dt="2022-01-07T20:58:19.867" v="2260"/>
          <ac:spMkLst>
            <pc:docMk/>
            <pc:sldMk cId="1920970944" sldId="1028"/>
            <ac:spMk id="4" creationId="{146B4B57-652B-4C0C-A1C3-068244EC5ED0}"/>
          </ac:spMkLst>
        </pc:spChg>
      </pc:sldChg>
      <pc:sldChg chg="addSp delSp modSp mod ord modNotesTx">
        <pc:chgData name="Ann Kayrish" userId="adcd31dd-bbde-44c5-8ea9-60b0a9a9d61e" providerId="ADAL" clId="{9F359BE5-6FAE-402A-9220-32CEC9FF58AD}" dt="2022-02-09T19:56:31.332" v="10074" actId="6549"/>
        <pc:sldMkLst>
          <pc:docMk/>
          <pc:sldMk cId="2819163191" sldId="1028"/>
        </pc:sldMkLst>
        <pc:spChg chg="mod">
          <ac:chgData name="Ann Kayrish" userId="adcd31dd-bbde-44c5-8ea9-60b0a9a9d61e" providerId="ADAL" clId="{9F359BE5-6FAE-402A-9220-32CEC9FF58AD}" dt="2022-01-28T16:12:04.983" v="7542" actId="6549"/>
          <ac:spMkLst>
            <pc:docMk/>
            <pc:sldMk cId="2819163191" sldId="1028"/>
            <ac:spMk id="2" creationId="{A2E7E277-6DB5-4365-A367-68BFAD3E9F9E}"/>
          </ac:spMkLst>
        </pc:spChg>
        <pc:spChg chg="mod">
          <ac:chgData name="Ann Kayrish" userId="adcd31dd-bbde-44c5-8ea9-60b0a9a9d61e" providerId="ADAL" clId="{9F359BE5-6FAE-402A-9220-32CEC9FF58AD}" dt="2022-01-28T16:15:15.193" v="7635" actId="14100"/>
          <ac:spMkLst>
            <pc:docMk/>
            <pc:sldMk cId="2819163191" sldId="1028"/>
            <ac:spMk id="3" creationId="{56800DA2-0FFE-4A82-93AC-4F9FF07CB931}"/>
          </ac:spMkLst>
        </pc:spChg>
        <pc:spChg chg="mod">
          <ac:chgData name="Ann Kayrish" userId="adcd31dd-bbde-44c5-8ea9-60b0a9a9d61e" providerId="ADAL" clId="{9F359BE5-6FAE-402A-9220-32CEC9FF58AD}" dt="2022-01-28T16:27:03.438" v="7759" actId="14100"/>
          <ac:spMkLst>
            <pc:docMk/>
            <pc:sldMk cId="2819163191" sldId="1028"/>
            <ac:spMk id="4" creationId="{146B4B57-652B-4C0C-A1C3-068244EC5ED0}"/>
          </ac:spMkLst>
        </pc:spChg>
        <pc:spChg chg="add del">
          <ac:chgData name="Ann Kayrish" userId="adcd31dd-bbde-44c5-8ea9-60b0a9a9d61e" providerId="ADAL" clId="{9F359BE5-6FAE-402A-9220-32CEC9FF58AD}" dt="2022-01-27T20:19:58.724" v="5122" actId="22"/>
          <ac:spMkLst>
            <pc:docMk/>
            <pc:sldMk cId="2819163191" sldId="1028"/>
            <ac:spMk id="6" creationId="{129F5B8E-E3CE-45D9-BDDF-7055D5F83302}"/>
          </ac:spMkLst>
        </pc:spChg>
        <pc:spChg chg="add mod">
          <ac:chgData name="Ann Kayrish" userId="adcd31dd-bbde-44c5-8ea9-60b0a9a9d61e" providerId="ADAL" clId="{9F359BE5-6FAE-402A-9220-32CEC9FF58AD}" dt="2022-02-03T20:07:43.558" v="8192" actId="179"/>
          <ac:spMkLst>
            <pc:docMk/>
            <pc:sldMk cId="2819163191" sldId="1028"/>
            <ac:spMk id="8" creationId="{4E69B846-9AF6-4194-981F-3E3ACB4AC5E2}"/>
          </ac:spMkLst>
        </pc:spChg>
        <pc:spChg chg="add del mod">
          <ac:chgData name="Ann Kayrish" userId="adcd31dd-bbde-44c5-8ea9-60b0a9a9d61e" providerId="ADAL" clId="{9F359BE5-6FAE-402A-9220-32CEC9FF58AD}" dt="2022-01-27T21:25:31.121" v="5860" actId="22"/>
          <ac:spMkLst>
            <pc:docMk/>
            <pc:sldMk cId="2819163191" sldId="1028"/>
            <ac:spMk id="9" creationId="{4350BC21-0AF5-47E9-B280-5471D2FF15F2}"/>
          </ac:spMkLst>
        </pc:spChg>
        <pc:spChg chg="add del mod">
          <ac:chgData name="Ann Kayrish" userId="adcd31dd-bbde-44c5-8ea9-60b0a9a9d61e" providerId="ADAL" clId="{9F359BE5-6FAE-402A-9220-32CEC9FF58AD}" dt="2022-02-03T20:05:13.852" v="8179"/>
          <ac:spMkLst>
            <pc:docMk/>
            <pc:sldMk cId="2819163191" sldId="1028"/>
            <ac:spMk id="10" creationId="{2642CCB7-22FD-4C65-80EB-2613C7475218}"/>
          </ac:spMkLst>
        </pc:spChg>
        <pc:picChg chg="add del mod">
          <ac:chgData name="Ann Kayrish" userId="adcd31dd-bbde-44c5-8ea9-60b0a9a9d61e" providerId="ADAL" clId="{9F359BE5-6FAE-402A-9220-32CEC9FF58AD}" dt="2022-01-27T20:48:35.171" v="5674" actId="21"/>
          <ac:picMkLst>
            <pc:docMk/>
            <pc:sldMk cId="2819163191" sldId="1028"/>
            <ac:picMk id="5" creationId="{29208276-126D-4B32-9F77-BA996F538298}"/>
          </ac:picMkLst>
        </pc:picChg>
      </pc:sldChg>
      <pc:sldChg chg="addSp delSp modSp add mod ord">
        <pc:chgData name="Ann Kayrish" userId="adcd31dd-bbde-44c5-8ea9-60b0a9a9d61e" providerId="ADAL" clId="{9F359BE5-6FAE-402A-9220-32CEC9FF58AD}" dt="2022-02-04T18:43:59.816" v="8839" actId="14100"/>
        <pc:sldMkLst>
          <pc:docMk/>
          <pc:sldMk cId="1353847304" sldId="1029"/>
        </pc:sldMkLst>
        <pc:spChg chg="mod">
          <ac:chgData name="Ann Kayrish" userId="adcd31dd-bbde-44c5-8ea9-60b0a9a9d61e" providerId="ADAL" clId="{9F359BE5-6FAE-402A-9220-32CEC9FF58AD}" dt="2022-01-28T14:47:45.357" v="6941" actId="14100"/>
          <ac:spMkLst>
            <pc:docMk/>
            <pc:sldMk cId="1353847304" sldId="1029"/>
            <ac:spMk id="2" creationId="{05E3658E-C7D8-435E-AAAD-E6883C002C8C}"/>
          </ac:spMkLst>
        </pc:spChg>
        <pc:spChg chg="mod">
          <ac:chgData name="Ann Kayrish" userId="adcd31dd-bbde-44c5-8ea9-60b0a9a9d61e" providerId="ADAL" clId="{9F359BE5-6FAE-402A-9220-32CEC9FF58AD}" dt="2022-01-28T14:30:18.438" v="6591" actId="6549"/>
          <ac:spMkLst>
            <pc:docMk/>
            <pc:sldMk cId="1353847304" sldId="1029"/>
            <ac:spMk id="4" creationId="{2B421804-656F-4A4E-A840-AD6FC8EE1AA3}"/>
          </ac:spMkLst>
        </pc:spChg>
        <pc:spChg chg="add del mod">
          <ac:chgData name="Ann Kayrish" userId="adcd31dd-bbde-44c5-8ea9-60b0a9a9d61e" providerId="ADAL" clId="{9F359BE5-6FAE-402A-9220-32CEC9FF58AD}" dt="2022-01-28T14:25:29.444" v="6364" actId="21"/>
          <ac:spMkLst>
            <pc:docMk/>
            <pc:sldMk cId="1353847304" sldId="1029"/>
            <ac:spMk id="7" creationId="{21918B48-EFFC-4946-AB46-27F2F2D79E9A}"/>
          </ac:spMkLst>
        </pc:spChg>
        <pc:spChg chg="add mod">
          <ac:chgData name="Ann Kayrish" userId="adcd31dd-bbde-44c5-8ea9-60b0a9a9d61e" providerId="ADAL" clId="{9F359BE5-6FAE-402A-9220-32CEC9FF58AD}" dt="2022-02-04T18:43:59.816" v="8839" actId="14100"/>
          <ac:spMkLst>
            <pc:docMk/>
            <pc:sldMk cId="1353847304" sldId="1029"/>
            <ac:spMk id="9" creationId="{ED5B0611-1C95-4A58-B2A3-3066120C2CEB}"/>
          </ac:spMkLst>
        </pc:spChg>
        <pc:spChg chg="add mod">
          <ac:chgData name="Ann Kayrish" userId="adcd31dd-bbde-44c5-8ea9-60b0a9a9d61e" providerId="ADAL" clId="{9F359BE5-6FAE-402A-9220-32CEC9FF58AD}" dt="2022-01-28T16:16:48.090" v="7703" actId="20577"/>
          <ac:spMkLst>
            <pc:docMk/>
            <pc:sldMk cId="1353847304" sldId="1029"/>
            <ac:spMk id="11" creationId="{B1341476-F3AE-4805-BEFA-F90E852DDA32}"/>
          </ac:spMkLst>
        </pc:spChg>
        <pc:picChg chg="add del mod">
          <ac:chgData name="Ann Kayrish" userId="adcd31dd-bbde-44c5-8ea9-60b0a9a9d61e" providerId="ADAL" clId="{9F359BE5-6FAE-402A-9220-32CEC9FF58AD}" dt="2022-01-27T20:54:54.244" v="5762" actId="478"/>
          <ac:picMkLst>
            <pc:docMk/>
            <pc:sldMk cId="1353847304" sldId="1029"/>
            <ac:picMk id="5" creationId="{B026FFF7-2163-4F7F-B031-280F312C7502}"/>
          </ac:picMkLst>
        </pc:picChg>
        <pc:picChg chg="add del mod">
          <ac:chgData name="Ann Kayrish" userId="adcd31dd-bbde-44c5-8ea9-60b0a9a9d61e" providerId="ADAL" clId="{9F359BE5-6FAE-402A-9220-32CEC9FF58AD}" dt="2022-01-27T20:46:14.130" v="5653"/>
          <ac:picMkLst>
            <pc:docMk/>
            <pc:sldMk cId="1353847304" sldId="1029"/>
            <ac:picMk id="6" creationId="{87A31E32-ECD7-42A0-A0C0-AF9041853C85}"/>
          </ac:picMkLst>
        </pc:picChg>
      </pc:sldChg>
      <pc:sldChg chg="addSp delSp modSp add mod ord modClrScheme chgLayout modNotesTx">
        <pc:chgData name="Ann Kayrish" userId="adcd31dd-bbde-44c5-8ea9-60b0a9a9d61e" providerId="ADAL" clId="{9F359BE5-6FAE-402A-9220-32CEC9FF58AD}" dt="2022-02-08T21:27:34.446" v="9048" actId="6549"/>
        <pc:sldMkLst>
          <pc:docMk/>
          <pc:sldMk cId="3698939041" sldId="1030"/>
        </pc:sldMkLst>
        <pc:spChg chg="add del mod ord">
          <ac:chgData name="Ann Kayrish" userId="adcd31dd-bbde-44c5-8ea9-60b0a9a9d61e" providerId="ADAL" clId="{9F359BE5-6FAE-402A-9220-32CEC9FF58AD}" dt="2022-02-03T19:50:53.926" v="8063" actId="700"/>
          <ac:spMkLst>
            <pc:docMk/>
            <pc:sldMk cId="3698939041" sldId="1030"/>
            <ac:spMk id="2" creationId="{40323330-E616-4A81-8522-6B87677B3F5C}"/>
          </ac:spMkLst>
        </pc:spChg>
        <pc:spChg chg="add del mod ord">
          <ac:chgData name="Ann Kayrish" userId="adcd31dd-bbde-44c5-8ea9-60b0a9a9d61e" providerId="ADAL" clId="{9F359BE5-6FAE-402A-9220-32CEC9FF58AD}" dt="2022-02-03T19:50:53.926" v="8063" actId="700"/>
          <ac:spMkLst>
            <pc:docMk/>
            <pc:sldMk cId="3698939041" sldId="1030"/>
            <ac:spMk id="3" creationId="{FBA6E626-9A8A-4664-9274-A54BDF6C6D14}"/>
          </ac:spMkLst>
        </pc:spChg>
        <pc:spChg chg="add del mod ord">
          <ac:chgData name="Ann Kayrish" userId="adcd31dd-bbde-44c5-8ea9-60b0a9a9d61e" providerId="ADAL" clId="{9F359BE5-6FAE-402A-9220-32CEC9FF58AD}" dt="2022-02-03T19:50:53.926" v="8063" actId="700"/>
          <ac:spMkLst>
            <pc:docMk/>
            <pc:sldMk cId="3698939041" sldId="1030"/>
            <ac:spMk id="4" creationId="{88430C7E-C749-4E60-BE2F-53884C9614EE}"/>
          </ac:spMkLst>
        </pc:spChg>
        <pc:spChg chg="add del mod ord">
          <ac:chgData name="Ann Kayrish" userId="adcd31dd-bbde-44c5-8ea9-60b0a9a9d61e" providerId="ADAL" clId="{9F359BE5-6FAE-402A-9220-32CEC9FF58AD}" dt="2022-02-03T19:50:53.926" v="8063" actId="700"/>
          <ac:spMkLst>
            <pc:docMk/>
            <pc:sldMk cId="3698939041" sldId="1030"/>
            <ac:spMk id="5" creationId="{930B434E-FC44-4002-9217-B81F0ADBBCC6}"/>
          </ac:spMkLst>
        </pc:spChg>
        <pc:spChg chg="add del mod ord">
          <ac:chgData name="Ann Kayrish" userId="adcd31dd-bbde-44c5-8ea9-60b0a9a9d61e" providerId="ADAL" clId="{9F359BE5-6FAE-402A-9220-32CEC9FF58AD}" dt="2022-02-03T19:50:53.926" v="8063" actId="700"/>
          <ac:spMkLst>
            <pc:docMk/>
            <pc:sldMk cId="3698939041" sldId="1030"/>
            <ac:spMk id="6" creationId="{4E73A534-10BF-450F-AD7F-F2FC2C17C0D1}"/>
          </ac:spMkLst>
        </pc:spChg>
        <pc:spChg chg="mod ord">
          <ac:chgData name="Ann Kayrish" userId="adcd31dd-bbde-44c5-8ea9-60b0a9a9d61e" providerId="ADAL" clId="{9F359BE5-6FAE-402A-9220-32CEC9FF58AD}" dt="2022-02-08T21:27:34.446" v="9048" actId="6549"/>
          <ac:spMkLst>
            <pc:docMk/>
            <pc:sldMk cId="3698939041" sldId="1030"/>
            <ac:spMk id="15" creationId="{031AA4F4-BD24-084E-AD52-2D897398E30E}"/>
          </ac:spMkLst>
        </pc:spChg>
        <pc:spChg chg="mod ord">
          <ac:chgData name="Ann Kayrish" userId="adcd31dd-bbde-44c5-8ea9-60b0a9a9d61e" providerId="ADAL" clId="{9F359BE5-6FAE-402A-9220-32CEC9FF58AD}" dt="2022-02-03T19:50:53.926" v="8063" actId="700"/>
          <ac:spMkLst>
            <pc:docMk/>
            <pc:sldMk cId="3698939041" sldId="1030"/>
            <ac:spMk id="27" creationId="{D8722476-08EC-4C4E-8FD9-7BDB420030BC}"/>
          </ac:spMkLst>
        </pc:spChg>
        <pc:spChg chg="del mod">
          <ac:chgData name="Ann Kayrish" userId="adcd31dd-bbde-44c5-8ea9-60b0a9a9d61e" providerId="ADAL" clId="{9F359BE5-6FAE-402A-9220-32CEC9FF58AD}" dt="2022-02-03T19:07:52.947" v="7859" actId="478"/>
          <ac:spMkLst>
            <pc:docMk/>
            <pc:sldMk cId="3698939041" sldId="1030"/>
            <ac:spMk id="28" creationId="{69E171E5-B219-284F-968D-9D27E91FC29B}"/>
          </ac:spMkLst>
        </pc:spChg>
        <pc:picChg chg="mod ord">
          <ac:chgData name="Ann Kayrish" userId="adcd31dd-bbde-44c5-8ea9-60b0a9a9d61e" providerId="ADAL" clId="{9F359BE5-6FAE-402A-9220-32CEC9FF58AD}" dt="2022-02-03T19:50:53.926" v="8063" actId="700"/>
          <ac:picMkLst>
            <pc:docMk/>
            <pc:sldMk cId="3698939041" sldId="1030"/>
            <ac:picMk id="1026" creationId="{199607EF-300A-4997-881F-07DC6CA3BD10}"/>
          </ac:picMkLst>
        </pc:picChg>
      </pc:sldChg>
      <pc:sldChg chg="addSp delSp modSp add mod ord modNotesTx">
        <pc:chgData name="Ann Kayrish" userId="adcd31dd-bbde-44c5-8ea9-60b0a9a9d61e" providerId="ADAL" clId="{9F359BE5-6FAE-402A-9220-32CEC9FF58AD}" dt="2022-02-09T19:57:06.206" v="10076" actId="6549"/>
        <pc:sldMkLst>
          <pc:docMk/>
          <pc:sldMk cId="630770406" sldId="1031"/>
        </pc:sldMkLst>
        <pc:spChg chg="mod">
          <ac:chgData name="Ann Kayrish" userId="adcd31dd-bbde-44c5-8ea9-60b0a9a9d61e" providerId="ADAL" clId="{9F359BE5-6FAE-402A-9220-32CEC9FF58AD}" dt="2022-02-03T20:25:08.219" v="8260" actId="14100"/>
          <ac:spMkLst>
            <pc:docMk/>
            <pc:sldMk cId="630770406" sldId="1031"/>
            <ac:spMk id="4" creationId="{2B421804-656F-4A4E-A840-AD6FC8EE1AA3}"/>
          </ac:spMkLst>
        </pc:spChg>
        <pc:spChg chg="add mod">
          <ac:chgData name="Ann Kayrish" userId="adcd31dd-bbde-44c5-8ea9-60b0a9a9d61e" providerId="ADAL" clId="{9F359BE5-6FAE-402A-9220-32CEC9FF58AD}" dt="2022-02-03T20:25:57.375" v="8268" actId="208"/>
          <ac:spMkLst>
            <pc:docMk/>
            <pc:sldMk cId="630770406" sldId="1031"/>
            <ac:spMk id="6" creationId="{197284C0-1093-4A8E-A1F1-007E2C681630}"/>
          </ac:spMkLst>
        </pc:spChg>
        <pc:spChg chg="mod">
          <ac:chgData name="Ann Kayrish" userId="adcd31dd-bbde-44c5-8ea9-60b0a9a9d61e" providerId="ADAL" clId="{9F359BE5-6FAE-402A-9220-32CEC9FF58AD}" dt="2022-02-04T18:45:11.850" v="8843" actId="14100"/>
          <ac:spMkLst>
            <pc:docMk/>
            <pc:sldMk cId="630770406" sldId="1031"/>
            <ac:spMk id="13" creationId="{E8977098-1F60-4172-9566-54ACF0C1DB50}"/>
          </ac:spMkLst>
        </pc:spChg>
        <pc:picChg chg="add mod modCrop">
          <ac:chgData name="Ann Kayrish" userId="adcd31dd-bbde-44c5-8ea9-60b0a9a9d61e" providerId="ADAL" clId="{9F359BE5-6FAE-402A-9220-32CEC9FF58AD}" dt="2022-02-03T20:25:35.281" v="8264" actId="1076"/>
          <ac:picMkLst>
            <pc:docMk/>
            <pc:sldMk cId="630770406" sldId="1031"/>
            <ac:picMk id="5" creationId="{86D90DFE-B5E3-4F14-9E62-8DD5099AFD7C}"/>
          </ac:picMkLst>
        </pc:picChg>
        <pc:picChg chg="del">
          <ac:chgData name="Ann Kayrish" userId="adcd31dd-bbde-44c5-8ea9-60b0a9a9d61e" providerId="ADAL" clId="{9F359BE5-6FAE-402A-9220-32CEC9FF58AD}" dt="2022-02-03T20:18:49.500" v="8223" actId="478"/>
          <ac:picMkLst>
            <pc:docMk/>
            <pc:sldMk cId="630770406" sldId="1031"/>
            <ac:picMk id="8" creationId="{BD24611D-7ED4-4F8C-84AB-0A76DE761EAD}"/>
          </ac:picMkLst>
        </pc:picChg>
      </pc:sldChg>
      <pc:sldChg chg="addSp del delDesignElem">
        <pc:chgData name="Ann Kayrish" userId="adcd31dd-bbde-44c5-8ea9-60b0a9a9d61e" providerId="ADAL" clId="{9F359BE5-6FAE-402A-9220-32CEC9FF58AD}" dt="2022-02-09T16:10:03.697" v="9174"/>
        <pc:sldMkLst>
          <pc:docMk/>
          <pc:sldMk cId="0" sldId="1032"/>
        </pc:sldMkLst>
        <pc:spChg chg="add">
          <ac:chgData name="Ann Kayrish" userId="adcd31dd-bbde-44c5-8ea9-60b0a9a9d61e" providerId="ADAL" clId="{9F359BE5-6FAE-402A-9220-32CEC9FF58AD}" dt="2022-02-09T16:10:03.697" v="9174"/>
          <ac:spMkLst>
            <pc:docMk/>
            <pc:sldMk cId="0" sldId="1032"/>
            <ac:spMk id="7" creationId="{AB8C311F-7253-4AED-9701-7FC0708C41C7}"/>
          </ac:spMkLst>
        </pc:spChg>
        <pc:spChg chg="add">
          <ac:chgData name="Ann Kayrish" userId="adcd31dd-bbde-44c5-8ea9-60b0a9a9d61e" providerId="ADAL" clId="{9F359BE5-6FAE-402A-9220-32CEC9FF58AD}" dt="2022-02-09T16:10:03.697" v="9174"/>
          <ac:spMkLst>
            <pc:docMk/>
            <pc:sldMk cId="0" sldId="1032"/>
            <ac:spMk id="9" creationId="{E2384209-CB15-4CDF-9D31-C44FD9A3F20D}"/>
          </ac:spMkLst>
        </pc:spChg>
        <pc:spChg chg="add">
          <ac:chgData name="Ann Kayrish" userId="adcd31dd-bbde-44c5-8ea9-60b0a9a9d61e" providerId="ADAL" clId="{9F359BE5-6FAE-402A-9220-32CEC9FF58AD}" dt="2022-02-09T16:10:03.697" v="9174"/>
          <ac:spMkLst>
            <pc:docMk/>
            <pc:sldMk cId="0" sldId="1032"/>
            <ac:spMk id="11" creationId="{2633B3B5-CC90-43F0-8714-D31D1F3F0209}"/>
          </ac:spMkLst>
        </pc:spChg>
        <pc:spChg chg="add">
          <ac:chgData name="Ann Kayrish" userId="adcd31dd-bbde-44c5-8ea9-60b0a9a9d61e" providerId="ADAL" clId="{9F359BE5-6FAE-402A-9220-32CEC9FF58AD}" dt="2022-02-09T16:10:03.697" v="9174"/>
          <ac:spMkLst>
            <pc:docMk/>
            <pc:sldMk cId="0" sldId="1032"/>
            <ac:spMk id="13" creationId="{A8D57A06-A426-446D-B02C-A2DC6B62E45E}"/>
          </ac:spMkLst>
        </pc:spChg>
      </pc:sldChg>
      <pc:sldChg chg="addSp delSp modSp add del mod ord modNotesTx">
        <pc:chgData name="Ann Kayrish" userId="adcd31dd-bbde-44c5-8ea9-60b0a9a9d61e" providerId="ADAL" clId="{9F359BE5-6FAE-402A-9220-32CEC9FF58AD}" dt="2022-02-04T19:15:30.764" v="8890" actId="2696"/>
        <pc:sldMkLst>
          <pc:docMk/>
          <pc:sldMk cId="2057526046" sldId="1032"/>
        </pc:sldMkLst>
        <pc:spChg chg="mod">
          <ac:chgData name="Ann Kayrish" userId="adcd31dd-bbde-44c5-8ea9-60b0a9a9d61e" providerId="ADAL" clId="{9F359BE5-6FAE-402A-9220-32CEC9FF58AD}" dt="2022-02-04T19:14:39.308" v="8888" actId="20577"/>
          <ac:spMkLst>
            <pc:docMk/>
            <pc:sldMk cId="2057526046" sldId="1032"/>
            <ac:spMk id="4" creationId="{2B421804-656F-4A4E-A840-AD6FC8EE1AA3}"/>
          </ac:spMkLst>
        </pc:spChg>
        <pc:spChg chg="del">
          <ac:chgData name="Ann Kayrish" userId="adcd31dd-bbde-44c5-8ea9-60b0a9a9d61e" providerId="ADAL" clId="{9F359BE5-6FAE-402A-9220-32CEC9FF58AD}" dt="2022-02-04T19:11:26.543" v="8861" actId="478"/>
          <ac:spMkLst>
            <pc:docMk/>
            <pc:sldMk cId="2057526046" sldId="1032"/>
            <ac:spMk id="6" creationId="{197284C0-1093-4A8E-A1F1-007E2C681630}"/>
          </ac:spMkLst>
        </pc:spChg>
        <pc:spChg chg="add del mod">
          <ac:chgData name="Ann Kayrish" userId="adcd31dd-bbde-44c5-8ea9-60b0a9a9d61e" providerId="ADAL" clId="{9F359BE5-6FAE-402A-9220-32CEC9FF58AD}" dt="2022-02-04T19:12:10.912" v="8868" actId="22"/>
          <ac:spMkLst>
            <pc:docMk/>
            <pc:sldMk cId="2057526046" sldId="1032"/>
            <ac:spMk id="10" creationId="{9E672817-1F96-4871-BE24-7AF341F30293}"/>
          </ac:spMkLst>
        </pc:spChg>
        <pc:spChg chg="add mod">
          <ac:chgData name="Ann Kayrish" userId="adcd31dd-bbde-44c5-8ea9-60b0a9a9d61e" providerId="ADAL" clId="{9F359BE5-6FAE-402A-9220-32CEC9FF58AD}" dt="2022-02-04T19:13:27.802" v="8881" actId="14100"/>
          <ac:spMkLst>
            <pc:docMk/>
            <pc:sldMk cId="2057526046" sldId="1032"/>
            <ac:spMk id="12" creationId="{5C683500-AFD5-43A4-BE60-A48EEDF6185F}"/>
          </ac:spMkLst>
        </pc:spChg>
        <pc:spChg chg="del mod">
          <ac:chgData name="Ann Kayrish" userId="adcd31dd-bbde-44c5-8ea9-60b0a9a9d61e" providerId="ADAL" clId="{9F359BE5-6FAE-402A-9220-32CEC9FF58AD}" dt="2022-02-04T19:11:35.947" v="8864"/>
          <ac:spMkLst>
            <pc:docMk/>
            <pc:sldMk cId="2057526046" sldId="1032"/>
            <ac:spMk id="13" creationId="{E8977098-1F60-4172-9566-54ACF0C1DB50}"/>
          </ac:spMkLst>
        </pc:spChg>
        <pc:picChg chg="del">
          <ac:chgData name="Ann Kayrish" userId="adcd31dd-bbde-44c5-8ea9-60b0a9a9d61e" providerId="ADAL" clId="{9F359BE5-6FAE-402A-9220-32CEC9FF58AD}" dt="2022-02-04T19:10:38.493" v="8854" actId="478"/>
          <ac:picMkLst>
            <pc:docMk/>
            <pc:sldMk cId="2057526046" sldId="1032"/>
            <ac:picMk id="5" creationId="{86D90DFE-B5E3-4F14-9E62-8DD5099AFD7C}"/>
          </ac:picMkLst>
        </pc:picChg>
        <pc:picChg chg="add mod modCrop">
          <ac:chgData name="Ann Kayrish" userId="adcd31dd-bbde-44c5-8ea9-60b0a9a9d61e" providerId="ADAL" clId="{9F359BE5-6FAE-402A-9220-32CEC9FF58AD}" dt="2022-02-04T19:13:50.068" v="8882"/>
          <ac:picMkLst>
            <pc:docMk/>
            <pc:sldMk cId="2057526046" sldId="1032"/>
            <ac:picMk id="7" creationId="{F1B50439-C112-4D2B-B253-7A0EEACD7AE4}"/>
          </ac:picMkLst>
        </pc:picChg>
      </pc:sldChg>
      <pc:sldChg chg="modSp add mod">
        <pc:chgData name="Ann Kayrish" userId="adcd31dd-bbde-44c5-8ea9-60b0a9a9d61e" providerId="ADAL" clId="{9F359BE5-6FAE-402A-9220-32CEC9FF58AD}" dt="2022-02-09T18:26:21.251" v="9950" actId="1076"/>
        <pc:sldMkLst>
          <pc:docMk/>
          <pc:sldMk cId="3921089905" sldId="1033"/>
        </pc:sldMkLst>
        <pc:picChg chg="mod modCrop">
          <ac:chgData name="Ann Kayrish" userId="adcd31dd-bbde-44c5-8ea9-60b0a9a9d61e" providerId="ADAL" clId="{9F359BE5-6FAE-402A-9220-32CEC9FF58AD}" dt="2022-02-09T18:26:21.251" v="9950" actId="1076"/>
          <ac:picMkLst>
            <pc:docMk/>
            <pc:sldMk cId="3921089905" sldId="1033"/>
            <ac:picMk id="2" creationId="{00000000-0000-0000-0000-000000000000}"/>
          </ac:picMkLst>
        </pc:picChg>
      </pc:sldChg>
      <pc:sldChg chg="delSp modSp new mod">
        <pc:chgData name="Ann Kayrish" userId="adcd31dd-bbde-44c5-8ea9-60b0a9a9d61e" providerId="ADAL" clId="{9F359BE5-6FAE-402A-9220-32CEC9FF58AD}" dt="2022-02-09T18:47:31.812" v="10070" actId="6549"/>
        <pc:sldMkLst>
          <pc:docMk/>
          <pc:sldMk cId="2205959961" sldId="1034"/>
        </pc:sldMkLst>
        <pc:spChg chg="del mod">
          <ac:chgData name="Ann Kayrish" userId="adcd31dd-bbde-44c5-8ea9-60b0a9a9d61e" providerId="ADAL" clId="{9F359BE5-6FAE-402A-9220-32CEC9FF58AD}" dt="2022-02-09T18:01:39.462" v="9457" actId="21"/>
          <ac:spMkLst>
            <pc:docMk/>
            <pc:sldMk cId="2205959961" sldId="1034"/>
            <ac:spMk id="2" creationId="{EFB76470-E029-4357-A7E6-A127C56D8528}"/>
          </ac:spMkLst>
        </pc:spChg>
        <pc:spChg chg="mod">
          <ac:chgData name="Ann Kayrish" userId="adcd31dd-bbde-44c5-8ea9-60b0a9a9d61e" providerId="ADAL" clId="{9F359BE5-6FAE-402A-9220-32CEC9FF58AD}" dt="2022-02-09T18:47:31.812" v="10070" actId="6549"/>
          <ac:spMkLst>
            <pc:docMk/>
            <pc:sldMk cId="2205959961" sldId="1034"/>
            <ac:spMk id="3" creationId="{105A6641-7C0B-4CE0-ACAC-F995F2F29064}"/>
          </ac:spMkLst>
        </pc:spChg>
      </pc:sldChg>
      <pc:sldChg chg="new del">
        <pc:chgData name="Ann Kayrish" userId="adcd31dd-bbde-44c5-8ea9-60b0a9a9d61e" providerId="ADAL" clId="{9F359BE5-6FAE-402A-9220-32CEC9FF58AD}" dt="2022-02-09T18:10:42.434" v="9661" actId="2696"/>
        <pc:sldMkLst>
          <pc:docMk/>
          <pc:sldMk cId="77077943" sldId="1035"/>
        </pc:sldMkLst>
      </pc:sldChg>
      <pc:sldChg chg="add del">
        <pc:chgData name="Ann Kayrish" userId="adcd31dd-bbde-44c5-8ea9-60b0a9a9d61e" providerId="ADAL" clId="{9F359BE5-6FAE-402A-9220-32CEC9FF58AD}" dt="2022-02-09T18:12:14.295" v="9670"/>
        <pc:sldMkLst>
          <pc:docMk/>
          <pc:sldMk cId="428368270" sldId="1035"/>
        </pc:sldMkLst>
      </pc:sldChg>
      <pc:sldChg chg="addSp delSp modSp new del mod">
        <pc:chgData name="Ann Kayrish" userId="adcd31dd-bbde-44c5-8ea9-60b0a9a9d61e" providerId="ADAL" clId="{9F359BE5-6FAE-402A-9220-32CEC9FF58AD}" dt="2022-02-09T18:30:27.953" v="10002" actId="2696"/>
        <pc:sldMkLst>
          <pc:docMk/>
          <pc:sldMk cId="4132759682" sldId="1036"/>
        </pc:sldMkLst>
        <pc:spChg chg="del">
          <ac:chgData name="Ann Kayrish" userId="adcd31dd-bbde-44c5-8ea9-60b0a9a9d61e" providerId="ADAL" clId="{9F359BE5-6FAE-402A-9220-32CEC9FF58AD}" dt="2022-02-09T18:04:38.937" v="9460" actId="3680"/>
          <ac:spMkLst>
            <pc:docMk/>
            <pc:sldMk cId="4132759682" sldId="1036"/>
            <ac:spMk id="3" creationId="{8BEAD5C5-AE66-428F-A33B-A43CB3691FF1}"/>
          </ac:spMkLst>
        </pc:spChg>
        <pc:graphicFrameChg chg="add mod ord modGraphic">
          <ac:chgData name="Ann Kayrish" userId="adcd31dd-bbde-44c5-8ea9-60b0a9a9d61e" providerId="ADAL" clId="{9F359BE5-6FAE-402A-9220-32CEC9FF58AD}" dt="2022-02-09T18:16:27.240" v="9708" actId="21"/>
          <ac:graphicFrameMkLst>
            <pc:docMk/>
            <pc:sldMk cId="4132759682" sldId="1036"/>
            <ac:graphicFrameMk id="4" creationId="{EF5299AB-31EA-408F-B1CE-60F50C698246}"/>
          </ac:graphicFrameMkLst>
        </pc:graphicFrameChg>
      </pc:sldChg>
      <pc:sldChg chg="addSp delSp modSp add mod ord chgLayout modNotesTx">
        <pc:chgData name="Ann Kayrish" userId="adcd31dd-bbde-44c5-8ea9-60b0a9a9d61e" providerId="ADAL" clId="{9F359BE5-6FAE-402A-9220-32CEC9FF58AD}" dt="2022-02-09T19:56:08.898" v="10072" actId="6549"/>
        <pc:sldMkLst>
          <pc:docMk/>
          <pc:sldMk cId="2100685134" sldId="1037"/>
        </pc:sldMkLst>
        <pc:spChg chg="mod ord">
          <ac:chgData name="Ann Kayrish" userId="adcd31dd-bbde-44c5-8ea9-60b0a9a9d61e" providerId="ADAL" clId="{9F359BE5-6FAE-402A-9220-32CEC9FF58AD}" dt="2022-02-09T18:07:37.407" v="9646" actId="700"/>
          <ac:spMkLst>
            <pc:docMk/>
            <pc:sldMk cId="2100685134" sldId="1037"/>
            <ac:spMk id="2" creationId="{05E3658E-C7D8-435E-AAAD-E6883C002C8C}"/>
          </ac:spMkLst>
        </pc:spChg>
        <pc:spChg chg="mod ord">
          <ac:chgData name="Ann Kayrish" userId="adcd31dd-bbde-44c5-8ea9-60b0a9a9d61e" providerId="ADAL" clId="{9F359BE5-6FAE-402A-9220-32CEC9FF58AD}" dt="2022-02-09T18:07:37.407" v="9646" actId="700"/>
          <ac:spMkLst>
            <pc:docMk/>
            <pc:sldMk cId="2100685134" sldId="1037"/>
            <ac:spMk id="3" creationId="{C881E909-4C6E-4536-9310-B5C643834609}"/>
          </ac:spMkLst>
        </pc:spChg>
        <pc:spChg chg="mod ord">
          <ac:chgData name="Ann Kayrish" userId="adcd31dd-bbde-44c5-8ea9-60b0a9a9d61e" providerId="ADAL" clId="{9F359BE5-6FAE-402A-9220-32CEC9FF58AD}" dt="2022-02-09T18:07:37.407" v="9646" actId="700"/>
          <ac:spMkLst>
            <pc:docMk/>
            <pc:sldMk cId="2100685134" sldId="1037"/>
            <ac:spMk id="4" creationId="{2B421804-656F-4A4E-A840-AD6FC8EE1AA3}"/>
          </ac:spMkLst>
        </pc:spChg>
        <pc:spChg chg="add del mod ord">
          <ac:chgData name="Ann Kayrish" userId="adcd31dd-bbde-44c5-8ea9-60b0a9a9d61e" providerId="ADAL" clId="{9F359BE5-6FAE-402A-9220-32CEC9FF58AD}" dt="2022-02-09T18:07:37.407" v="9646" actId="700"/>
          <ac:spMkLst>
            <pc:docMk/>
            <pc:sldMk cId="2100685134" sldId="1037"/>
            <ac:spMk id="5" creationId="{6622B06D-DED8-410F-8B21-13224B8C6C03}"/>
          </ac:spMkLst>
        </pc:spChg>
      </pc:sldChg>
      <pc:sldChg chg="modSp add mod ord">
        <pc:chgData name="Ann Kayrish" userId="adcd31dd-bbde-44c5-8ea9-60b0a9a9d61e" providerId="ADAL" clId="{9F359BE5-6FAE-402A-9220-32CEC9FF58AD}" dt="2022-02-09T18:48:15.038" v="10071" actId="6549"/>
        <pc:sldMkLst>
          <pc:docMk/>
          <pc:sldMk cId="781072554" sldId="1038"/>
        </pc:sldMkLst>
        <pc:spChg chg="mod">
          <ac:chgData name="Ann Kayrish" userId="adcd31dd-bbde-44c5-8ea9-60b0a9a9d61e" providerId="ADAL" clId="{9F359BE5-6FAE-402A-9220-32CEC9FF58AD}" dt="2022-02-09T18:48:15.038" v="10071" actId="6549"/>
          <ac:spMkLst>
            <pc:docMk/>
            <pc:sldMk cId="781072554" sldId="1038"/>
            <ac:spMk id="3" creationId="{105A6641-7C0B-4CE0-ACAC-F995F2F29064}"/>
          </ac:spMkLst>
        </pc:spChg>
      </pc:sldChg>
      <pc:sldMasterChg chg="delSldLayout">
        <pc:chgData name="Ann Kayrish" userId="adcd31dd-bbde-44c5-8ea9-60b0a9a9d61e" providerId="ADAL" clId="{9F359BE5-6FAE-402A-9220-32CEC9FF58AD}" dt="2022-02-03T19:50:04.831" v="8061" actId="2696"/>
        <pc:sldMasterMkLst>
          <pc:docMk/>
          <pc:sldMasterMk cId="2649404310" sldId="2147483660"/>
        </pc:sldMasterMkLst>
        <pc:sldLayoutChg chg="del">
          <pc:chgData name="Ann Kayrish" userId="adcd31dd-bbde-44c5-8ea9-60b0a9a9d61e" providerId="ADAL" clId="{9F359BE5-6FAE-402A-9220-32CEC9FF58AD}" dt="2022-01-11T17:45:58.275" v="2578" actId="2696"/>
          <pc:sldLayoutMkLst>
            <pc:docMk/>
            <pc:sldMasterMk cId="2649404310" sldId="2147483660"/>
            <pc:sldLayoutMk cId="2239887166" sldId="2147483686"/>
          </pc:sldLayoutMkLst>
        </pc:sldLayoutChg>
        <pc:sldLayoutChg chg="del">
          <pc:chgData name="Ann Kayrish" userId="adcd31dd-bbde-44c5-8ea9-60b0a9a9d61e" providerId="ADAL" clId="{9F359BE5-6FAE-402A-9220-32CEC9FF58AD}" dt="2022-02-03T19:50:04.831" v="8061" actId="2696"/>
          <pc:sldLayoutMkLst>
            <pc:docMk/>
            <pc:sldMasterMk cId="2649404310" sldId="2147483660"/>
            <pc:sldLayoutMk cId="2262003180" sldId="2147483691"/>
          </pc:sldLayoutMkLst>
        </pc:sldLayoutChg>
        <pc:sldLayoutChg chg="del">
          <pc:chgData name="Ann Kayrish" userId="adcd31dd-bbde-44c5-8ea9-60b0a9a9d61e" providerId="ADAL" clId="{9F359BE5-6FAE-402A-9220-32CEC9FF58AD}" dt="2022-02-03T19:50:04.831" v="8061" actId="2696"/>
          <pc:sldLayoutMkLst>
            <pc:docMk/>
            <pc:sldMasterMk cId="2649404310" sldId="2147483660"/>
            <pc:sldLayoutMk cId="2741122201" sldId="2147483692"/>
          </pc:sldLayoutMkLst>
        </pc:sldLayoutChg>
        <pc:sldLayoutChg chg="del">
          <pc:chgData name="Ann Kayrish" userId="adcd31dd-bbde-44c5-8ea9-60b0a9a9d61e" providerId="ADAL" clId="{9F359BE5-6FAE-402A-9220-32CEC9FF58AD}" dt="2022-02-03T19:50:04.831" v="8061" actId="2696"/>
          <pc:sldLayoutMkLst>
            <pc:docMk/>
            <pc:sldMasterMk cId="2649404310" sldId="2147483660"/>
            <pc:sldLayoutMk cId="684519087" sldId="2147483693"/>
          </pc:sldLayoutMkLst>
        </pc:sldLayoutChg>
        <pc:sldLayoutChg chg="del">
          <pc:chgData name="Ann Kayrish" userId="adcd31dd-bbde-44c5-8ea9-60b0a9a9d61e" providerId="ADAL" clId="{9F359BE5-6FAE-402A-9220-32CEC9FF58AD}" dt="2022-02-03T19:50:04.831" v="8061" actId="2696"/>
          <pc:sldLayoutMkLst>
            <pc:docMk/>
            <pc:sldMasterMk cId="2649404310" sldId="2147483660"/>
            <pc:sldLayoutMk cId="4085702139" sldId="2147483694"/>
          </pc:sldLayoutMkLst>
        </pc:sldLayoutChg>
      </pc:sldMasterChg>
      <pc:sldMasterChg chg="del delSldLayout">
        <pc:chgData name="Ann Kayrish" userId="adcd31dd-bbde-44c5-8ea9-60b0a9a9d61e" providerId="ADAL" clId="{9F359BE5-6FAE-402A-9220-32CEC9FF58AD}" dt="2022-01-07T21:08:21.134" v="2576" actId="47"/>
        <pc:sldMasterMkLst>
          <pc:docMk/>
          <pc:sldMasterMk cId="4026036694" sldId="2147483689"/>
        </pc:sldMasterMkLst>
        <pc:sldLayoutChg chg="del">
          <pc:chgData name="Ann Kayrish" userId="adcd31dd-bbde-44c5-8ea9-60b0a9a9d61e" providerId="ADAL" clId="{9F359BE5-6FAE-402A-9220-32CEC9FF58AD}" dt="2022-01-07T21:08:21.134" v="2576" actId="47"/>
          <pc:sldLayoutMkLst>
            <pc:docMk/>
            <pc:sldMasterMk cId="4026036694" sldId="2147483689"/>
            <pc:sldLayoutMk cId="340640057" sldId="2147483690"/>
          </pc:sldLayoutMkLst>
        </pc:sldLayoutChg>
        <pc:sldLayoutChg chg="del">
          <pc:chgData name="Ann Kayrish" userId="adcd31dd-bbde-44c5-8ea9-60b0a9a9d61e" providerId="ADAL" clId="{9F359BE5-6FAE-402A-9220-32CEC9FF58AD}" dt="2022-01-07T21:08:21.134" v="2576" actId="47"/>
          <pc:sldLayoutMkLst>
            <pc:docMk/>
            <pc:sldMasterMk cId="4026036694" sldId="2147483689"/>
            <pc:sldLayoutMk cId="903891802" sldId="2147483691"/>
          </pc:sldLayoutMkLst>
        </pc:sldLayoutChg>
        <pc:sldLayoutChg chg="del">
          <pc:chgData name="Ann Kayrish" userId="adcd31dd-bbde-44c5-8ea9-60b0a9a9d61e" providerId="ADAL" clId="{9F359BE5-6FAE-402A-9220-32CEC9FF58AD}" dt="2022-01-07T21:08:21.134" v="2576" actId="47"/>
          <pc:sldLayoutMkLst>
            <pc:docMk/>
            <pc:sldMasterMk cId="4026036694" sldId="2147483689"/>
            <pc:sldLayoutMk cId="3551436201" sldId="2147483692"/>
          </pc:sldLayoutMkLst>
        </pc:sldLayoutChg>
        <pc:sldLayoutChg chg="del">
          <pc:chgData name="Ann Kayrish" userId="adcd31dd-bbde-44c5-8ea9-60b0a9a9d61e" providerId="ADAL" clId="{9F359BE5-6FAE-402A-9220-32CEC9FF58AD}" dt="2022-01-07T21:08:21.134" v="2576" actId="47"/>
          <pc:sldLayoutMkLst>
            <pc:docMk/>
            <pc:sldMasterMk cId="4026036694" sldId="2147483689"/>
            <pc:sldLayoutMk cId="1802754129" sldId="2147483693"/>
          </pc:sldLayoutMkLst>
        </pc:sldLayoutChg>
        <pc:sldLayoutChg chg="del">
          <pc:chgData name="Ann Kayrish" userId="adcd31dd-bbde-44c5-8ea9-60b0a9a9d61e" providerId="ADAL" clId="{9F359BE5-6FAE-402A-9220-32CEC9FF58AD}" dt="2022-01-07T21:08:21.134" v="2576" actId="47"/>
          <pc:sldLayoutMkLst>
            <pc:docMk/>
            <pc:sldMasterMk cId="4026036694" sldId="2147483689"/>
            <pc:sldLayoutMk cId="1241398367" sldId="2147483694"/>
          </pc:sldLayoutMkLst>
        </pc:sldLayoutChg>
        <pc:sldLayoutChg chg="del">
          <pc:chgData name="Ann Kayrish" userId="adcd31dd-bbde-44c5-8ea9-60b0a9a9d61e" providerId="ADAL" clId="{9F359BE5-6FAE-402A-9220-32CEC9FF58AD}" dt="2022-01-07T21:08:21.134" v="2576" actId="47"/>
          <pc:sldLayoutMkLst>
            <pc:docMk/>
            <pc:sldMasterMk cId="4026036694" sldId="2147483689"/>
            <pc:sldLayoutMk cId="3932628804" sldId="2147483695"/>
          </pc:sldLayoutMkLst>
        </pc:sldLayoutChg>
        <pc:sldLayoutChg chg="del">
          <pc:chgData name="Ann Kayrish" userId="adcd31dd-bbde-44c5-8ea9-60b0a9a9d61e" providerId="ADAL" clId="{9F359BE5-6FAE-402A-9220-32CEC9FF58AD}" dt="2022-01-07T21:08:21.134" v="2576" actId="47"/>
          <pc:sldLayoutMkLst>
            <pc:docMk/>
            <pc:sldMasterMk cId="4026036694" sldId="2147483689"/>
            <pc:sldLayoutMk cId="359226731" sldId="2147483696"/>
          </pc:sldLayoutMkLst>
        </pc:sldLayoutChg>
        <pc:sldLayoutChg chg="del">
          <pc:chgData name="Ann Kayrish" userId="adcd31dd-bbde-44c5-8ea9-60b0a9a9d61e" providerId="ADAL" clId="{9F359BE5-6FAE-402A-9220-32CEC9FF58AD}" dt="2022-01-07T21:08:21.134" v="2576" actId="47"/>
          <pc:sldLayoutMkLst>
            <pc:docMk/>
            <pc:sldMasterMk cId="4026036694" sldId="2147483689"/>
            <pc:sldLayoutMk cId="2247309225" sldId="2147483697"/>
          </pc:sldLayoutMkLst>
        </pc:sldLayoutChg>
        <pc:sldLayoutChg chg="del">
          <pc:chgData name="Ann Kayrish" userId="adcd31dd-bbde-44c5-8ea9-60b0a9a9d61e" providerId="ADAL" clId="{9F359BE5-6FAE-402A-9220-32CEC9FF58AD}" dt="2022-01-07T21:08:21.134" v="2576" actId="47"/>
          <pc:sldLayoutMkLst>
            <pc:docMk/>
            <pc:sldMasterMk cId="4026036694" sldId="2147483689"/>
            <pc:sldLayoutMk cId="2631794422" sldId="2147483698"/>
          </pc:sldLayoutMkLst>
        </pc:sldLayoutChg>
        <pc:sldLayoutChg chg="del">
          <pc:chgData name="Ann Kayrish" userId="adcd31dd-bbde-44c5-8ea9-60b0a9a9d61e" providerId="ADAL" clId="{9F359BE5-6FAE-402A-9220-32CEC9FF58AD}" dt="2022-01-07T21:08:21.134" v="2576" actId="47"/>
          <pc:sldLayoutMkLst>
            <pc:docMk/>
            <pc:sldMasterMk cId="4026036694" sldId="2147483689"/>
            <pc:sldLayoutMk cId="2781279571" sldId="2147483699"/>
          </pc:sldLayoutMkLst>
        </pc:sldLayoutChg>
        <pc:sldLayoutChg chg="del">
          <pc:chgData name="Ann Kayrish" userId="adcd31dd-bbde-44c5-8ea9-60b0a9a9d61e" providerId="ADAL" clId="{9F359BE5-6FAE-402A-9220-32CEC9FF58AD}" dt="2022-01-07T21:08:21.134" v="2576" actId="47"/>
          <pc:sldLayoutMkLst>
            <pc:docMk/>
            <pc:sldMasterMk cId="4026036694" sldId="2147483689"/>
            <pc:sldLayoutMk cId="3584794510" sldId="214748370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A9483-BA6E-48FD-8F03-45BC654168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97FD83-FB49-4D5F-A584-BE452DF17B3A}">
      <dgm:prSet/>
      <dgm:spPr/>
      <dgm:t>
        <a:bodyPr/>
        <a:lstStyle/>
        <a:p>
          <a:r>
            <a:rPr lang="en-US" b="1" u="sng" dirty="0"/>
            <a:t>Mute/Unmute</a:t>
          </a:r>
          <a:endParaRPr lang="en-US" b="1" dirty="0"/>
        </a:p>
      </dgm:t>
    </dgm:pt>
    <dgm:pt modelId="{68660D49-2FF7-4793-90BF-E767F874C981}" type="parTrans" cxnId="{A42A6A15-BFF3-4C07-86E5-8AE6AAB4E97C}">
      <dgm:prSet/>
      <dgm:spPr/>
      <dgm:t>
        <a:bodyPr/>
        <a:lstStyle/>
        <a:p>
          <a:endParaRPr lang="en-US"/>
        </a:p>
      </dgm:t>
    </dgm:pt>
    <dgm:pt modelId="{2EBEEA1F-5BAD-44AC-9497-B6575864A374}" type="sibTrans" cxnId="{A42A6A15-BFF3-4C07-86E5-8AE6AAB4E97C}">
      <dgm:prSet/>
      <dgm:spPr/>
      <dgm:t>
        <a:bodyPr/>
        <a:lstStyle/>
        <a:p>
          <a:endParaRPr lang="en-US"/>
        </a:p>
      </dgm:t>
    </dgm:pt>
    <dgm:pt modelId="{5B8CB3FD-D993-41CF-8EED-55AF3672AD66}">
      <dgm:prSet/>
      <dgm:spPr/>
      <dgm:t>
        <a:bodyPr/>
        <a:lstStyle/>
        <a:p>
          <a:r>
            <a:rPr lang="en-US" b="1" dirty="0"/>
            <a:t>Chat </a:t>
          </a:r>
        </a:p>
      </dgm:t>
    </dgm:pt>
    <dgm:pt modelId="{AF514866-E64C-4243-9466-2181DF5C5707}" type="parTrans" cxnId="{FA61B1BF-844B-4990-8A61-A1930CA7C9EB}">
      <dgm:prSet/>
      <dgm:spPr/>
      <dgm:t>
        <a:bodyPr/>
        <a:lstStyle/>
        <a:p>
          <a:endParaRPr lang="en-US"/>
        </a:p>
      </dgm:t>
    </dgm:pt>
    <dgm:pt modelId="{892A1D38-8F8C-4F68-9511-860462C8B61D}" type="sibTrans" cxnId="{FA61B1BF-844B-4990-8A61-A1930CA7C9EB}">
      <dgm:prSet/>
      <dgm:spPr/>
      <dgm:t>
        <a:bodyPr/>
        <a:lstStyle/>
        <a:p>
          <a:endParaRPr lang="en-US"/>
        </a:p>
      </dgm:t>
    </dgm:pt>
    <dgm:pt modelId="{0416F5B1-4363-412A-8226-432FFDD67EEE}">
      <dgm:prSet/>
      <dgm:spPr/>
      <dgm:t>
        <a:bodyPr/>
        <a:lstStyle/>
        <a:p>
          <a:r>
            <a:rPr lang="en-US" dirty="0"/>
            <a:t>Typed comment or question to everyone or individual </a:t>
          </a:r>
        </a:p>
      </dgm:t>
    </dgm:pt>
    <dgm:pt modelId="{049E9DFF-BD8E-4FCE-B746-1DFB04073FC5}" type="parTrans" cxnId="{4869B7F8-C21B-41EC-9D2C-C925B84F8054}">
      <dgm:prSet/>
      <dgm:spPr/>
      <dgm:t>
        <a:bodyPr/>
        <a:lstStyle/>
        <a:p>
          <a:endParaRPr lang="en-US"/>
        </a:p>
      </dgm:t>
    </dgm:pt>
    <dgm:pt modelId="{23B84061-B4AB-4E34-A43E-0D3E3ECF68AA}" type="sibTrans" cxnId="{4869B7F8-C21B-41EC-9D2C-C925B84F8054}">
      <dgm:prSet/>
      <dgm:spPr/>
      <dgm:t>
        <a:bodyPr/>
        <a:lstStyle/>
        <a:p>
          <a:endParaRPr lang="en-US"/>
        </a:p>
      </dgm:t>
    </dgm:pt>
    <dgm:pt modelId="{B71CCB35-A5C5-420B-A3BB-06F0F879CD61}">
      <dgm:prSet/>
      <dgm:spPr/>
      <dgm:t>
        <a:bodyPr/>
        <a:lstStyle/>
        <a:p>
          <a:r>
            <a:rPr lang="en-US" b="1" dirty="0"/>
            <a:t>Reaction- Raised Hand </a:t>
          </a:r>
          <a:endParaRPr lang="en-US" dirty="0"/>
        </a:p>
      </dgm:t>
    </dgm:pt>
    <dgm:pt modelId="{21EB9AF5-55BC-40D3-B991-19CD91E26E13}" type="parTrans" cxnId="{4D826425-2279-4424-9055-3C76AC9C394D}">
      <dgm:prSet/>
      <dgm:spPr/>
      <dgm:t>
        <a:bodyPr/>
        <a:lstStyle/>
        <a:p>
          <a:endParaRPr lang="en-US"/>
        </a:p>
      </dgm:t>
    </dgm:pt>
    <dgm:pt modelId="{4D1E56DA-92A2-49CC-82AA-C32969BAB312}" type="sibTrans" cxnId="{4D826425-2279-4424-9055-3C76AC9C394D}">
      <dgm:prSet/>
      <dgm:spPr/>
      <dgm:t>
        <a:bodyPr/>
        <a:lstStyle/>
        <a:p>
          <a:endParaRPr lang="en-US"/>
        </a:p>
      </dgm:t>
    </dgm:pt>
    <dgm:pt modelId="{E8628D22-3335-4732-A5FD-1FDF4A943C28}">
      <dgm:prSet/>
      <dgm:spPr/>
      <dgm:t>
        <a:bodyPr/>
        <a:lstStyle/>
        <a:p>
          <a:r>
            <a:rPr lang="en-US" b="1" dirty="0"/>
            <a:t>Reaction -Other</a:t>
          </a:r>
        </a:p>
      </dgm:t>
    </dgm:pt>
    <dgm:pt modelId="{4CEDA9CE-9F7F-4CB5-8797-169E9F376A82}" type="parTrans" cxnId="{521B005C-D663-4F03-AEBC-1E74CF9359B6}">
      <dgm:prSet/>
      <dgm:spPr/>
      <dgm:t>
        <a:bodyPr/>
        <a:lstStyle/>
        <a:p>
          <a:endParaRPr lang="en-US"/>
        </a:p>
      </dgm:t>
    </dgm:pt>
    <dgm:pt modelId="{14C9A3BF-2498-420E-B25B-392027ACDDC5}" type="sibTrans" cxnId="{521B005C-D663-4F03-AEBC-1E74CF9359B6}">
      <dgm:prSet/>
      <dgm:spPr/>
      <dgm:t>
        <a:bodyPr/>
        <a:lstStyle/>
        <a:p>
          <a:endParaRPr lang="en-US"/>
        </a:p>
      </dgm:t>
    </dgm:pt>
    <dgm:pt modelId="{B299C831-64A0-4413-8CEF-4E7052BCC5D2}">
      <dgm:prSet/>
      <dgm:spPr/>
      <dgm:t>
        <a:bodyPr/>
        <a:lstStyle/>
        <a:p>
          <a:r>
            <a:rPr lang="en-US" dirty="0"/>
            <a:t>All lines are muted at the start of the call </a:t>
          </a:r>
        </a:p>
      </dgm:t>
    </dgm:pt>
    <dgm:pt modelId="{111B587D-8FC7-4D31-83DB-876633C8BCCE}" type="parTrans" cxnId="{EA9571E3-121C-474B-A296-E4E86E43E8C2}">
      <dgm:prSet/>
      <dgm:spPr/>
      <dgm:t>
        <a:bodyPr/>
        <a:lstStyle/>
        <a:p>
          <a:endParaRPr lang="en-US"/>
        </a:p>
      </dgm:t>
    </dgm:pt>
    <dgm:pt modelId="{D9232CA6-8A2B-441E-B464-7C980435D99A}" type="sibTrans" cxnId="{EA9571E3-121C-474B-A296-E4E86E43E8C2}">
      <dgm:prSet/>
      <dgm:spPr/>
      <dgm:t>
        <a:bodyPr/>
        <a:lstStyle/>
        <a:p>
          <a:endParaRPr lang="en-US"/>
        </a:p>
      </dgm:t>
    </dgm:pt>
    <dgm:pt modelId="{3B33F29E-A5AA-46DF-B104-1041A35D47E4}">
      <dgm:prSet/>
      <dgm:spPr/>
      <dgm:t>
        <a:bodyPr/>
        <a:lstStyle/>
        <a:p>
          <a:r>
            <a:rPr lang="en-US" dirty="0"/>
            <a:t>Unmute your line only when it’s your turn to talk </a:t>
          </a:r>
        </a:p>
      </dgm:t>
    </dgm:pt>
    <dgm:pt modelId="{FC931825-4EBB-4A2E-8F62-650932E8CCC8}" type="parTrans" cxnId="{3A3F026B-7948-42A7-951E-F70FFE9DD302}">
      <dgm:prSet/>
      <dgm:spPr/>
      <dgm:t>
        <a:bodyPr/>
        <a:lstStyle/>
        <a:p>
          <a:endParaRPr lang="en-US"/>
        </a:p>
      </dgm:t>
    </dgm:pt>
    <dgm:pt modelId="{636BFFC6-6871-4670-882A-3ABA5F7DDC54}" type="sibTrans" cxnId="{3A3F026B-7948-42A7-951E-F70FFE9DD302}">
      <dgm:prSet/>
      <dgm:spPr/>
      <dgm:t>
        <a:bodyPr/>
        <a:lstStyle/>
        <a:p>
          <a:endParaRPr lang="en-US"/>
        </a:p>
      </dgm:t>
    </dgm:pt>
    <dgm:pt modelId="{464DD929-E9EE-4251-8D2C-955FFE0C2D2D}">
      <dgm:prSet/>
      <dgm:spPr/>
      <dgm:t>
        <a:bodyPr/>
        <a:lstStyle/>
        <a:p>
          <a:r>
            <a:rPr lang="en-US" u="none" dirty="0"/>
            <a:t>Video cameras are off for the call</a:t>
          </a:r>
        </a:p>
      </dgm:t>
    </dgm:pt>
    <dgm:pt modelId="{B161213F-F8CF-4839-808F-C1B084AC96F3}" type="parTrans" cxnId="{1ADAADF4-4CA0-4B9F-AA88-ECA88A924461}">
      <dgm:prSet/>
      <dgm:spPr/>
      <dgm:t>
        <a:bodyPr/>
        <a:lstStyle/>
        <a:p>
          <a:endParaRPr lang="en-US"/>
        </a:p>
      </dgm:t>
    </dgm:pt>
    <dgm:pt modelId="{94CA44F8-6AFA-4841-AA91-416028838072}" type="sibTrans" cxnId="{1ADAADF4-4CA0-4B9F-AA88-ECA88A924461}">
      <dgm:prSet/>
      <dgm:spPr/>
      <dgm:t>
        <a:bodyPr/>
        <a:lstStyle/>
        <a:p>
          <a:endParaRPr lang="en-US"/>
        </a:p>
      </dgm:t>
    </dgm:pt>
    <dgm:pt modelId="{1BAEBEB8-0636-49A6-A9AE-459AD6378E4C}">
      <dgm:prSet/>
      <dgm:spPr/>
      <dgm:t>
        <a:bodyPr/>
        <a:lstStyle/>
        <a:p>
          <a:r>
            <a:rPr lang="en-US" dirty="0"/>
            <a:t>Keep in mind that chat may be shared in the notes </a:t>
          </a:r>
        </a:p>
      </dgm:t>
    </dgm:pt>
    <dgm:pt modelId="{2B8D8329-186C-4C02-8BEC-2A73DA6E5E31}" type="parTrans" cxnId="{3390986B-0043-46CD-A4D5-EB5D09E3FF4D}">
      <dgm:prSet/>
      <dgm:spPr/>
      <dgm:t>
        <a:bodyPr/>
        <a:lstStyle/>
        <a:p>
          <a:endParaRPr lang="en-US"/>
        </a:p>
      </dgm:t>
    </dgm:pt>
    <dgm:pt modelId="{56DF104F-6D09-4FF0-98F6-2360EB96B659}" type="sibTrans" cxnId="{3390986B-0043-46CD-A4D5-EB5D09E3FF4D}">
      <dgm:prSet/>
      <dgm:spPr/>
      <dgm:t>
        <a:bodyPr/>
        <a:lstStyle/>
        <a:p>
          <a:endParaRPr lang="en-US"/>
        </a:p>
      </dgm:t>
    </dgm:pt>
    <dgm:pt modelId="{E900CCFE-9B3E-4842-91A2-8DC3DA881373}">
      <dgm:prSet/>
      <dgm:spPr/>
      <dgm:t>
        <a:bodyPr/>
        <a:lstStyle/>
        <a:p>
          <a:r>
            <a:rPr lang="en-US" b="0" dirty="0"/>
            <a:t>Indicates that you’d like to share your comment with the audience</a:t>
          </a:r>
          <a:endParaRPr lang="en-US" dirty="0"/>
        </a:p>
      </dgm:t>
    </dgm:pt>
    <dgm:pt modelId="{F80DF12B-0635-423E-9E01-E85E391D7D5A}" type="parTrans" cxnId="{3D747D2E-A72F-4BB6-AFED-F1664D6771D2}">
      <dgm:prSet/>
      <dgm:spPr/>
      <dgm:t>
        <a:bodyPr/>
        <a:lstStyle/>
        <a:p>
          <a:endParaRPr lang="en-US"/>
        </a:p>
      </dgm:t>
    </dgm:pt>
    <dgm:pt modelId="{A41AD675-2001-421C-9429-93FD05261206}" type="sibTrans" cxnId="{3D747D2E-A72F-4BB6-AFED-F1664D6771D2}">
      <dgm:prSet/>
      <dgm:spPr/>
      <dgm:t>
        <a:bodyPr/>
        <a:lstStyle/>
        <a:p>
          <a:endParaRPr lang="en-US"/>
        </a:p>
      </dgm:t>
    </dgm:pt>
    <dgm:pt modelId="{9F5761EE-EA1D-4FDB-9874-EC9ACE9B0AB4}">
      <dgm:prSet/>
      <dgm:spPr/>
      <dgm:t>
        <a:bodyPr/>
        <a:lstStyle/>
        <a:p>
          <a:r>
            <a:rPr lang="en-US" dirty="0"/>
            <a:t>Allows for quick nonverbal comment </a:t>
          </a:r>
        </a:p>
      </dgm:t>
    </dgm:pt>
    <dgm:pt modelId="{33EBA137-C0E0-4620-881A-A27FA2827822}" type="parTrans" cxnId="{86102B19-7CC4-40AE-8DD7-8F6409DB153E}">
      <dgm:prSet/>
      <dgm:spPr/>
      <dgm:t>
        <a:bodyPr/>
        <a:lstStyle/>
        <a:p>
          <a:endParaRPr lang="en-US"/>
        </a:p>
      </dgm:t>
    </dgm:pt>
    <dgm:pt modelId="{CDA02137-865F-454D-9636-E28E7AF81082}" type="sibTrans" cxnId="{86102B19-7CC4-40AE-8DD7-8F6409DB153E}">
      <dgm:prSet/>
      <dgm:spPr/>
      <dgm:t>
        <a:bodyPr/>
        <a:lstStyle/>
        <a:p>
          <a:endParaRPr lang="en-US"/>
        </a:p>
      </dgm:t>
    </dgm:pt>
    <dgm:pt modelId="{C05A70DB-4898-4A63-B18A-017723C606B9}">
      <dgm:prSet/>
      <dgm:spPr/>
      <dgm:t>
        <a:bodyPr/>
        <a:lstStyle/>
        <a:p>
          <a:r>
            <a:rPr lang="en-US" b="1" u="sng" dirty="0"/>
            <a:t>Start/Stop video  </a:t>
          </a:r>
          <a:endParaRPr lang="en-US" b="1" dirty="0"/>
        </a:p>
      </dgm:t>
    </dgm:pt>
    <dgm:pt modelId="{770338E4-0413-462F-B062-8520441BB6AC}" type="sibTrans" cxnId="{6A89238D-6BC7-460B-B576-4ECBB7106CE5}">
      <dgm:prSet/>
      <dgm:spPr/>
      <dgm:t>
        <a:bodyPr/>
        <a:lstStyle/>
        <a:p>
          <a:endParaRPr lang="en-US"/>
        </a:p>
      </dgm:t>
    </dgm:pt>
    <dgm:pt modelId="{9BCFA4B7-449A-40E1-B66A-D45D1C5E11D7}" type="parTrans" cxnId="{6A89238D-6BC7-460B-B576-4ECBB7106CE5}">
      <dgm:prSet/>
      <dgm:spPr/>
      <dgm:t>
        <a:bodyPr/>
        <a:lstStyle/>
        <a:p>
          <a:endParaRPr lang="en-US"/>
        </a:p>
      </dgm:t>
    </dgm:pt>
    <dgm:pt modelId="{DFB5C75B-69E8-4662-B3E9-9BA6C50AAB7B}" type="pres">
      <dgm:prSet presAssocID="{946A9483-BA6E-48FD-8F03-45BC6541684B}" presName="Name0" presStyleCnt="0">
        <dgm:presLayoutVars>
          <dgm:dir/>
          <dgm:animLvl val="lvl"/>
          <dgm:resizeHandles val="exact"/>
        </dgm:presLayoutVars>
      </dgm:prSet>
      <dgm:spPr/>
    </dgm:pt>
    <dgm:pt modelId="{EB4816CD-998C-49FA-8071-CDB596508ADA}" type="pres">
      <dgm:prSet presAssocID="{4B97FD83-FB49-4D5F-A584-BE452DF17B3A}" presName="composite" presStyleCnt="0"/>
      <dgm:spPr/>
    </dgm:pt>
    <dgm:pt modelId="{D555C357-4B3D-4669-9729-F1F4F7CA03A0}" type="pres">
      <dgm:prSet presAssocID="{4B97FD83-FB49-4D5F-A584-BE452DF17B3A}" presName="parTx" presStyleLbl="alignNode1" presStyleIdx="0" presStyleCnt="5" custLinFactNeighborX="-15585" custLinFactNeighborY="3080">
        <dgm:presLayoutVars>
          <dgm:chMax val="0"/>
          <dgm:chPref val="0"/>
          <dgm:bulletEnabled val="1"/>
        </dgm:presLayoutVars>
      </dgm:prSet>
      <dgm:spPr/>
    </dgm:pt>
    <dgm:pt modelId="{528735FC-03BA-4A8B-8600-C309A1A1C42E}" type="pres">
      <dgm:prSet presAssocID="{4B97FD83-FB49-4D5F-A584-BE452DF17B3A}" presName="desTx" presStyleLbl="alignAccFollowNode1" presStyleIdx="0" presStyleCnt="5">
        <dgm:presLayoutVars>
          <dgm:bulletEnabled val="1"/>
        </dgm:presLayoutVars>
      </dgm:prSet>
      <dgm:spPr/>
    </dgm:pt>
    <dgm:pt modelId="{688AF3A6-7DF3-4EC5-B85E-3B32CE3BC6C3}" type="pres">
      <dgm:prSet presAssocID="{2EBEEA1F-5BAD-44AC-9497-B6575864A374}" presName="space" presStyleCnt="0"/>
      <dgm:spPr/>
    </dgm:pt>
    <dgm:pt modelId="{5918F9A8-182A-4249-A195-564C1F26A170}" type="pres">
      <dgm:prSet presAssocID="{C05A70DB-4898-4A63-B18A-017723C606B9}" presName="composite" presStyleCnt="0"/>
      <dgm:spPr/>
    </dgm:pt>
    <dgm:pt modelId="{A5EFA1DD-3E3C-49A4-8DF0-4909BBBBB1B7}" type="pres">
      <dgm:prSet presAssocID="{C05A70DB-4898-4A63-B18A-017723C606B9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9DF477C7-E236-4082-9F63-DBAC1968CABE}" type="pres">
      <dgm:prSet presAssocID="{C05A70DB-4898-4A63-B18A-017723C606B9}" presName="desTx" presStyleLbl="alignAccFollowNode1" presStyleIdx="1" presStyleCnt="5">
        <dgm:presLayoutVars>
          <dgm:bulletEnabled val="1"/>
        </dgm:presLayoutVars>
      </dgm:prSet>
      <dgm:spPr/>
    </dgm:pt>
    <dgm:pt modelId="{BDFA7782-3146-44A6-A88F-C03BD01DE898}" type="pres">
      <dgm:prSet presAssocID="{770338E4-0413-462F-B062-8520441BB6AC}" presName="space" presStyleCnt="0"/>
      <dgm:spPr/>
    </dgm:pt>
    <dgm:pt modelId="{645AF2CC-5422-4E6B-B6AD-10D497031482}" type="pres">
      <dgm:prSet presAssocID="{5B8CB3FD-D993-41CF-8EED-55AF3672AD66}" presName="composite" presStyleCnt="0"/>
      <dgm:spPr/>
    </dgm:pt>
    <dgm:pt modelId="{DE5D33CC-5373-4A47-B545-A50A06B6AC59}" type="pres">
      <dgm:prSet presAssocID="{5B8CB3FD-D993-41CF-8EED-55AF3672AD6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50E274BF-8900-4F25-A780-797F870B96D7}" type="pres">
      <dgm:prSet presAssocID="{5B8CB3FD-D993-41CF-8EED-55AF3672AD66}" presName="desTx" presStyleLbl="alignAccFollowNode1" presStyleIdx="2" presStyleCnt="5">
        <dgm:presLayoutVars>
          <dgm:bulletEnabled val="1"/>
        </dgm:presLayoutVars>
      </dgm:prSet>
      <dgm:spPr/>
    </dgm:pt>
    <dgm:pt modelId="{52C0C107-7F8F-498E-9B81-044F0AAB8B42}" type="pres">
      <dgm:prSet presAssocID="{892A1D38-8F8C-4F68-9511-860462C8B61D}" presName="space" presStyleCnt="0"/>
      <dgm:spPr/>
    </dgm:pt>
    <dgm:pt modelId="{078A05F5-0672-4938-ADF1-64DFC7255DF3}" type="pres">
      <dgm:prSet presAssocID="{B71CCB35-A5C5-420B-A3BB-06F0F879CD61}" presName="composite" presStyleCnt="0"/>
      <dgm:spPr/>
    </dgm:pt>
    <dgm:pt modelId="{6450164C-7EC0-4B4F-83A6-FAD19F823C2B}" type="pres">
      <dgm:prSet presAssocID="{B71CCB35-A5C5-420B-A3BB-06F0F879CD6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231A1BC8-7905-4057-837C-34ADAAD180D6}" type="pres">
      <dgm:prSet presAssocID="{B71CCB35-A5C5-420B-A3BB-06F0F879CD61}" presName="desTx" presStyleLbl="alignAccFollowNode1" presStyleIdx="3" presStyleCnt="5">
        <dgm:presLayoutVars>
          <dgm:bulletEnabled val="1"/>
        </dgm:presLayoutVars>
      </dgm:prSet>
      <dgm:spPr/>
    </dgm:pt>
    <dgm:pt modelId="{5DDAF049-F289-4E63-8EA3-87B245CA75AE}" type="pres">
      <dgm:prSet presAssocID="{4D1E56DA-92A2-49CC-82AA-C32969BAB312}" presName="space" presStyleCnt="0"/>
      <dgm:spPr/>
    </dgm:pt>
    <dgm:pt modelId="{9C2DB809-80CA-4541-903B-F0BAC0835E2C}" type="pres">
      <dgm:prSet presAssocID="{E8628D22-3335-4732-A5FD-1FDF4A943C28}" presName="composite" presStyleCnt="0"/>
      <dgm:spPr/>
    </dgm:pt>
    <dgm:pt modelId="{989DC1D7-0DA6-459E-B872-49E363BACB16}" type="pres">
      <dgm:prSet presAssocID="{E8628D22-3335-4732-A5FD-1FDF4A943C2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DC6F7ACC-E98E-4E9B-92AA-695B800AC3B2}" type="pres">
      <dgm:prSet presAssocID="{E8628D22-3335-4732-A5FD-1FDF4A943C28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FCC4B314-6EBE-4F7C-B94A-99083C3FEC7B}" type="presOf" srcId="{1BAEBEB8-0636-49A6-A9AE-459AD6378E4C}" destId="{50E274BF-8900-4F25-A780-797F870B96D7}" srcOrd="0" destOrd="1" presId="urn:microsoft.com/office/officeart/2005/8/layout/hList1"/>
    <dgm:cxn modelId="{A42A6A15-BFF3-4C07-86E5-8AE6AAB4E97C}" srcId="{946A9483-BA6E-48FD-8F03-45BC6541684B}" destId="{4B97FD83-FB49-4D5F-A584-BE452DF17B3A}" srcOrd="0" destOrd="0" parTransId="{68660D49-2FF7-4793-90BF-E767F874C981}" sibTransId="{2EBEEA1F-5BAD-44AC-9497-B6575864A374}"/>
    <dgm:cxn modelId="{86102B19-7CC4-40AE-8DD7-8F6409DB153E}" srcId="{E8628D22-3335-4732-A5FD-1FDF4A943C28}" destId="{9F5761EE-EA1D-4FDB-9874-EC9ACE9B0AB4}" srcOrd="0" destOrd="0" parTransId="{33EBA137-C0E0-4620-881A-A27FA2827822}" sibTransId="{CDA02137-865F-454D-9636-E28E7AF81082}"/>
    <dgm:cxn modelId="{4D826425-2279-4424-9055-3C76AC9C394D}" srcId="{946A9483-BA6E-48FD-8F03-45BC6541684B}" destId="{B71CCB35-A5C5-420B-A3BB-06F0F879CD61}" srcOrd="3" destOrd="0" parTransId="{21EB9AF5-55BC-40D3-B991-19CD91E26E13}" sibTransId="{4D1E56DA-92A2-49CC-82AA-C32969BAB312}"/>
    <dgm:cxn modelId="{3D747D2E-A72F-4BB6-AFED-F1664D6771D2}" srcId="{B71CCB35-A5C5-420B-A3BB-06F0F879CD61}" destId="{E900CCFE-9B3E-4842-91A2-8DC3DA881373}" srcOrd="0" destOrd="0" parTransId="{F80DF12B-0635-423E-9E01-E85E391D7D5A}" sibTransId="{A41AD675-2001-421C-9429-93FD05261206}"/>
    <dgm:cxn modelId="{521B005C-D663-4F03-AEBC-1E74CF9359B6}" srcId="{946A9483-BA6E-48FD-8F03-45BC6541684B}" destId="{E8628D22-3335-4732-A5FD-1FDF4A943C28}" srcOrd="4" destOrd="0" parTransId="{4CEDA9CE-9F7F-4CB5-8797-169E9F376A82}" sibTransId="{14C9A3BF-2498-420E-B25B-392027ACDDC5}"/>
    <dgm:cxn modelId="{B3C49765-29FD-4C1D-B68B-BCA9F4672BD6}" type="presOf" srcId="{E900CCFE-9B3E-4842-91A2-8DC3DA881373}" destId="{231A1BC8-7905-4057-837C-34ADAAD180D6}" srcOrd="0" destOrd="0" presId="urn:microsoft.com/office/officeart/2005/8/layout/hList1"/>
    <dgm:cxn modelId="{ED8AA04A-D89D-4A1C-AAC7-EF0DC4B2988A}" type="presOf" srcId="{5B8CB3FD-D993-41CF-8EED-55AF3672AD66}" destId="{DE5D33CC-5373-4A47-B545-A50A06B6AC59}" srcOrd="0" destOrd="0" presId="urn:microsoft.com/office/officeart/2005/8/layout/hList1"/>
    <dgm:cxn modelId="{3A3F026B-7948-42A7-951E-F70FFE9DD302}" srcId="{4B97FD83-FB49-4D5F-A584-BE452DF17B3A}" destId="{3B33F29E-A5AA-46DF-B104-1041A35D47E4}" srcOrd="1" destOrd="0" parTransId="{FC931825-4EBB-4A2E-8F62-650932E8CCC8}" sibTransId="{636BFFC6-6871-4670-882A-3ABA5F7DDC54}"/>
    <dgm:cxn modelId="{3390986B-0043-46CD-A4D5-EB5D09E3FF4D}" srcId="{5B8CB3FD-D993-41CF-8EED-55AF3672AD66}" destId="{1BAEBEB8-0636-49A6-A9AE-459AD6378E4C}" srcOrd="1" destOrd="0" parTransId="{2B8D8329-186C-4C02-8BEC-2A73DA6E5E31}" sibTransId="{56DF104F-6D09-4FF0-98F6-2360EB96B659}"/>
    <dgm:cxn modelId="{266F576C-666F-4E49-9F84-57C44611872F}" type="presOf" srcId="{464DD929-E9EE-4251-8D2C-955FFE0C2D2D}" destId="{9DF477C7-E236-4082-9F63-DBAC1968CABE}" srcOrd="0" destOrd="0" presId="urn:microsoft.com/office/officeart/2005/8/layout/hList1"/>
    <dgm:cxn modelId="{71B06678-2897-4CE3-B0F0-ACFA81EC5C4D}" type="presOf" srcId="{946A9483-BA6E-48FD-8F03-45BC6541684B}" destId="{DFB5C75B-69E8-4662-B3E9-9BA6C50AAB7B}" srcOrd="0" destOrd="0" presId="urn:microsoft.com/office/officeart/2005/8/layout/hList1"/>
    <dgm:cxn modelId="{C023FB82-6119-4F62-8766-CBDBCC8E6AEC}" type="presOf" srcId="{0416F5B1-4363-412A-8226-432FFDD67EEE}" destId="{50E274BF-8900-4F25-A780-797F870B96D7}" srcOrd="0" destOrd="0" presId="urn:microsoft.com/office/officeart/2005/8/layout/hList1"/>
    <dgm:cxn modelId="{6A89238D-6BC7-460B-B576-4ECBB7106CE5}" srcId="{946A9483-BA6E-48FD-8F03-45BC6541684B}" destId="{C05A70DB-4898-4A63-B18A-017723C606B9}" srcOrd="1" destOrd="0" parTransId="{9BCFA4B7-449A-40E1-B66A-D45D1C5E11D7}" sibTransId="{770338E4-0413-462F-B062-8520441BB6AC}"/>
    <dgm:cxn modelId="{02FF1C9E-29E7-46BD-99F4-CA65219E811F}" type="presOf" srcId="{9F5761EE-EA1D-4FDB-9874-EC9ACE9B0AB4}" destId="{DC6F7ACC-E98E-4E9B-92AA-695B800AC3B2}" srcOrd="0" destOrd="0" presId="urn:microsoft.com/office/officeart/2005/8/layout/hList1"/>
    <dgm:cxn modelId="{0EC8E3A0-6242-4834-99BC-57DB00F6C141}" type="presOf" srcId="{B71CCB35-A5C5-420B-A3BB-06F0F879CD61}" destId="{6450164C-7EC0-4B4F-83A6-FAD19F823C2B}" srcOrd="0" destOrd="0" presId="urn:microsoft.com/office/officeart/2005/8/layout/hList1"/>
    <dgm:cxn modelId="{E5C3F3B3-56EE-4E94-9F37-1B88FCAC36D7}" type="presOf" srcId="{C05A70DB-4898-4A63-B18A-017723C606B9}" destId="{A5EFA1DD-3E3C-49A4-8DF0-4909BBBBB1B7}" srcOrd="0" destOrd="0" presId="urn:microsoft.com/office/officeart/2005/8/layout/hList1"/>
    <dgm:cxn modelId="{FA61B1BF-844B-4990-8A61-A1930CA7C9EB}" srcId="{946A9483-BA6E-48FD-8F03-45BC6541684B}" destId="{5B8CB3FD-D993-41CF-8EED-55AF3672AD66}" srcOrd="2" destOrd="0" parTransId="{AF514866-E64C-4243-9466-2181DF5C5707}" sibTransId="{892A1D38-8F8C-4F68-9511-860462C8B61D}"/>
    <dgm:cxn modelId="{15FC2BC1-D386-4D43-BC57-E43EEA578F37}" type="presOf" srcId="{B299C831-64A0-4413-8CEF-4E7052BCC5D2}" destId="{528735FC-03BA-4A8B-8600-C309A1A1C42E}" srcOrd="0" destOrd="0" presId="urn:microsoft.com/office/officeart/2005/8/layout/hList1"/>
    <dgm:cxn modelId="{82C5A9C2-29C6-4729-A96C-8D96A4DAD13B}" type="presOf" srcId="{4B97FD83-FB49-4D5F-A584-BE452DF17B3A}" destId="{D555C357-4B3D-4669-9729-F1F4F7CA03A0}" srcOrd="0" destOrd="0" presId="urn:microsoft.com/office/officeart/2005/8/layout/hList1"/>
    <dgm:cxn modelId="{DF1BD2D7-F8E5-4435-A874-1354B8769B9E}" type="presOf" srcId="{E8628D22-3335-4732-A5FD-1FDF4A943C28}" destId="{989DC1D7-0DA6-459E-B872-49E363BACB16}" srcOrd="0" destOrd="0" presId="urn:microsoft.com/office/officeart/2005/8/layout/hList1"/>
    <dgm:cxn modelId="{8E69F5D7-DF13-4715-93FD-D4E678A566F7}" type="presOf" srcId="{3B33F29E-A5AA-46DF-B104-1041A35D47E4}" destId="{528735FC-03BA-4A8B-8600-C309A1A1C42E}" srcOrd="0" destOrd="1" presId="urn:microsoft.com/office/officeart/2005/8/layout/hList1"/>
    <dgm:cxn modelId="{EA9571E3-121C-474B-A296-E4E86E43E8C2}" srcId="{4B97FD83-FB49-4D5F-A584-BE452DF17B3A}" destId="{B299C831-64A0-4413-8CEF-4E7052BCC5D2}" srcOrd="0" destOrd="0" parTransId="{111B587D-8FC7-4D31-83DB-876633C8BCCE}" sibTransId="{D9232CA6-8A2B-441E-B464-7C980435D99A}"/>
    <dgm:cxn modelId="{1ADAADF4-4CA0-4B9F-AA88-ECA88A924461}" srcId="{C05A70DB-4898-4A63-B18A-017723C606B9}" destId="{464DD929-E9EE-4251-8D2C-955FFE0C2D2D}" srcOrd="0" destOrd="0" parTransId="{B161213F-F8CF-4839-808F-C1B084AC96F3}" sibTransId="{94CA44F8-6AFA-4841-AA91-416028838072}"/>
    <dgm:cxn modelId="{4869B7F8-C21B-41EC-9D2C-C925B84F8054}" srcId="{5B8CB3FD-D993-41CF-8EED-55AF3672AD66}" destId="{0416F5B1-4363-412A-8226-432FFDD67EEE}" srcOrd="0" destOrd="0" parTransId="{049E9DFF-BD8E-4FCE-B746-1DFB04073FC5}" sibTransId="{23B84061-B4AB-4E34-A43E-0D3E3ECF68AA}"/>
    <dgm:cxn modelId="{E1049ABB-7E7B-412F-8361-EAF4074E0459}" type="presParOf" srcId="{DFB5C75B-69E8-4662-B3E9-9BA6C50AAB7B}" destId="{EB4816CD-998C-49FA-8071-CDB596508ADA}" srcOrd="0" destOrd="0" presId="urn:microsoft.com/office/officeart/2005/8/layout/hList1"/>
    <dgm:cxn modelId="{B1820F25-43DA-425E-A120-81156F16EDEE}" type="presParOf" srcId="{EB4816CD-998C-49FA-8071-CDB596508ADA}" destId="{D555C357-4B3D-4669-9729-F1F4F7CA03A0}" srcOrd="0" destOrd="0" presId="urn:microsoft.com/office/officeart/2005/8/layout/hList1"/>
    <dgm:cxn modelId="{725AD41F-D05D-4597-82C2-C5088AF6EFC5}" type="presParOf" srcId="{EB4816CD-998C-49FA-8071-CDB596508ADA}" destId="{528735FC-03BA-4A8B-8600-C309A1A1C42E}" srcOrd="1" destOrd="0" presId="urn:microsoft.com/office/officeart/2005/8/layout/hList1"/>
    <dgm:cxn modelId="{E8D1710C-2FC2-491E-A160-AEC9321BFD4E}" type="presParOf" srcId="{DFB5C75B-69E8-4662-B3E9-9BA6C50AAB7B}" destId="{688AF3A6-7DF3-4EC5-B85E-3B32CE3BC6C3}" srcOrd="1" destOrd="0" presId="urn:microsoft.com/office/officeart/2005/8/layout/hList1"/>
    <dgm:cxn modelId="{0446A337-A6AF-40E5-9AD2-E97A564DCB4E}" type="presParOf" srcId="{DFB5C75B-69E8-4662-B3E9-9BA6C50AAB7B}" destId="{5918F9A8-182A-4249-A195-564C1F26A170}" srcOrd="2" destOrd="0" presId="urn:microsoft.com/office/officeart/2005/8/layout/hList1"/>
    <dgm:cxn modelId="{58AF3BCA-CDC8-42BA-A396-C69A4DA4A839}" type="presParOf" srcId="{5918F9A8-182A-4249-A195-564C1F26A170}" destId="{A5EFA1DD-3E3C-49A4-8DF0-4909BBBBB1B7}" srcOrd="0" destOrd="0" presId="urn:microsoft.com/office/officeart/2005/8/layout/hList1"/>
    <dgm:cxn modelId="{258A7223-CDBB-4D07-B82A-312E15119B9B}" type="presParOf" srcId="{5918F9A8-182A-4249-A195-564C1F26A170}" destId="{9DF477C7-E236-4082-9F63-DBAC1968CABE}" srcOrd="1" destOrd="0" presId="urn:microsoft.com/office/officeart/2005/8/layout/hList1"/>
    <dgm:cxn modelId="{766932DA-C435-4FE0-A293-3A3EC9DAE014}" type="presParOf" srcId="{DFB5C75B-69E8-4662-B3E9-9BA6C50AAB7B}" destId="{BDFA7782-3146-44A6-A88F-C03BD01DE898}" srcOrd="3" destOrd="0" presId="urn:microsoft.com/office/officeart/2005/8/layout/hList1"/>
    <dgm:cxn modelId="{E426681E-9C3D-458D-B8ED-452E7827937F}" type="presParOf" srcId="{DFB5C75B-69E8-4662-B3E9-9BA6C50AAB7B}" destId="{645AF2CC-5422-4E6B-B6AD-10D497031482}" srcOrd="4" destOrd="0" presId="urn:microsoft.com/office/officeart/2005/8/layout/hList1"/>
    <dgm:cxn modelId="{27C3DD6A-9AE3-4579-82E6-2203E3A082B9}" type="presParOf" srcId="{645AF2CC-5422-4E6B-B6AD-10D497031482}" destId="{DE5D33CC-5373-4A47-B545-A50A06B6AC59}" srcOrd="0" destOrd="0" presId="urn:microsoft.com/office/officeart/2005/8/layout/hList1"/>
    <dgm:cxn modelId="{53C499F0-C26F-433E-917C-4BB40DD24D0E}" type="presParOf" srcId="{645AF2CC-5422-4E6B-B6AD-10D497031482}" destId="{50E274BF-8900-4F25-A780-797F870B96D7}" srcOrd="1" destOrd="0" presId="urn:microsoft.com/office/officeart/2005/8/layout/hList1"/>
    <dgm:cxn modelId="{12756C1E-D5D9-45B7-A246-C60644AC2882}" type="presParOf" srcId="{DFB5C75B-69E8-4662-B3E9-9BA6C50AAB7B}" destId="{52C0C107-7F8F-498E-9B81-044F0AAB8B42}" srcOrd="5" destOrd="0" presId="urn:microsoft.com/office/officeart/2005/8/layout/hList1"/>
    <dgm:cxn modelId="{AF270231-4170-434E-A0BE-024138F0DBF9}" type="presParOf" srcId="{DFB5C75B-69E8-4662-B3E9-9BA6C50AAB7B}" destId="{078A05F5-0672-4938-ADF1-64DFC7255DF3}" srcOrd="6" destOrd="0" presId="urn:microsoft.com/office/officeart/2005/8/layout/hList1"/>
    <dgm:cxn modelId="{939E8986-313F-4E60-A71E-BBC5BAFB7046}" type="presParOf" srcId="{078A05F5-0672-4938-ADF1-64DFC7255DF3}" destId="{6450164C-7EC0-4B4F-83A6-FAD19F823C2B}" srcOrd="0" destOrd="0" presId="urn:microsoft.com/office/officeart/2005/8/layout/hList1"/>
    <dgm:cxn modelId="{496C0050-CDA2-4EF7-8906-5B4819914BD5}" type="presParOf" srcId="{078A05F5-0672-4938-ADF1-64DFC7255DF3}" destId="{231A1BC8-7905-4057-837C-34ADAAD180D6}" srcOrd="1" destOrd="0" presId="urn:microsoft.com/office/officeart/2005/8/layout/hList1"/>
    <dgm:cxn modelId="{8DACAE86-F597-427B-B93C-AE2B179FE9A1}" type="presParOf" srcId="{DFB5C75B-69E8-4662-B3E9-9BA6C50AAB7B}" destId="{5DDAF049-F289-4E63-8EA3-87B245CA75AE}" srcOrd="7" destOrd="0" presId="urn:microsoft.com/office/officeart/2005/8/layout/hList1"/>
    <dgm:cxn modelId="{097D0D8F-0BB5-4075-BE4D-61E65204EB25}" type="presParOf" srcId="{DFB5C75B-69E8-4662-B3E9-9BA6C50AAB7B}" destId="{9C2DB809-80CA-4541-903B-F0BAC0835E2C}" srcOrd="8" destOrd="0" presId="urn:microsoft.com/office/officeart/2005/8/layout/hList1"/>
    <dgm:cxn modelId="{FE697CFF-FBE7-43E5-852D-7F39E80E940B}" type="presParOf" srcId="{9C2DB809-80CA-4541-903B-F0BAC0835E2C}" destId="{989DC1D7-0DA6-459E-B872-49E363BACB16}" srcOrd="0" destOrd="0" presId="urn:microsoft.com/office/officeart/2005/8/layout/hList1"/>
    <dgm:cxn modelId="{00CDD71E-EF93-41C2-8EE3-D88CA996F35D}" type="presParOf" srcId="{9C2DB809-80CA-4541-903B-F0BAC0835E2C}" destId="{DC6F7ACC-E98E-4E9B-92AA-695B800AC3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5C357-4B3D-4669-9729-F1F4F7CA03A0}">
      <dsp:nvSpPr>
        <dsp:cNvPr id="0" name=""/>
        <dsp:cNvSpPr/>
      </dsp:nvSpPr>
      <dsp:spPr>
        <a:xfrm>
          <a:off x="0" y="280085"/>
          <a:ext cx="1975006" cy="689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Mute/Unmute</a:t>
          </a:r>
          <a:endParaRPr lang="en-US" sz="2000" b="1" kern="1200" dirty="0"/>
        </a:p>
      </dsp:txBody>
      <dsp:txXfrm>
        <a:off x="0" y="280085"/>
        <a:ext cx="1975006" cy="689688"/>
      </dsp:txXfrm>
    </dsp:sp>
    <dsp:sp modelId="{528735FC-03BA-4A8B-8600-C309A1A1C42E}">
      <dsp:nvSpPr>
        <dsp:cNvPr id="0" name=""/>
        <dsp:cNvSpPr/>
      </dsp:nvSpPr>
      <dsp:spPr>
        <a:xfrm>
          <a:off x="5152" y="948531"/>
          <a:ext cx="1975006" cy="2942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All lines are muted at the start of the call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Unmute your line only when it’s your turn to talk </a:t>
          </a:r>
        </a:p>
      </dsp:txBody>
      <dsp:txXfrm>
        <a:off x="5152" y="948531"/>
        <a:ext cx="1975006" cy="2942296"/>
      </dsp:txXfrm>
    </dsp:sp>
    <dsp:sp modelId="{A5EFA1DD-3E3C-49A4-8DF0-4909BBBBB1B7}">
      <dsp:nvSpPr>
        <dsp:cNvPr id="0" name=""/>
        <dsp:cNvSpPr/>
      </dsp:nvSpPr>
      <dsp:spPr>
        <a:xfrm>
          <a:off x="2256659" y="258842"/>
          <a:ext cx="1975006" cy="689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Start/Stop video  </a:t>
          </a:r>
          <a:endParaRPr lang="en-US" sz="2000" b="1" kern="1200" dirty="0"/>
        </a:p>
      </dsp:txBody>
      <dsp:txXfrm>
        <a:off x="2256659" y="258842"/>
        <a:ext cx="1975006" cy="689688"/>
      </dsp:txXfrm>
    </dsp:sp>
    <dsp:sp modelId="{9DF477C7-E236-4082-9F63-DBAC1968CABE}">
      <dsp:nvSpPr>
        <dsp:cNvPr id="0" name=""/>
        <dsp:cNvSpPr/>
      </dsp:nvSpPr>
      <dsp:spPr>
        <a:xfrm>
          <a:off x="2256659" y="948531"/>
          <a:ext cx="1975006" cy="2942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none" kern="1200" dirty="0"/>
            <a:t>Video cameras are off for the call</a:t>
          </a:r>
        </a:p>
      </dsp:txBody>
      <dsp:txXfrm>
        <a:off x="2256659" y="948531"/>
        <a:ext cx="1975006" cy="2942296"/>
      </dsp:txXfrm>
    </dsp:sp>
    <dsp:sp modelId="{DE5D33CC-5373-4A47-B545-A50A06B6AC59}">
      <dsp:nvSpPr>
        <dsp:cNvPr id="0" name=""/>
        <dsp:cNvSpPr/>
      </dsp:nvSpPr>
      <dsp:spPr>
        <a:xfrm>
          <a:off x="4508166" y="258842"/>
          <a:ext cx="1975006" cy="689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Chat </a:t>
          </a:r>
        </a:p>
      </dsp:txBody>
      <dsp:txXfrm>
        <a:off x="4508166" y="258842"/>
        <a:ext cx="1975006" cy="689688"/>
      </dsp:txXfrm>
    </dsp:sp>
    <dsp:sp modelId="{50E274BF-8900-4F25-A780-797F870B96D7}">
      <dsp:nvSpPr>
        <dsp:cNvPr id="0" name=""/>
        <dsp:cNvSpPr/>
      </dsp:nvSpPr>
      <dsp:spPr>
        <a:xfrm>
          <a:off x="4508166" y="948531"/>
          <a:ext cx="1975006" cy="2942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Typed comment or question to everyone or individual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Keep in mind that chat may be shared in the notes </a:t>
          </a:r>
        </a:p>
      </dsp:txBody>
      <dsp:txXfrm>
        <a:off x="4508166" y="948531"/>
        <a:ext cx="1975006" cy="2942296"/>
      </dsp:txXfrm>
    </dsp:sp>
    <dsp:sp modelId="{6450164C-7EC0-4B4F-83A6-FAD19F823C2B}">
      <dsp:nvSpPr>
        <dsp:cNvPr id="0" name=""/>
        <dsp:cNvSpPr/>
      </dsp:nvSpPr>
      <dsp:spPr>
        <a:xfrm>
          <a:off x="6759673" y="258842"/>
          <a:ext cx="1975006" cy="689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Reaction- Raised Hand </a:t>
          </a:r>
          <a:endParaRPr lang="en-US" sz="2000" kern="1200" dirty="0"/>
        </a:p>
      </dsp:txBody>
      <dsp:txXfrm>
        <a:off x="6759673" y="258842"/>
        <a:ext cx="1975006" cy="689688"/>
      </dsp:txXfrm>
    </dsp:sp>
    <dsp:sp modelId="{231A1BC8-7905-4057-837C-34ADAAD180D6}">
      <dsp:nvSpPr>
        <dsp:cNvPr id="0" name=""/>
        <dsp:cNvSpPr/>
      </dsp:nvSpPr>
      <dsp:spPr>
        <a:xfrm>
          <a:off x="6759673" y="948531"/>
          <a:ext cx="1975006" cy="2942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/>
            <a:t>Indicates that you’d like to share your comment with the audience</a:t>
          </a:r>
          <a:endParaRPr lang="en-US" sz="2000" kern="1200" dirty="0"/>
        </a:p>
      </dsp:txBody>
      <dsp:txXfrm>
        <a:off x="6759673" y="948531"/>
        <a:ext cx="1975006" cy="2942296"/>
      </dsp:txXfrm>
    </dsp:sp>
    <dsp:sp modelId="{989DC1D7-0DA6-459E-B872-49E363BACB16}">
      <dsp:nvSpPr>
        <dsp:cNvPr id="0" name=""/>
        <dsp:cNvSpPr/>
      </dsp:nvSpPr>
      <dsp:spPr>
        <a:xfrm>
          <a:off x="9011180" y="258842"/>
          <a:ext cx="1975006" cy="689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Reaction -Other</a:t>
          </a:r>
        </a:p>
      </dsp:txBody>
      <dsp:txXfrm>
        <a:off x="9011180" y="258842"/>
        <a:ext cx="1975006" cy="689688"/>
      </dsp:txXfrm>
    </dsp:sp>
    <dsp:sp modelId="{DC6F7ACC-E98E-4E9B-92AA-695B800AC3B2}">
      <dsp:nvSpPr>
        <dsp:cNvPr id="0" name=""/>
        <dsp:cNvSpPr/>
      </dsp:nvSpPr>
      <dsp:spPr>
        <a:xfrm>
          <a:off x="9011180" y="948531"/>
          <a:ext cx="1975006" cy="2942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Allows for quick nonverbal comment </a:t>
          </a:r>
        </a:p>
      </dsp:txBody>
      <dsp:txXfrm>
        <a:off x="9011180" y="948531"/>
        <a:ext cx="1975006" cy="2942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CAAB04C-F2D6-4039-A2EA-5D828F4E054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DB1534E-6A07-4FBF-9130-631F0F5F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2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8CE01-25CD-CF42-9DCE-3A72820397E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79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5A1B23A6-11DB-4D90-9E46-72DF71E741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3049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5A1B23A6-11DB-4D90-9E46-72DF71E741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4380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8CE01-25CD-CF42-9DCE-3A72820397E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65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508CC9EC-95DA-4AC0-8829-0C87D44A94F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22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2911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8CE01-25CD-CF42-9DCE-3A72820397E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4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462458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462458">
              <a:defRPr/>
            </a:pPr>
            <a:fld id="{F78DB8CA-D3AC-294A-BF0C-DA74C68B0A12}" type="datetime1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2/9/2022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462458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#AgeAction2019  |  ageaction.org  |  © 2019 National Council on Aging</a:t>
            </a:r>
          </a:p>
          <a:p>
            <a:pPr defTabSz="462458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14EE2BAD-38AF-A34C-87FB-518E07AE052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951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1A824D08-6896-49BD-A6C9-D1222DA8F0CC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8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5A1B23A6-11DB-4D90-9E46-72DF71E741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9795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24916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24916">
              <a:defRPr/>
            </a:pPr>
            <a:fld id="{F78DB8CA-D3AC-294A-BF0C-DA74C68B0A12}" type="datetime1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defTabSz="924916">
                <a:defRPr/>
              </a:pPr>
              <a:t>2/9/2022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24916">
              <a:defRPr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t>#AgeAction2019  |  ageaction.org  |  © 2019 National Council on Aging</a:t>
            </a:r>
          </a:p>
          <a:p>
            <a:pPr defTabSz="924916">
              <a:defRPr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14EE2BAD-38AF-A34C-87FB-518E07AE052B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defTabSz="924916">
                <a:defRPr/>
              </a:pPr>
              <a:t>12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3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5A1B23A6-11DB-4D90-9E46-72DF71E741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196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5A1B23A6-11DB-4D90-9E46-72DF71E741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6684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5A1B23A6-11DB-4D90-9E46-72DF71E741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7676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1534E-6A07-4FBF-9130-631F0F5FE5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3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ettyImages-1207976269.jpg">
            <a:extLst>
              <a:ext uri="{FF2B5EF4-FFF2-40B4-BE49-F238E27FC236}">
                <a16:creationId xmlns:a16="http://schemas.microsoft.com/office/drawing/2014/main" id="{BB926BD8-12D7-9343-8325-A891A00C1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6610" cy="68676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85BA0E2-963C-6145-AC50-6BCCC1FD9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850" y="3429000"/>
            <a:ext cx="6463220" cy="14571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rgbClr val="F764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AAF980-A66C-F94A-89A2-68763C49F6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988" y="1600200"/>
            <a:ext cx="6463220" cy="1719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996A435-A16B-2B46-8CB9-C4BC512EE0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5127619"/>
            <a:ext cx="6463082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55360E7-DDF6-D94C-9235-41F7CB88B4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5462108"/>
            <a:ext cx="6463082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400" b="0" i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0A0C971-B583-A740-9157-83D9346AA0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16938"/>
            <a:ext cx="6463082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BA45D67-213E-314D-A3C3-0D1E84CA34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849" y="393400"/>
            <a:ext cx="1121231" cy="41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E3384-C087-D041-99C0-46BA7488D0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8375" y="3151188"/>
            <a:ext cx="4791077" cy="2922587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95000"/>
              </a:lnSpc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600"/>
            </a:lvl1pPr>
            <a:lvl2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2pPr>
            <a:lvl3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3pPr>
            <a:lvl4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4pPr>
            <a:lvl5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0"/>
            <a:r>
              <a:rPr lang="en-US" dirty="0"/>
              <a:t>Your audience will listen to you or read the content, but won’t do both.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01FF4F-88CF-9340-98C0-AE26E08DA4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8375" y="2384425"/>
            <a:ext cx="4791076" cy="6746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400" b="1">
                <a:solidFill>
                  <a:srgbClr val="04A299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779FD-0B1A-8F47-B5C4-E564BC48C4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8374" y="0"/>
            <a:ext cx="9131589" cy="180847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0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Two columns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AEC1A-BEFC-E748-A0A4-7FF40BF3CF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2550" y="2384425"/>
            <a:ext cx="4921250" cy="674688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2400" b="1">
                <a:solidFill>
                  <a:srgbClr val="04A299"/>
                </a:solidFill>
                <a:latin typeface="+mj-lt"/>
              </a:defRPr>
            </a:lvl1pPr>
            <a:lvl2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B7EDEC-13FE-1845-8765-7C792D0C8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2549" y="3151188"/>
            <a:ext cx="4921249" cy="2922587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95000"/>
              </a:lnSpc>
              <a:spcBef>
                <a:spcPts val="1200"/>
              </a:spcBef>
              <a:buClr>
                <a:srgbClr val="04A299"/>
              </a:buClr>
              <a:buSzPct val="150000"/>
              <a:defRPr sz="1600"/>
            </a:lvl1pPr>
            <a:lvl2pPr marL="180000" indent="-180000">
              <a:lnSpc>
                <a:spcPct val="95000"/>
              </a:lnSpc>
              <a:spcBef>
                <a:spcPts val="1200"/>
              </a:spcBef>
              <a:buClr>
                <a:srgbClr val="04A299"/>
              </a:buClr>
              <a:buSzPct val="150000"/>
              <a:defRPr sz="1600"/>
            </a:lvl2pPr>
            <a:lvl3pPr marL="180000" indent="-180000">
              <a:lnSpc>
                <a:spcPct val="95000"/>
              </a:lnSpc>
              <a:spcBef>
                <a:spcPts val="1200"/>
              </a:spcBef>
              <a:buClr>
                <a:srgbClr val="04A299"/>
              </a:buClr>
              <a:buSzPct val="150000"/>
              <a:defRPr sz="1600"/>
            </a:lvl3pPr>
            <a:lvl4pPr marL="180000" indent="-180000">
              <a:lnSpc>
                <a:spcPct val="95000"/>
              </a:lnSpc>
              <a:spcBef>
                <a:spcPts val="1200"/>
              </a:spcBef>
              <a:buClr>
                <a:srgbClr val="04A299"/>
              </a:buClr>
              <a:buSzPct val="150000"/>
              <a:defRPr sz="1600"/>
            </a:lvl4pPr>
            <a:lvl5pPr marL="180000" indent="-180000">
              <a:lnSpc>
                <a:spcPct val="95000"/>
              </a:lnSpc>
              <a:spcBef>
                <a:spcPts val="1200"/>
              </a:spcBef>
              <a:buClr>
                <a:srgbClr val="04A299"/>
              </a:buClr>
              <a:buSzPct val="15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451BFB2D-BE9C-4A40-AD9C-1C0E0AEC34D4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171F72-F9D9-334D-B5FA-B3270D4D3C4A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56A6F6C-15FA-4848-98A6-FDB3F684A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A78E6C-7A4D-3E46-BC0A-1A5C101EE7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7188"/>
            <a:ext cx="444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7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C3C6778-5971-4B44-9CE8-9A42E60A1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6567" y="3444220"/>
            <a:ext cx="2909940" cy="2460161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>
                <a:srgbClr val="04A299"/>
              </a:buClr>
              <a:buSzPct val="150000"/>
              <a:buFont typeface="Arial" panose="020B0604020202020204" pitchFamily="34" charset="0"/>
              <a:buChar char="•"/>
              <a:tabLst>
                <a:tab pos="274320" algn="l"/>
              </a:tabLst>
              <a:defRPr sz="1600"/>
            </a:lvl1pPr>
            <a:lvl2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2pPr>
            <a:lvl3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3pPr>
            <a:lvl4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4pPr>
            <a:lvl5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5pPr>
          </a:lstStyle>
          <a:p>
            <a:pPr lvl="0"/>
            <a:r>
              <a:rPr lang="en-US" dirty="0"/>
              <a:t>Here you have a list of items and some text, but remember not to overload your slides with content.</a:t>
            </a:r>
          </a:p>
          <a:p>
            <a:pPr lvl="0"/>
            <a:r>
              <a:rPr lang="en-US" dirty="0"/>
              <a:t>Your audience will listen to you or read the content, but won’t do both.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509C739-5E4C-CF4F-9BAD-2CBD12BC5A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7728" y="2627776"/>
            <a:ext cx="4998779" cy="4811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400" b="1">
                <a:solidFill>
                  <a:srgbClr val="04A299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2B030-2C65-AB4C-96EE-B7FDFD16C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7728" y="1"/>
            <a:ext cx="8960197" cy="180847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0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Two columns text and images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EDFDC4-646B-7C4F-87B3-9CA09BA09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7729" y="3430651"/>
            <a:ext cx="1902811" cy="1885061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1800"/>
            </a:lvl1pPr>
          </a:lstStyle>
          <a:p>
            <a:endParaRPr lang="en-VN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97486829-660D-284E-8A47-8BAAAED7EF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03643" y="3465576"/>
            <a:ext cx="1902811" cy="1885061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1800"/>
            </a:lvl1pPr>
          </a:lstStyle>
          <a:p>
            <a:endParaRPr lang="en-V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80E55F-C56E-574C-BC74-E3C1E8B3F4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3974" y="2627313"/>
            <a:ext cx="4949825" cy="573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rgbClr val="04A299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8FBCE1-4494-7346-BA0F-2AE1458C4C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43861" y="3465513"/>
            <a:ext cx="2909940" cy="2424112"/>
          </a:xfrm>
          <a:prstGeom prst="rect">
            <a:avLst/>
          </a:prstGeom>
        </p:spPr>
        <p:txBody>
          <a:bodyPr lIns="0" tIns="0" rIns="0" bIns="0"/>
          <a:lstStyle>
            <a:lvl1pPr marL="182880" indent="-182880">
              <a:lnSpc>
                <a:spcPct val="100000"/>
              </a:lnSpc>
              <a:spcBef>
                <a:spcPts val="1200"/>
              </a:spcBef>
              <a:buClr>
                <a:srgbClr val="04A299"/>
              </a:buClr>
              <a:buSzPct val="150000"/>
              <a:buFont typeface="Arial" panose="020B0604020202020204" pitchFamily="34" charset="0"/>
              <a:buChar char="•"/>
              <a:defRPr sz="1600"/>
            </a:lvl1pPr>
            <a:lvl2pPr marL="182880" indent="-182880">
              <a:lnSpc>
                <a:spcPct val="100000"/>
              </a:lnSpc>
              <a:spcBef>
                <a:spcPts val="1200"/>
              </a:spcBef>
              <a:buClr>
                <a:srgbClr val="04A299"/>
              </a:buClr>
              <a:buSzPct val="150000"/>
              <a:buFont typeface="Arial" panose="020B0604020202020204" pitchFamily="34" charset="0"/>
              <a:buChar char="•"/>
              <a:defRPr sz="1600"/>
            </a:lvl2pPr>
            <a:lvl3pPr marL="182880" indent="-182880">
              <a:lnSpc>
                <a:spcPct val="90000"/>
              </a:lnSpc>
              <a:spcBef>
                <a:spcPts val="600"/>
              </a:spcBef>
              <a:buClr>
                <a:srgbClr val="04A299"/>
              </a:buClr>
              <a:buSzPct val="150000"/>
              <a:buFont typeface="Arial" panose="020B0604020202020204" pitchFamily="34" charset="0"/>
              <a:buChar char="•"/>
              <a:defRPr sz="1600"/>
            </a:lvl3pPr>
            <a:lvl4pPr marL="182880" indent="-182880">
              <a:lnSpc>
                <a:spcPct val="90000"/>
              </a:lnSpc>
              <a:spcBef>
                <a:spcPts val="600"/>
              </a:spcBef>
              <a:buClr>
                <a:srgbClr val="04A299"/>
              </a:buClr>
              <a:buSzPct val="150000"/>
              <a:buFont typeface="Arial" panose="020B0604020202020204" pitchFamily="34" charset="0"/>
              <a:buChar char="•"/>
              <a:defRPr sz="1600"/>
            </a:lvl4pPr>
            <a:lvl5pPr marL="182880" indent="-182880">
              <a:lnSpc>
                <a:spcPct val="90000"/>
              </a:lnSpc>
              <a:spcBef>
                <a:spcPts val="600"/>
              </a:spcBef>
              <a:buClr>
                <a:srgbClr val="04A299"/>
              </a:buClr>
              <a:buSzPct val="150000"/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Here you have a list of items and some text, but remember not to overload your slides with content.</a:t>
            </a:r>
          </a:p>
          <a:p>
            <a:pPr lvl="1"/>
            <a:r>
              <a:rPr lang="en-US" dirty="0"/>
              <a:t>Your audience will listen to you or read the content, but won’t do both.</a:t>
            </a:r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44EBEEB6-B68F-634E-9646-F58E61B560A1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FEE2DA-7DFE-A54B-8475-841BEFB7364F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FFFAB93-7CD9-2E47-A89A-C0A2825FC0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B32B03-F88E-5B47-968D-949F9A1B65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7188"/>
            <a:ext cx="444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16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9F88F0-B6CD-E744-A523-7528E3836835}"/>
              </a:ext>
            </a:extLst>
          </p:cNvPr>
          <p:cNvGrpSpPr/>
          <p:nvPr userDrawn="1"/>
        </p:nvGrpSpPr>
        <p:grpSpPr>
          <a:xfrm>
            <a:off x="3940113" y="2380637"/>
            <a:ext cx="3519697" cy="3635864"/>
            <a:chOff x="3838560" y="2618632"/>
            <a:chExt cx="3519697" cy="3226924"/>
          </a:xfrm>
        </p:grpSpPr>
        <p:cxnSp>
          <p:nvCxnSpPr>
            <p:cNvPr id="15" name="Straight Connector 28">
              <a:extLst>
                <a:ext uri="{FF2B5EF4-FFF2-40B4-BE49-F238E27FC236}">
                  <a16:creationId xmlns:a16="http://schemas.microsoft.com/office/drawing/2014/main" id="{10822C19-686E-CA4D-8BC2-AFA45EA01568}"/>
                </a:ext>
              </a:extLst>
            </p:cNvPr>
            <p:cNvCxnSpPr>
              <a:cxnSpLocks/>
            </p:cNvCxnSpPr>
            <p:nvPr/>
          </p:nvCxnSpPr>
          <p:spPr>
            <a:xfrm>
              <a:off x="7358257" y="2618632"/>
              <a:ext cx="0" cy="3226924"/>
            </a:xfrm>
            <a:prstGeom prst="straightConnector1">
              <a:avLst/>
            </a:prstGeom>
            <a:noFill/>
            <a:ln w="6345" cap="flat">
              <a:solidFill>
                <a:srgbClr val="B4B4B4"/>
              </a:solidFill>
              <a:prstDash val="solid"/>
              <a:miter/>
            </a:ln>
          </p:spPr>
        </p:cxnSp>
        <p:cxnSp>
          <p:nvCxnSpPr>
            <p:cNvPr id="16" name="Straight Connector 2">
              <a:extLst>
                <a:ext uri="{FF2B5EF4-FFF2-40B4-BE49-F238E27FC236}">
                  <a16:creationId xmlns:a16="http://schemas.microsoft.com/office/drawing/2014/main" id="{24D6B379-273C-C74F-B760-5672842ADE44}"/>
                </a:ext>
              </a:extLst>
            </p:cNvPr>
            <p:cNvCxnSpPr>
              <a:cxnSpLocks/>
            </p:cNvCxnSpPr>
            <p:nvPr/>
          </p:nvCxnSpPr>
          <p:spPr>
            <a:xfrm>
              <a:off x="3838560" y="2618632"/>
              <a:ext cx="0" cy="3226924"/>
            </a:xfrm>
            <a:prstGeom prst="straightConnector1">
              <a:avLst/>
            </a:prstGeom>
            <a:noFill/>
            <a:ln w="6345" cap="flat">
              <a:solidFill>
                <a:srgbClr val="B4B4B4"/>
              </a:solidFill>
              <a:prstDash val="solid"/>
              <a:miter/>
            </a:ln>
          </p:spPr>
        </p:cxnSp>
      </p:grp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C3C6778-5971-4B44-9CE8-9A42E60A1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7729" y="3261644"/>
            <a:ext cx="2713003" cy="2460161"/>
          </a:xfrm>
          <a:prstGeom prst="rect">
            <a:avLst/>
          </a:prstGeom>
        </p:spPr>
        <p:txBody>
          <a:bodyPr lIns="0" tIns="0" rIns="0" bIns="0"/>
          <a:lstStyle>
            <a:lvl1pPr marL="0" indent="-274320">
              <a:lnSpc>
                <a:spcPct val="100000"/>
              </a:lnSpc>
              <a:spcBef>
                <a:spcPts val="1200"/>
              </a:spcBef>
              <a:buClr>
                <a:srgbClr val="04A299"/>
              </a:buClr>
              <a:buFontTx/>
              <a:buNone/>
              <a:tabLst>
                <a:tab pos="274320" algn="l"/>
              </a:tabLst>
              <a:defRPr sz="1600" b="0" i="0">
                <a:latin typeface="+mn-lt"/>
                <a:cs typeface="Arial" panose="020B0604020202020204" pitchFamily="34" charset="0"/>
              </a:defRPr>
            </a:lvl1pPr>
            <a:lvl2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2pPr>
            <a:lvl3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3pPr>
            <a:lvl4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4pPr>
            <a:lvl5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5pPr>
          </a:lstStyle>
          <a:p>
            <a:pPr lvl="0"/>
            <a:r>
              <a:rPr lang="en-US" dirty="0"/>
              <a:t>Here you have a list of items and some text, but remember not to overload your slides with content. Your audience will listen to you or read the content, but won’t do both.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509C739-5E4C-CF4F-9BAD-2CBD12BC5A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7729" y="2627776"/>
            <a:ext cx="2712995" cy="6338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04A299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2B030-2C65-AB4C-96EE-B7FDFD16C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7729" y="1"/>
            <a:ext cx="9202450" cy="181863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0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Three columns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F99A55-EB00-D442-B959-C048696641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8566" y="2618633"/>
            <a:ext cx="2962793" cy="643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04A299"/>
                </a:solidFill>
                <a:latin typeface="+mj-lt"/>
              </a:defRPr>
            </a:lvl1pPr>
            <a:lvl2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F05FF31-83E2-484E-9ED4-DAF286D05E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8904" y="2618633"/>
            <a:ext cx="3264224" cy="643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04A299"/>
                </a:solidFill>
                <a:latin typeface="+mj-lt"/>
              </a:defRPr>
            </a:lvl1pPr>
            <a:lvl2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5261360-5EA5-AD48-87BB-AE65404A1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8566" y="3262313"/>
            <a:ext cx="2962799" cy="24590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600">
                <a:latin typeface="+mn-lt"/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latin typeface="+mn-lt"/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latin typeface="+mn-lt"/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latin typeface="+mn-lt"/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Here you have a list of items and some text, but remember not to overload your slides with content. Your audience will listen to you or read the content, but won’t do both.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1511670-A016-1149-B7BE-848C988D27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8904" y="3262313"/>
            <a:ext cx="3264227" cy="24590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600">
                <a:latin typeface="+mn-lt"/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latin typeface="+mn-lt"/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latin typeface="+mn-lt"/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latin typeface="+mn-lt"/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Here you have a list of items and some text, but remember not to overload your slides with content. Your audience will listen to you or read the content, but won’t do both.</a:t>
            </a:r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1B74B86E-490F-9D4F-ADF0-C74E97B2ADA9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8B669A-2577-0E4E-A049-357DE2B3E795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7F9A864-8D88-9140-B172-57220DA740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C3AA41-E5DF-BB4F-A011-E152AB1BEC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7188"/>
            <a:ext cx="444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82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>
            <a:extLst>
              <a:ext uri="{FF2B5EF4-FFF2-40B4-BE49-F238E27FC236}">
                <a16:creationId xmlns:a16="http://schemas.microsoft.com/office/drawing/2014/main" id="{F4DE1297-8D76-F44D-B97F-1FE6BAC196EB}"/>
              </a:ext>
            </a:extLst>
          </p:cNvPr>
          <p:cNvSpPr/>
          <p:nvPr userDrawn="1"/>
        </p:nvSpPr>
        <p:spPr>
          <a:xfrm>
            <a:off x="0" y="0"/>
            <a:ext cx="6095998" cy="6857999"/>
          </a:xfrm>
          <a:prstGeom prst="rect">
            <a:avLst/>
          </a:prstGeom>
          <a:solidFill>
            <a:srgbClr val="0B4A5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VN" sz="1800" b="1" i="0" u="none" strike="noStrike" kern="1200" cap="none" spc="0" baseline="0">
              <a:solidFill>
                <a:srgbClr val="FAFAFA"/>
              </a:solidFill>
              <a:uFillTx/>
              <a:latin typeface="Arial" pitchFamily="34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820E1D4-2FF9-494B-8484-1A75E26DBB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5988" y="2643810"/>
            <a:ext cx="4532312" cy="33759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FontTx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Tx/>
              <a:buNone/>
              <a:defRPr sz="2000">
                <a:latin typeface="+mj-lt"/>
              </a:defRPr>
            </a:lvl2pPr>
            <a:lvl3pPr marL="0" indent="0">
              <a:spcBef>
                <a:spcPts val="600"/>
              </a:spcBef>
              <a:buFontTx/>
              <a:buNone/>
              <a:defRPr sz="2000">
                <a:latin typeface="+mj-lt"/>
              </a:defRPr>
            </a:lvl3pPr>
            <a:lvl4pPr marL="0" indent="0">
              <a:spcBef>
                <a:spcPts val="600"/>
              </a:spcBef>
              <a:buFontTx/>
              <a:buNone/>
              <a:defRPr sz="2000">
                <a:latin typeface="+mj-lt"/>
              </a:defRPr>
            </a:lvl4pPr>
            <a:lvl5pPr marL="0" indent="0">
              <a:spcBef>
                <a:spcPts val="600"/>
              </a:spcBef>
              <a:buFontTx/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17D00-1E3B-6545-8E61-DACE6B812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610100" cy="153324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000" b="1" i="0">
                <a:solidFill>
                  <a:schemeClr val="accent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Graphic and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AB21D1-D528-A548-83B4-436090B6CDC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97651" y="736827"/>
            <a:ext cx="3058968" cy="1161547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Create a chart</a:t>
            </a:r>
          </a:p>
        </p:txBody>
      </p:sp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E24B51B9-9F6A-F341-8FBF-510B318C134B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805D92-50F7-1C4B-94AB-03CD3C08F2BF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8A28C4B-FC1F-8940-9DD3-37D4C95F9D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85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98ACE56E-7AAA-5040-B21E-49CBAD005376}"/>
              </a:ext>
            </a:extLst>
          </p:cNvPr>
          <p:cNvCxnSpPr>
            <a:cxnSpLocks/>
          </p:cNvCxnSpPr>
          <p:nvPr/>
        </p:nvCxnSpPr>
        <p:spPr>
          <a:xfrm>
            <a:off x="1947841" y="2323516"/>
            <a:ext cx="9405959" cy="0"/>
          </a:xfrm>
          <a:prstGeom prst="straightConnector1">
            <a:avLst/>
          </a:prstGeom>
          <a:noFill/>
          <a:ln w="6345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5003F256-3A94-F840-9F4F-DEB1E76461AC}"/>
              </a:ext>
            </a:extLst>
          </p:cNvPr>
          <p:cNvCxnSpPr>
            <a:cxnSpLocks/>
          </p:cNvCxnSpPr>
          <p:nvPr/>
        </p:nvCxnSpPr>
        <p:spPr>
          <a:xfrm>
            <a:off x="1947841" y="4456405"/>
            <a:ext cx="9405959" cy="0"/>
          </a:xfrm>
          <a:prstGeom prst="straightConnector1">
            <a:avLst/>
          </a:prstGeom>
          <a:noFill/>
          <a:ln w="6345" cap="flat">
            <a:solidFill>
              <a:srgbClr val="F76366"/>
            </a:solidFill>
            <a:prstDash val="solid"/>
            <a:miter/>
          </a:ln>
        </p:spPr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36B71DC-7BAB-E147-A7C0-215D651112E7}"/>
              </a:ext>
            </a:extLst>
          </p:cNvPr>
          <p:cNvSpPr txBox="1">
            <a:spLocks noGrp="1"/>
          </p:cNvSpPr>
          <p:nvPr>
            <p:ph type="body" sz="quarter" idx="4294967295" hasCustomPrompt="1"/>
          </p:nvPr>
        </p:nvSpPr>
        <p:spPr>
          <a:xfrm>
            <a:off x="1947840" y="2480840"/>
            <a:ext cx="2428217" cy="16457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91442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1" i="0" u="none" strike="noStrike" cap="none" spc="0" baseline="0">
                <a:solidFill>
                  <a:srgbClr val="F76466"/>
                </a:solidFill>
                <a:uFillTx/>
                <a:latin typeface="Arial" pitchFamily="34"/>
                <a:ea typeface="Arimo" pitchFamily="34"/>
                <a:cs typeface="Arial" pitchFamily="34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B0531496-D433-B646-891D-C06F548AE542}"/>
              </a:ext>
            </a:extLst>
          </p:cNvPr>
          <p:cNvSpPr txBox="1">
            <a:spLocks noGrp="1"/>
          </p:cNvSpPr>
          <p:nvPr>
            <p:ph type="body" sz="quarter" idx="4294967295" hasCustomPrompt="1"/>
          </p:nvPr>
        </p:nvSpPr>
        <p:spPr>
          <a:xfrm>
            <a:off x="4550229" y="2473228"/>
            <a:ext cx="6803571" cy="16457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algn="l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 cap="none" spc="0" baseline="0">
                <a:solidFill>
                  <a:srgbClr val="2B2B2B"/>
                </a:solidFill>
                <a:uFillTx/>
                <a:latin typeface="Arial" pitchFamily="34"/>
                <a:ea typeface="Arimo" pitchFamily="34"/>
                <a:cs typeface="Arial" pitchFamily="34"/>
              </a:defRPr>
            </a:lvl1pPr>
          </a:lstStyle>
          <a:p>
            <a:pPr marL="0" marR="0" lvl="0" indent="0" algn="l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your body text: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898B2-8ECF-8149-9074-78CC98FD8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579" y="120489"/>
            <a:ext cx="8409804" cy="182475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/>
            </a:lvl1pPr>
          </a:lstStyle>
          <a:p>
            <a:r>
              <a:rPr lang="en-US" dirty="0"/>
              <a:t>Table with 2 rows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FD455-49D3-5547-8802-7B05C80FC1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7863" y="4654550"/>
            <a:ext cx="2428875" cy="16113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rgbClr val="F76466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F76466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F76466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F76466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F7646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7892EB-15BA-6F4F-91D9-05D15DFE0A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9775" y="4675188"/>
            <a:ext cx="6804025" cy="1579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11C64DFA-0F30-DE49-9907-278F84F717A2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23113C-34A1-3648-9F0A-FB36DEA701BC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126B297-D157-414E-824F-EEF3132E30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9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8651DE-5EBC-4E4C-ADC6-769FF466B373}"/>
              </a:ext>
            </a:extLst>
          </p:cNvPr>
          <p:cNvCxnSpPr>
            <a:cxnSpLocks/>
          </p:cNvCxnSpPr>
          <p:nvPr userDrawn="1"/>
        </p:nvCxnSpPr>
        <p:spPr>
          <a:xfrm>
            <a:off x="1947841" y="2323516"/>
            <a:ext cx="9405959" cy="0"/>
          </a:xfrm>
          <a:prstGeom prst="straightConnector1">
            <a:avLst/>
          </a:prstGeom>
          <a:noFill/>
          <a:ln w="6345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7B28E41B-69A5-3F4C-8C94-C126B4D29606}"/>
              </a:ext>
            </a:extLst>
          </p:cNvPr>
          <p:cNvCxnSpPr>
            <a:cxnSpLocks/>
          </p:cNvCxnSpPr>
          <p:nvPr userDrawn="1"/>
        </p:nvCxnSpPr>
        <p:spPr>
          <a:xfrm>
            <a:off x="1947841" y="4726513"/>
            <a:ext cx="9405959" cy="0"/>
          </a:xfrm>
          <a:prstGeom prst="straightConnector1">
            <a:avLst/>
          </a:prstGeom>
          <a:noFill/>
          <a:ln w="6345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24" name="Straight Connector 11">
            <a:extLst>
              <a:ext uri="{FF2B5EF4-FFF2-40B4-BE49-F238E27FC236}">
                <a16:creationId xmlns:a16="http://schemas.microsoft.com/office/drawing/2014/main" id="{E18BB46A-E7F4-5140-A4C4-A0E9D5B56B63}"/>
              </a:ext>
            </a:extLst>
          </p:cNvPr>
          <p:cNvCxnSpPr>
            <a:cxnSpLocks/>
          </p:cNvCxnSpPr>
          <p:nvPr userDrawn="1"/>
        </p:nvCxnSpPr>
        <p:spPr>
          <a:xfrm>
            <a:off x="1947840" y="3496621"/>
            <a:ext cx="9405959" cy="0"/>
          </a:xfrm>
          <a:prstGeom prst="straightConnector1">
            <a:avLst/>
          </a:prstGeom>
          <a:noFill/>
          <a:ln w="6345" cap="flat">
            <a:solidFill>
              <a:srgbClr val="F76366"/>
            </a:solidFill>
            <a:prstDash val="solid"/>
            <a:miter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C2389B2-C2BA-184C-96C3-10F4DECC1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579" y="502473"/>
            <a:ext cx="8492556" cy="132556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/>
            </a:lvl1pPr>
          </a:lstStyle>
          <a:p>
            <a:r>
              <a:rPr lang="en-US" dirty="0"/>
              <a:t>Table with 3 rows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4DFBF-D793-9447-9310-976B22A43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5613" y="2414588"/>
            <a:ext cx="7088187" cy="1014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6C7376B-CF73-734B-8D2C-2BBA6124B0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5613" y="3588761"/>
            <a:ext cx="7088187" cy="1014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E9D94E54-111B-3344-8B28-3D61371D5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65613" y="4825279"/>
            <a:ext cx="7088187" cy="1014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7120CD-E33F-914E-9BF5-9754AE4174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7863" y="2414588"/>
            <a:ext cx="2187575" cy="1014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rgbClr val="F76466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71E169-15B4-6D48-9464-EEE8ADB044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47863" y="3588761"/>
            <a:ext cx="2187575" cy="1014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rgbClr val="F76466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27F4967-8B15-054E-A1D7-E445BD63E6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47863" y="4826000"/>
            <a:ext cx="2187575" cy="10144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rgbClr val="F76466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1" name="Slide Number Placeholder 12">
            <a:extLst>
              <a:ext uri="{FF2B5EF4-FFF2-40B4-BE49-F238E27FC236}">
                <a16:creationId xmlns:a16="http://schemas.microsoft.com/office/drawing/2014/main" id="{F96C02EA-4914-8645-A899-081F99859D75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6CF102-437F-174F-AA04-9D4E6C1C19C0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A96CBE32-512B-C543-B153-50C4F7A82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0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4 Point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36">
            <a:extLst>
              <a:ext uri="{FF2B5EF4-FFF2-40B4-BE49-F238E27FC236}">
                <a16:creationId xmlns:a16="http://schemas.microsoft.com/office/drawing/2014/main" id="{89A0E903-E331-D14C-8CE1-EF3690AA6B6F}"/>
              </a:ext>
            </a:extLst>
          </p:cNvPr>
          <p:cNvCxnSpPr>
            <a:cxnSpLocks/>
          </p:cNvCxnSpPr>
          <p:nvPr/>
        </p:nvCxnSpPr>
        <p:spPr>
          <a:xfrm>
            <a:off x="6353090" y="2033620"/>
            <a:ext cx="5194300" cy="0"/>
          </a:xfrm>
          <a:prstGeom prst="straightConnector1">
            <a:avLst/>
          </a:prstGeom>
          <a:noFill/>
          <a:ln w="6345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36" name="Straight Connector 36">
            <a:extLst>
              <a:ext uri="{FF2B5EF4-FFF2-40B4-BE49-F238E27FC236}">
                <a16:creationId xmlns:a16="http://schemas.microsoft.com/office/drawing/2014/main" id="{A77C8866-946A-F44B-AF88-9C6C83E5CC46}"/>
              </a:ext>
            </a:extLst>
          </p:cNvPr>
          <p:cNvCxnSpPr>
            <a:cxnSpLocks/>
          </p:cNvCxnSpPr>
          <p:nvPr userDrawn="1"/>
        </p:nvCxnSpPr>
        <p:spPr>
          <a:xfrm>
            <a:off x="752390" y="2033620"/>
            <a:ext cx="4963886" cy="0"/>
          </a:xfrm>
          <a:prstGeom prst="straightConnector1">
            <a:avLst/>
          </a:prstGeom>
          <a:noFill/>
          <a:ln w="6345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43" name="Straight Connector 36">
            <a:extLst>
              <a:ext uri="{FF2B5EF4-FFF2-40B4-BE49-F238E27FC236}">
                <a16:creationId xmlns:a16="http://schemas.microsoft.com/office/drawing/2014/main" id="{308F65F1-42C9-204F-8EBC-4309D49583FA}"/>
              </a:ext>
            </a:extLst>
          </p:cNvPr>
          <p:cNvCxnSpPr>
            <a:cxnSpLocks/>
          </p:cNvCxnSpPr>
          <p:nvPr userDrawn="1"/>
        </p:nvCxnSpPr>
        <p:spPr>
          <a:xfrm>
            <a:off x="6353090" y="4256120"/>
            <a:ext cx="5194300" cy="0"/>
          </a:xfrm>
          <a:prstGeom prst="straightConnector1">
            <a:avLst/>
          </a:prstGeom>
          <a:noFill/>
          <a:ln w="6345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45" name="Straight Connector 36">
            <a:extLst>
              <a:ext uri="{FF2B5EF4-FFF2-40B4-BE49-F238E27FC236}">
                <a16:creationId xmlns:a16="http://schemas.microsoft.com/office/drawing/2014/main" id="{24707938-9427-3441-9D0B-096F774D2BC0}"/>
              </a:ext>
            </a:extLst>
          </p:cNvPr>
          <p:cNvCxnSpPr>
            <a:cxnSpLocks/>
          </p:cNvCxnSpPr>
          <p:nvPr userDrawn="1"/>
        </p:nvCxnSpPr>
        <p:spPr>
          <a:xfrm>
            <a:off x="752390" y="4256120"/>
            <a:ext cx="4963886" cy="0"/>
          </a:xfrm>
          <a:prstGeom prst="straightConnector1">
            <a:avLst/>
          </a:prstGeom>
          <a:noFill/>
          <a:ln w="6345" cap="flat">
            <a:solidFill>
              <a:srgbClr val="F76366"/>
            </a:solidFill>
            <a:prstDash val="solid"/>
            <a:miter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51517B4-FBCE-BA45-A4F0-E9A95B6A7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578" y="372712"/>
            <a:ext cx="8858767" cy="132556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Table with 4 points and images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E832521F-945C-D64E-A4F5-C65AFCFB3E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06" y="4796311"/>
            <a:ext cx="1641210" cy="1372581"/>
          </a:xfrm>
          <a:prstGeom prst="rect">
            <a:avLst/>
          </a:prstGeom>
          <a:noFill/>
        </p:spPr>
        <p:txBody>
          <a:bodyPr anchor="ctr"/>
          <a:lstStyle>
            <a:lvl1pPr algn="ctr">
              <a:buFontTx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VN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8ACE1DCA-5B51-B648-8DB2-19B520F7FB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05153" y="2574245"/>
            <a:ext cx="1641210" cy="1369948"/>
          </a:xfrm>
          <a:prstGeom prst="rect">
            <a:avLst/>
          </a:prstGeom>
          <a:noFill/>
        </p:spPr>
        <p:txBody>
          <a:bodyPr anchor="ctr"/>
          <a:lstStyle>
            <a:lvl1pPr algn="ctr">
              <a:buFontTx/>
              <a:buNone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en-VN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573F87FC-F5DB-4C4C-BC6C-1C647DBFCF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5153" y="4796311"/>
            <a:ext cx="1641210" cy="1299609"/>
          </a:xfrm>
          <a:prstGeom prst="rect">
            <a:avLst/>
          </a:prstGeom>
          <a:noFill/>
        </p:spPr>
        <p:txBody>
          <a:bodyPr anchor="ctr"/>
          <a:lstStyle>
            <a:lvl1pPr algn="ctr">
              <a:buFontTx/>
              <a:buNone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en-V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BFEF9-4B33-524B-B404-1C6B695A81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578" y="2075092"/>
            <a:ext cx="4987925" cy="3830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780690-894B-7F4A-89EA-05C771FFED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5465" y="2075092"/>
            <a:ext cx="5241925" cy="3830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7CE1431-47CD-4E40-A776-3868D5327A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578" y="4286914"/>
            <a:ext cx="4987925" cy="3932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001E3D-740D-8440-B4BE-D636623C7D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5465" y="4286914"/>
            <a:ext cx="5241925" cy="3932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A5124AC-6D6C-034C-9DD6-D906B7AD1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1978" y="2574577"/>
            <a:ext cx="3184525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BB517E-8620-DD45-AD5C-3A120AA405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91403" y="2572990"/>
            <a:ext cx="3455987" cy="13715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EF605DBF-0F52-9549-B4F7-345D8730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31978" y="4797077"/>
            <a:ext cx="3184525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02F8D021-F168-0740-A76D-9A7EBD4D8A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91403" y="4795490"/>
            <a:ext cx="3455987" cy="13001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208562-E52E-3947-BB04-51BB19EAD3F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52390" y="2572990"/>
            <a:ext cx="1616075" cy="13716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en-VN" dirty="0"/>
          </a:p>
        </p:txBody>
      </p:sp>
      <p:sp>
        <p:nvSpPr>
          <p:cNvPr id="26" name="Slide Number Placeholder 12">
            <a:extLst>
              <a:ext uri="{FF2B5EF4-FFF2-40B4-BE49-F238E27FC236}">
                <a16:creationId xmlns:a16="http://schemas.microsoft.com/office/drawing/2014/main" id="{E8CD1284-4B84-6D4B-B820-3AB761CF5457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3A9D1B-434B-3B46-A20B-801342E651AD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552D4A76-55D9-804E-9AE9-C27E9BFCA8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48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8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68C1A5CF-9B28-A249-9FD9-C933F90D4E5E}"/>
              </a:ext>
            </a:extLst>
          </p:cNvPr>
          <p:cNvGrpSpPr/>
          <p:nvPr userDrawn="1"/>
        </p:nvGrpSpPr>
        <p:grpSpPr>
          <a:xfrm>
            <a:off x="833397" y="2287106"/>
            <a:ext cx="2256656" cy="2047521"/>
            <a:chOff x="561874" y="2262053"/>
            <a:chExt cx="576219" cy="2047521"/>
          </a:xfrm>
        </p:grpSpPr>
        <p:cxnSp>
          <p:nvCxnSpPr>
            <p:cNvPr id="14" name="Straight Connector 2">
              <a:extLst>
                <a:ext uri="{FF2B5EF4-FFF2-40B4-BE49-F238E27FC236}">
                  <a16:creationId xmlns:a16="http://schemas.microsoft.com/office/drawing/2014/main" id="{13FE47D9-EA55-FC40-82E9-DEC507AD1E8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61874" y="4309574"/>
              <a:ext cx="576219" cy="0"/>
            </a:xfrm>
            <a:prstGeom prst="straightConnector1">
              <a:avLst/>
            </a:prstGeom>
            <a:noFill/>
            <a:ln w="6350" cap="flat">
              <a:solidFill>
                <a:srgbClr val="F76366"/>
              </a:solidFill>
              <a:prstDash val="solid"/>
              <a:miter/>
            </a:ln>
          </p:spPr>
        </p:cxnSp>
        <p:cxnSp>
          <p:nvCxnSpPr>
            <p:cNvPr id="17" name="Straight Connector 21">
              <a:extLst>
                <a:ext uri="{FF2B5EF4-FFF2-40B4-BE49-F238E27FC236}">
                  <a16:creationId xmlns:a16="http://schemas.microsoft.com/office/drawing/2014/main" id="{29619B6A-3E12-3E4F-97FA-908622D2B8A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61874" y="2262053"/>
              <a:ext cx="576219" cy="0"/>
            </a:xfrm>
            <a:prstGeom prst="straightConnector1">
              <a:avLst/>
            </a:prstGeom>
            <a:noFill/>
            <a:ln w="6350" cap="flat">
              <a:solidFill>
                <a:srgbClr val="F76366"/>
              </a:solidFill>
              <a:prstDash val="solid"/>
              <a:miter/>
            </a:ln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4BCA83-126C-8A40-AC5C-325A0CC8AA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579" y="365125"/>
            <a:ext cx="8242276" cy="132556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 i="0"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Table with 8 points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B95DD42-D0C1-434C-8CE9-92DDA7C86B10}"/>
              </a:ext>
            </a:extLst>
          </p:cNvPr>
          <p:cNvGrpSpPr/>
          <p:nvPr userDrawn="1"/>
        </p:nvGrpSpPr>
        <p:grpSpPr>
          <a:xfrm>
            <a:off x="3636754" y="2287106"/>
            <a:ext cx="2277578" cy="2047521"/>
            <a:chOff x="561874" y="2262053"/>
            <a:chExt cx="576219" cy="2047521"/>
          </a:xfrm>
        </p:grpSpPr>
        <p:cxnSp>
          <p:nvCxnSpPr>
            <p:cNvPr id="39" name="Straight Connector 2">
              <a:extLst>
                <a:ext uri="{FF2B5EF4-FFF2-40B4-BE49-F238E27FC236}">
                  <a16:creationId xmlns:a16="http://schemas.microsoft.com/office/drawing/2014/main" id="{6CAB4FB4-39AF-9041-8CC0-A2642238253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61874" y="4309574"/>
              <a:ext cx="576219" cy="0"/>
            </a:xfrm>
            <a:prstGeom prst="straightConnector1">
              <a:avLst/>
            </a:prstGeom>
            <a:noFill/>
            <a:ln w="6350" cap="flat">
              <a:solidFill>
                <a:srgbClr val="F76366"/>
              </a:solidFill>
              <a:prstDash val="solid"/>
              <a:miter/>
            </a:ln>
          </p:spPr>
        </p:cxnSp>
        <p:cxnSp>
          <p:nvCxnSpPr>
            <p:cNvPr id="40" name="Straight Connector 21">
              <a:extLst>
                <a:ext uri="{FF2B5EF4-FFF2-40B4-BE49-F238E27FC236}">
                  <a16:creationId xmlns:a16="http://schemas.microsoft.com/office/drawing/2014/main" id="{4AB60CE5-7F5D-ED41-958B-B272AE10DFC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61874" y="2262053"/>
              <a:ext cx="576219" cy="0"/>
            </a:xfrm>
            <a:prstGeom prst="straightConnector1">
              <a:avLst/>
            </a:prstGeom>
            <a:noFill/>
            <a:ln w="6350" cap="flat">
              <a:solidFill>
                <a:srgbClr val="F76366"/>
              </a:solidFill>
              <a:prstDash val="solid"/>
              <a:miter/>
            </a:ln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760F04F-5DB9-3E4F-BA78-F6407195F565}"/>
              </a:ext>
            </a:extLst>
          </p:cNvPr>
          <p:cNvGrpSpPr/>
          <p:nvPr userDrawn="1"/>
        </p:nvGrpSpPr>
        <p:grpSpPr>
          <a:xfrm>
            <a:off x="6404017" y="2287106"/>
            <a:ext cx="2265547" cy="2047521"/>
            <a:chOff x="561874" y="2262053"/>
            <a:chExt cx="576219" cy="2047521"/>
          </a:xfrm>
        </p:grpSpPr>
        <p:cxnSp>
          <p:nvCxnSpPr>
            <p:cNvPr id="42" name="Straight Connector 2">
              <a:extLst>
                <a:ext uri="{FF2B5EF4-FFF2-40B4-BE49-F238E27FC236}">
                  <a16:creationId xmlns:a16="http://schemas.microsoft.com/office/drawing/2014/main" id="{BA89B143-BB24-8942-976F-30C1F753FD5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61874" y="4309574"/>
              <a:ext cx="576219" cy="0"/>
            </a:xfrm>
            <a:prstGeom prst="straightConnector1">
              <a:avLst/>
            </a:prstGeom>
            <a:noFill/>
            <a:ln w="6350" cap="flat">
              <a:solidFill>
                <a:srgbClr val="F76366"/>
              </a:solidFill>
              <a:prstDash val="solid"/>
              <a:miter/>
            </a:ln>
          </p:spPr>
        </p:cxnSp>
        <p:cxnSp>
          <p:nvCxnSpPr>
            <p:cNvPr id="43" name="Straight Connector 21">
              <a:extLst>
                <a:ext uri="{FF2B5EF4-FFF2-40B4-BE49-F238E27FC236}">
                  <a16:creationId xmlns:a16="http://schemas.microsoft.com/office/drawing/2014/main" id="{50CF07AB-E5E3-2047-9B71-2B94CCA0001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61874" y="2262053"/>
              <a:ext cx="576219" cy="0"/>
            </a:xfrm>
            <a:prstGeom prst="straightConnector1">
              <a:avLst/>
            </a:prstGeom>
            <a:noFill/>
            <a:ln w="6350" cap="flat">
              <a:solidFill>
                <a:srgbClr val="F76366"/>
              </a:solidFill>
              <a:prstDash val="solid"/>
              <a:miter/>
            </a:ln>
          </p:spPr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EC92957-FF66-3548-9251-5728340A3225}"/>
              </a:ext>
            </a:extLst>
          </p:cNvPr>
          <p:cNvGrpSpPr/>
          <p:nvPr userDrawn="1"/>
        </p:nvGrpSpPr>
        <p:grpSpPr>
          <a:xfrm>
            <a:off x="9159249" y="2287106"/>
            <a:ext cx="2265547" cy="2047521"/>
            <a:chOff x="561874" y="2262053"/>
            <a:chExt cx="576219" cy="2047521"/>
          </a:xfrm>
        </p:grpSpPr>
        <p:cxnSp>
          <p:nvCxnSpPr>
            <p:cNvPr id="45" name="Straight Connector 2">
              <a:extLst>
                <a:ext uri="{FF2B5EF4-FFF2-40B4-BE49-F238E27FC236}">
                  <a16:creationId xmlns:a16="http://schemas.microsoft.com/office/drawing/2014/main" id="{5D0B50D6-7F1D-5D42-9995-A44CCDC847E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61874" y="4309574"/>
              <a:ext cx="576219" cy="0"/>
            </a:xfrm>
            <a:prstGeom prst="straightConnector1">
              <a:avLst/>
            </a:prstGeom>
            <a:noFill/>
            <a:ln w="6350" cap="flat">
              <a:solidFill>
                <a:srgbClr val="F76366"/>
              </a:solidFill>
              <a:prstDash val="solid"/>
              <a:miter/>
            </a:ln>
          </p:spPr>
        </p:cxnSp>
        <p:cxnSp>
          <p:nvCxnSpPr>
            <p:cNvPr id="46" name="Straight Connector 21">
              <a:extLst>
                <a:ext uri="{FF2B5EF4-FFF2-40B4-BE49-F238E27FC236}">
                  <a16:creationId xmlns:a16="http://schemas.microsoft.com/office/drawing/2014/main" id="{529BF895-274F-594D-AF96-EB7AAE08393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61874" y="2262053"/>
              <a:ext cx="576219" cy="0"/>
            </a:xfrm>
            <a:prstGeom prst="straightConnector1">
              <a:avLst/>
            </a:prstGeom>
            <a:noFill/>
            <a:ln w="6350" cap="flat">
              <a:solidFill>
                <a:srgbClr val="F76366"/>
              </a:solidFill>
              <a:prstDash val="solid"/>
              <a:miter/>
            </a:ln>
          </p:spPr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AEA36-A7DC-A649-915C-5DB263E97B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4178" y="2327098"/>
            <a:ext cx="2340693" cy="4847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DEC775-C947-D244-8752-8C3DD0CCDF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63909" y="2327098"/>
            <a:ext cx="2340694" cy="4841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3A443D-B063-1349-9AA8-0DC7CF74C1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08" y="2327098"/>
            <a:ext cx="2354574" cy="4841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1pPr>
            <a:lvl2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2pPr>
            <a:lvl3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3pPr>
            <a:lvl4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4pPr>
            <a:lvl5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DB7FD91-AF73-C940-BA2C-AF665C6BF7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61421" y="2327098"/>
            <a:ext cx="2368193" cy="4841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1pPr>
            <a:lvl2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2pPr>
            <a:lvl3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3pPr>
            <a:lvl4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4pPr>
            <a:lvl5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53789CD-493A-9447-AF9C-E84DE9E574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3397" y="4394253"/>
            <a:ext cx="2361332" cy="3658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FECE89A3-01FB-1C47-83B9-EE08A269C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3909" y="4394253"/>
            <a:ext cx="2340550" cy="3658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01B2740D-DC7F-5C46-8390-6E4C2F5922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9808" y="4394253"/>
            <a:ext cx="2361189" cy="3658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DDB622EE-B538-5246-A770-E2E8E38EF4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61421" y="4394253"/>
            <a:ext cx="2368193" cy="3658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670DCF57-A2E2-A243-8F78-8608AC8EE9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540" y="2883525"/>
            <a:ext cx="2361331" cy="13150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EFF7F820-25AC-184F-A103-92608BCD87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4053" y="2884105"/>
            <a:ext cx="2342509" cy="1325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50D67A9-D5A6-524E-ACEF-301879663D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953" y="2883525"/>
            <a:ext cx="2356987" cy="13150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55C5D0E5-41C9-E44B-9F88-060FF185A7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61565" y="2882447"/>
            <a:ext cx="2356987" cy="12954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0CB7CC81-5E36-3847-A628-A1046C8A11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3540" y="4832978"/>
            <a:ext cx="2361189" cy="1423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5CC3F345-C467-B74C-948D-A29899636C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4054" y="4833986"/>
            <a:ext cx="2340550" cy="14436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C3616DC8-E336-2045-8593-96CA2D8E5F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9953" y="4832979"/>
            <a:ext cx="2361189" cy="1423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ECB66314-286F-0C40-89CD-F58F33DA60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61565" y="4832979"/>
            <a:ext cx="2368049" cy="144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0" name="Slide Number Placeholder 12">
            <a:extLst>
              <a:ext uri="{FF2B5EF4-FFF2-40B4-BE49-F238E27FC236}">
                <a16:creationId xmlns:a16="http://schemas.microsoft.com/office/drawing/2014/main" id="{5456C155-F546-E142-A7BF-D3948EB390B2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745672D-362E-DF44-A5DE-ECE039F8AF57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68520DA0-5DDF-F641-A5E9-261A07BE8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40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CE85-83CD-C346-8FC0-C5124495F7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453" y="409392"/>
            <a:ext cx="8186032" cy="69128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Project Plan</a:t>
            </a: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EF348C48-42BC-8541-9D9C-BDB9FEA29E33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AAF5FD-A83F-0647-98E7-5C5967A826E0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80AF10C-15E7-FE49-9C1B-10C8731EB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1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lan 2 Mon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061BD773-1C63-EB4D-9BC8-8A841228C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012" y="250825"/>
            <a:ext cx="8239699" cy="66494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0"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>
                <a:solidFill>
                  <a:srgbClr val="F76466"/>
                </a:solidFill>
                <a:latin typeface="Source Serif Pro Black" panose="02040603050405020204" pitchFamily="18" charset="0"/>
                <a:ea typeface="Source Serif Pro Black" panose="02040603050405020204" pitchFamily="18" charset="0"/>
                <a:cs typeface="Arial Black" panose="020B0604020202020204" pitchFamily="34" charset="0"/>
              </a:rPr>
              <a:t>2 Month </a:t>
            </a:r>
            <a:r>
              <a:rPr lang="en-US" dirty="0">
                <a:latin typeface="Source Serif Pro Black" panose="02040603050405020204" pitchFamily="18" charset="0"/>
                <a:ea typeface="Source Serif Pro Black" panose="02040603050405020204" pitchFamily="18" charset="0"/>
                <a:cs typeface="Arial Black" panose="020B0604020202020204" pitchFamily="34" charset="0"/>
              </a:rPr>
              <a:t>2021 </a:t>
            </a:r>
            <a:r>
              <a:rPr lang="en-US" b="0" dirty="0">
                <a:latin typeface="Arial" panose="020B0604020202020204" pitchFamily="34" charset="0"/>
                <a:ea typeface="Source Serif Pro Black" panose="02040603050405020204" pitchFamily="18" charset="0"/>
              </a:rPr>
              <a:t>Project </a:t>
            </a:r>
            <a:r>
              <a:rPr lang="en-US" b="0" dirty="0">
                <a:latin typeface="Arial" panose="020B0604020202020204" pitchFamily="34" charset="0"/>
              </a:rPr>
              <a:t>Plan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FAF9C8D2-AFFC-7947-AC08-57C64A56421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69826979"/>
              </p:ext>
            </p:extLst>
          </p:nvPr>
        </p:nvGraphicFramePr>
        <p:xfrm>
          <a:off x="429491" y="1080340"/>
          <a:ext cx="11356110" cy="42675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40938">
                  <a:extLst>
                    <a:ext uri="{9D8B030D-6E8A-4147-A177-3AD203B41FA5}">
                      <a16:colId xmlns:a16="http://schemas.microsoft.com/office/drawing/2014/main" val="3435844346"/>
                    </a:ext>
                  </a:extLst>
                </a:gridCol>
                <a:gridCol w="1038629">
                  <a:extLst>
                    <a:ext uri="{9D8B030D-6E8A-4147-A177-3AD203B41FA5}">
                      <a16:colId xmlns:a16="http://schemas.microsoft.com/office/drawing/2014/main" val="1639597118"/>
                    </a:ext>
                  </a:extLst>
                </a:gridCol>
                <a:gridCol w="1038629">
                  <a:extLst>
                    <a:ext uri="{9D8B030D-6E8A-4147-A177-3AD203B41FA5}">
                      <a16:colId xmlns:a16="http://schemas.microsoft.com/office/drawing/2014/main" val="525754032"/>
                    </a:ext>
                  </a:extLst>
                </a:gridCol>
                <a:gridCol w="1038629">
                  <a:extLst>
                    <a:ext uri="{9D8B030D-6E8A-4147-A177-3AD203B41FA5}">
                      <a16:colId xmlns:a16="http://schemas.microsoft.com/office/drawing/2014/main" val="3132086791"/>
                    </a:ext>
                  </a:extLst>
                </a:gridCol>
                <a:gridCol w="1703648">
                  <a:extLst>
                    <a:ext uri="{9D8B030D-6E8A-4147-A177-3AD203B41FA5}">
                      <a16:colId xmlns:a16="http://schemas.microsoft.com/office/drawing/2014/main" val="2964950139"/>
                    </a:ext>
                  </a:extLst>
                </a:gridCol>
                <a:gridCol w="1731818">
                  <a:extLst>
                    <a:ext uri="{9D8B030D-6E8A-4147-A177-3AD203B41FA5}">
                      <a16:colId xmlns:a16="http://schemas.microsoft.com/office/drawing/2014/main" val="1908423612"/>
                    </a:ext>
                  </a:extLst>
                </a:gridCol>
                <a:gridCol w="1482436">
                  <a:extLst>
                    <a:ext uri="{9D8B030D-6E8A-4147-A177-3AD203B41FA5}">
                      <a16:colId xmlns:a16="http://schemas.microsoft.com/office/drawing/2014/main" val="3368195123"/>
                    </a:ext>
                  </a:extLst>
                </a:gridCol>
                <a:gridCol w="1177637">
                  <a:extLst>
                    <a:ext uri="{9D8B030D-6E8A-4147-A177-3AD203B41FA5}">
                      <a16:colId xmlns:a16="http://schemas.microsoft.com/office/drawing/2014/main" val="661972226"/>
                    </a:ext>
                  </a:extLst>
                </a:gridCol>
                <a:gridCol w="1103746">
                  <a:extLst>
                    <a:ext uri="{9D8B030D-6E8A-4147-A177-3AD203B41FA5}">
                      <a16:colId xmlns:a16="http://schemas.microsoft.com/office/drawing/2014/main" val="497956197"/>
                    </a:ext>
                  </a:extLst>
                </a:gridCol>
              </a:tblGrid>
              <a:tr h="404579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spc="300" dirty="0">
                          <a:solidFill>
                            <a:schemeClr val="bg1"/>
                          </a:solidFill>
                          <a:latin typeface="+mn-lt"/>
                        </a:rPr>
                        <a:t>JANUARY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300" dirty="0">
                          <a:solidFill>
                            <a:schemeClr val="bg1"/>
                          </a:solidFill>
                          <a:latin typeface="+mn-lt"/>
                        </a:rPr>
                        <a:t>FEBRUARY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464501"/>
                  </a:ext>
                </a:extLst>
              </a:tr>
              <a:tr h="29987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655932"/>
                  </a:ext>
                </a:extLst>
              </a:tr>
              <a:tr h="679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B4A5D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Text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B4A5D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314435"/>
                  </a:ext>
                </a:extLst>
              </a:tr>
              <a:tr h="679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B4A5D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B4A5D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15186"/>
                  </a:ext>
                </a:extLst>
              </a:tr>
              <a:tr h="730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B4A5D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Text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B4A5D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B4A5D"/>
                          </a:solidFill>
                        </a:rPr>
                        <a:t>Text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54684"/>
                  </a:ext>
                </a:extLst>
              </a:tr>
              <a:tr h="14735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B4A5D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B4A5D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98678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020DF949-E328-1045-8FAC-465AD417AEF3}"/>
              </a:ext>
            </a:extLst>
          </p:cNvPr>
          <p:cNvGrpSpPr/>
          <p:nvPr userDrawn="1"/>
        </p:nvGrpSpPr>
        <p:grpSpPr>
          <a:xfrm>
            <a:off x="8151371" y="581895"/>
            <a:ext cx="397855" cy="5499590"/>
            <a:chOff x="2471057" y="968829"/>
            <a:chExt cx="217715" cy="526868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EEE3036-2C0B-4D4F-AAD4-6A12044D704D}"/>
                </a:ext>
              </a:extLst>
            </p:cNvPr>
            <p:cNvCxnSpPr>
              <a:cxnSpLocks/>
            </p:cNvCxnSpPr>
            <p:nvPr/>
          </p:nvCxnSpPr>
          <p:spPr>
            <a:xfrm>
              <a:off x="2471057" y="968829"/>
              <a:ext cx="0" cy="526868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FACF9D7A-DA8F-A942-B1A1-DE53B39DAEBD}"/>
                </a:ext>
              </a:extLst>
            </p:cNvPr>
            <p:cNvSpPr/>
            <p:nvPr/>
          </p:nvSpPr>
          <p:spPr>
            <a:xfrm>
              <a:off x="2471058" y="968830"/>
              <a:ext cx="217714" cy="359228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6F03D2-84F7-8440-A81B-78614AF601C2}"/>
              </a:ext>
            </a:extLst>
          </p:cNvPr>
          <p:cNvCxnSpPr/>
          <p:nvPr userDrawn="1"/>
        </p:nvCxnSpPr>
        <p:spPr>
          <a:xfrm>
            <a:off x="431800" y="6081485"/>
            <a:ext cx="113538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FF04C61-799E-AB46-A8CF-5B7ACD58FA2F}"/>
              </a:ext>
            </a:extLst>
          </p:cNvPr>
          <p:cNvSpPr/>
          <p:nvPr userDrawn="1"/>
        </p:nvSpPr>
        <p:spPr>
          <a:xfrm>
            <a:off x="11662055" y="5957073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F882FC-2835-F840-B901-3849AC7FBDFD}"/>
              </a:ext>
            </a:extLst>
          </p:cNvPr>
          <p:cNvSpPr/>
          <p:nvPr userDrawn="1"/>
        </p:nvSpPr>
        <p:spPr>
          <a:xfrm>
            <a:off x="6250737" y="5996246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265F7F-3F2E-6548-AFB8-8DCD16A39426}"/>
              </a:ext>
            </a:extLst>
          </p:cNvPr>
          <p:cNvSpPr/>
          <p:nvPr userDrawn="1"/>
        </p:nvSpPr>
        <p:spPr>
          <a:xfrm>
            <a:off x="394578" y="5989548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00EA2F-0500-CB44-A467-55B0FE343CE1}"/>
              </a:ext>
            </a:extLst>
          </p:cNvPr>
          <p:cNvSpPr/>
          <p:nvPr userDrawn="1"/>
        </p:nvSpPr>
        <p:spPr>
          <a:xfrm>
            <a:off x="10044019" y="5996246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414E7AD-6D55-5D4C-BB90-5BB5E6A588EF}"/>
              </a:ext>
            </a:extLst>
          </p:cNvPr>
          <p:cNvSpPr/>
          <p:nvPr userDrawn="1"/>
        </p:nvSpPr>
        <p:spPr>
          <a:xfrm>
            <a:off x="8071879" y="5996246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2A16C7-2A6C-3041-AB4B-7879EF8F18C7}"/>
              </a:ext>
            </a:extLst>
          </p:cNvPr>
          <p:cNvSpPr txBox="1"/>
          <p:nvPr userDrawn="1"/>
        </p:nvSpPr>
        <p:spPr>
          <a:xfrm>
            <a:off x="8005944" y="6298823"/>
            <a:ext cx="1077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4A299"/>
                </a:solidFill>
              </a:rPr>
              <a:t>Milestone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29B23-034F-6843-A2A5-7F84099252E5}"/>
              </a:ext>
            </a:extLst>
          </p:cNvPr>
          <p:cNvSpPr txBox="1"/>
          <p:nvPr userDrawn="1"/>
        </p:nvSpPr>
        <p:spPr>
          <a:xfrm>
            <a:off x="320838" y="6251963"/>
            <a:ext cx="136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 Progress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041F94-3FA7-774A-ADAE-7E3A13AC2289}"/>
              </a:ext>
            </a:extLst>
          </p:cNvPr>
          <p:cNvSpPr txBox="1"/>
          <p:nvPr userDrawn="1"/>
        </p:nvSpPr>
        <p:spPr>
          <a:xfrm>
            <a:off x="5794769" y="6317494"/>
            <a:ext cx="911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2"/>
                </a:solidFill>
              </a:rPr>
              <a:t>Deadline</a:t>
            </a:r>
          </a:p>
        </p:txBody>
      </p:sp>
    </p:spTree>
    <p:extLst>
      <p:ext uri="{BB962C8B-B14F-4D97-AF65-F5344CB8AC3E}">
        <p14:creationId xmlns:p14="http://schemas.microsoft.com/office/powerpoint/2010/main" val="398792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020156-D123-144D-9D71-9437ADA7AC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A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2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52F44-E17E-1642-88AE-A73BD358FC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21300" y="681037"/>
            <a:ext cx="6026150" cy="56943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650F505-B83B-A441-812C-EE379E670B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989" y="681038"/>
            <a:ext cx="3941762" cy="2638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400"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56939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lan 6 Mon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49FBF463-A400-DE43-82A9-DD6D7FCB1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012" y="250825"/>
            <a:ext cx="8239699" cy="66494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F76466"/>
                </a:solidFill>
                <a:latin typeface="Source Serif Pro Black" panose="02040603050405020204" pitchFamily="18" charset="0"/>
                <a:ea typeface="Source Serif Pro Black" panose="02040603050405020204" pitchFamily="18" charset="0"/>
                <a:cs typeface="Arial Black" panose="020B0604020202020204" pitchFamily="34" charset="0"/>
              </a:rPr>
              <a:t>6 Month </a:t>
            </a:r>
            <a:r>
              <a:rPr lang="en-US" dirty="0">
                <a:latin typeface="Source Serif Pro Black" panose="02040603050405020204" pitchFamily="18" charset="0"/>
                <a:ea typeface="Source Serif Pro Black" panose="02040603050405020204" pitchFamily="18" charset="0"/>
                <a:cs typeface="Arial Black" panose="020B0604020202020204" pitchFamily="34" charset="0"/>
              </a:rPr>
              <a:t>2021 </a:t>
            </a:r>
            <a:r>
              <a:rPr lang="en-US" b="0" dirty="0">
                <a:latin typeface="Arial" panose="020B0604020202020204" pitchFamily="34" charset="0"/>
                <a:ea typeface="Source Serif Pro Black" panose="02040603050405020204" pitchFamily="18" charset="0"/>
              </a:rPr>
              <a:t>Project </a:t>
            </a:r>
            <a:r>
              <a:rPr lang="en-US" b="0" dirty="0">
                <a:latin typeface="Arial" panose="020B0604020202020204" pitchFamily="34" charset="0"/>
              </a:rPr>
              <a:t>Plan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E2E29FBF-6530-CF43-ACCA-6E1AC262987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5596696"/>
              </p:ext>
            </p:extLst>
          </p:nvPr>
        </p:nvGraphicFramePr>
        <p:xfrm>
          <a:off x="431800" y="1443944"/>
          <a:ext cx="11353801" cy="40524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50265">
                  <a:extLst>
                    <a:ext uri="{9D8B030D-6E8A-4147-A177-3AD203B41FA5}">
                      <a16:colId xmlns:a16="http://schemas.microsoft.com/office/drawing/2014/main" val="3435844346"/>
                    </a:ext>
                  </a:extLst>
                </a:gridCol>
                <a:gridCol w="575187">
                  <a:extLst>
                    <a:ext uri="{9D8B030D-6E8A-4147-A177-3AD203B41FA5}">
                      <a16:colId xmlns:a16="http://schemas.microsoft.com/office/drawing/2014/main" val="1908423612"/>
                    </a:ext>
                  </a:extLst>
                </a:gridCol>
                <a:gridCol w="1858297">
                  <a:extLst>
                    <a:ext uri="{9D8B030D-6E8A-4147-A177-3AD203B41FA5}">
                      <a16:colId xmlns:a16="http://schemas.microsoft.com/office/drawing/2014/main" val="2058491919"/>
                    </a:ext>
                  </a:extLst>
                </a:gridCol>
                <a:gridCol w="929149">
                  <a:extLst>
                    <a:ext uri="{9D8B030D-6E8A-4147-A177-3AD203B41FA5}">
                      <a16:colId xmlns:a16="http://schemas.microsoft.com/office/drawing/2014/main" val="4017755197"/>
                    </a:ext>
                  </a:extLst>
                </a:gridCol>
                <a:gridCol w="693174">
                  <a:extLst>
                    <a:ext uri="{9D8B030D-6E8A-4147-A177-3AD203B41FA5}">
                      <a16:colId xmlns:a16="http://schemas.microsoft.com/office/drawing/2014/main" val="4115210375"/>
                    </a:ext>
                  </a:extLst>
                </a:gridCol>
                <a:gridCol w="899652">
                  <a:extLst>
                    <a:ext uri="{9D8B030D-6E8A-4147-A177-3AD203B41FA5}">
                      <a16:colId xmlns:a16="http://schemas.microsoft.com/office/drawing/2014/main" val="1458724013"/>
                    </a:ext>
                  </a:extLst>
                </a:gridCol>
                <a:gridCol w="1076632">
                  <a:extLst>
                    <a:ext uri="{9D8B030D-6E8A-4147-A177-3AD203B41FA5}">
                      <a16:colId xmlns:a16="http://schemas.microsoft.com/office/drawing/2014/main" val="3721197081"/>
                    </a:ext>
                  </a:extLst>
                </a:gridCol>
                <a:gridCol w="1771445">
                  <a:extLst>
                    <a:ext uri="{9D8B030D-6E8A-4147-A177-3AD203B41FA5}">
                      <a16:colId xmlns:a16="http://schemas.microsoft.com/office/drawing/2014/main" val="1878194254"/>
                    </a:ext>
                  </a:extLst>
                </a:gridCol>
              </a:tblGrid>
              <a:tr h="370108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JANUARY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FEBRUARY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MARCH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APRIL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MAY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JUNE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JULY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464501"/>
                  </a:ext>
                </a:extLst>
              </a:tr>
              <a:tr h="119627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Text here</a:t>
                      </a:r>
                    </a:p>
                  </a:txBody>
                  <a:tcPr anchor="ctr">
                    <a:solidFill>
                      <a:srgbClr val="04A2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rgbClr val="0ED8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655932"/>
                  </a:ext>
                </a:extLst>
              </a:tr>
              <a:tr h="8247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B4A5D"/>
                          </a:solidFill>
                        </a:rPr>
                        <a:t>Text here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314435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Text here</a:t>
                      </a:r>
                    </a:p>
                  </a:txBody>
                  <a:tcPr anchor="ctr">
                    <a:solidFill>
                      <a:srgbClr val="04A2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53735"/>
                  </a:ext>
                </a:extLst>
              </a:tr>
              <a:tr h="6129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B4A5D"/>
                          </a:solidFill>
                        </a:rPr>
                        <a:t>Text here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6923644"/>
                  </a:ext>
                </a:extLst>
              </a:tr>
              <a:tr h="6059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Text here</a:t>
                      </a:r>
                    </a:p>
                  </a:txBody>
                  <a:tcPr anchor="ctr">
                    <a:solidFill>
                      <a:srgbClr val="04A2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720410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B588387-2F62-2C4B-B503-6576EE020300}"/>
              </a:ext>
            </a:extLst>
          </p:cNvPr>
          <p:cNvGrpSpPr/>
          <p:nvPr userDrawn="1"/>
        </p:nvGrpSpPr>
        <p:grpSpPr>
          <a:xfrm>
            <a:off x="4613734" y="1028887"/>
            <a:ext cx="397855" cy="5052598"/>
            <a:chOff x="2471057" y="968829"/>
            <a:chExt cx="217715" cy="526868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170AAE-2832-2B4E-A359-2995E9DB1A0D}"/>
                </a:ext>
              </a:extLst>
            </p:cNvPr>
            <p:cNvCxnSpPr>
              <a:cxnSpLocks/>
            </p:cNvCxnSpPr>
            <p:nvPr/>
          </p:nvCxnSpPr>
          <p:spPr>
            <a:xfrm>
              <a:off x="2471057" y="968829"/>
              <a:ext cx="0" cy="526868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9FB83C4-6DF1-D24B-9CA2-DCE3C16FFAD7}"/>
                </a:ext>
              </a:extLst>
            </p:cNvPr>
            <p:cNvSpPr/>
            <p:nvPr/>
          </p:nvSpPr>
          <p:spPr>
            <a:xfrm>
              <a:off x="2471058" y="968830"/>
              <a:ext cx="217714" cy="359228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548833-5A32-B24E-9EE2-957114AE0061}"/>
              </a:ext>
            </a:extLst>
          </p:cNvPr>
          <p:cNvCxnSpPr/>
          <p:nvPr userDrawn="1"/>
        </p:nvCxnSpPr>
        <p:spPr>
          <a:xfrm>
            <a:off x="431800" y="6081485"/>
            <a:ext cx="113538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B3D954C-72F8-BD41-AF16-0546D9CF401B}"/>
              </a:ext>
            </a:extLst>
          </p:cNvPr>
          <p:cNvSpPr/>
          <p:nvPr userDrawn="1"/>
        </p:nvSpPr>
        <p:spPr>
          <a:xfrm>
            <a:off x="11662055" y="5957073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8FC9E3-9816-B140-910D-27B38BC78110}"/>
              </a:ext>
            </a:extLst>
          </p:cNvPr>
          <p:cNvSpPr/>
          <p:nvPr userDrawn="1"/>
        </p:nvSpPr>
        <p:spPr>
          <a:xfrm>
            <a:off x="3919205" y="5996246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CC9567-99C2-9349-90D0-CFB117460F52}"/>
              </a:ext>
            </a:extLst>
          </p:cNvPr>
          <p:cNvSpPr/>
          <p:nvPr userDrawn="1"/>
        </p:nvSpPr>
        <p:spPr>
          <a:xfrm>
            <a:off x="394578" y="5989548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BDFFD1-3F6F-464C-815A-6EDD529C55A1}"/>
              </a:ext>
            </a:extLst>
          </p:cNvPr>
          <p:cNvSpPr/>
          <p:nvPr userDrawn="1"/>
        </p:nvSpPr>
        <p:spPr>
          <a:xfrm>
            <a:off x="10044019" y="5996246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2EDC9C-2416-6A40-AB23-A356B35B95E3}"/>
              </a:ext>
            </a:extLst>
          </p:cNvPr>
          <p:cNvSpPr/>
          <p:nvPr userDrawn="1"/>
        </p:nvSpPr>
        <p:spPr>
          <a:xfrm>
            <a:off x="4537123" y="5989548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596D9D-CF5E-5540-9F31-642970E5751E}"/>
              </a:ext>
            </a:extLst>
          </p:cNvPr>
          <p:cNvSpPr txBox="1"/>
          <p:nvPr userDrawn="1"/>
        </p:nvSpPr>
        <p:spPr>
          <a:xfrm>
            <a:off x="4448635" y="6275482"/>
            <a:ext cx="99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4A299"/>
                </a:solidFill>
              </a:rPr>
              <a:t>Milestone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1350C5-E354-F449-B033-3E0BD2003A62}"/>
              </a:ext>
            </a:extLst>
          </p:cNvPr>
          <p:cNvSpPr txBox="1"/>
          <p:nvPr userDrawn="1"/>
        </p:nvSpPr>
        <p:spPr>
          <a:xfrm>
            <a:off x="320838" y="6251963"/>
            <a:ext cx="136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 Progress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004E30-C6C9-CA42-AEBA-3F1AA8305DC9}"/>
              </a:ext>
            </a:extLst>
          </p:cNvPr>
          <p:cNvSpPr txBox="1"/>
          <p:nvPr userDrawn="1"/>
        </p:nvSpPr>
        <p:spPr>
          <a:xfrm>
            <a:off x="3536700" y="6279843"/>
            <a:ext cx="911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2"/>
                </a:solidFill>
              </a:rPr>
              <a:t>Deadline</a:t>
            </a:r>
          </a:p>
        </p:txBody>
      </p:sp>
    </p:spTree>
    <p:extLst>
      <p:ext uri="{BB962C8B-B14F-4D97-AF65-F5344CB8AC3E}">
        <p14:creationId xmlns:p14="http://schemas.microsoft.com/office/powerpoint/2010/main" val="362763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lan 12 Mon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1D7167A3-E1F3-7B4A-87C4-31FD5538DB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66307310"/>
              </p:ext>
            </p:extLst>
          </p:nvPr>
        </p:nvGraphicFramePr>
        <p:xfrm>
          <a:off x="431800" y="1411302"/>
          <a:ext cx="11353800" cy="40040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4419">
                  <a:extLst>
                    <a:ext uri="{9D8B030D-6E8A-4147-A177-3AD203B41FA5}">
                      <a16:colId xmlns:a16="http://schemas.microsoft.com/office/drawing/2014/main" val="3435844346"/>
                    </a:ext>
                  </a:extLst>
                </a:gridCol>
                <a:gridCol w="1211124">
                  <a:extLst>
                    <a:ext uri="{9D8B030D-6E8A-4147-A177-3AD203B41FA5}">
                      <a16:colId xmlns:a16="http://schemas.microsoft.com/office/drawing/2014/main" val="190842361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017755197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4115210375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1458724013"/>
                    </a:ext>
                  </a:extLst>
                </a:gridCol>
                <a:gridCol w="1055914">
                  <a:extLst>
                    <a:ext uri="{9D8B030D-6E8A-4147-A177-3AD203B41FA5}">
                      <a16:colId xmlns:a16="http://schemas.microsoft.com/office/drawing/2014/main" val="3721197081"/>
                    </a:ext>
                  </a:extLst>
                </a:gridCol>
                <a:gridCol w="892629">
                  <a:extLst>
                    <a:ext uri="{9D8B030D-6E8A-4147-A177-3AD203B41FA5}">
                      <a16:colId xmlns:a16="http://schemas.microsoft.com/office/drawing/2014/main" val="1878194254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378851573"/>
                    </a:ext>
                  </a:extLst>
                </a:gridCol>
                <a:gridCol w="859971">
                  <a:extLst>
                    <a:ext uri="{9D8B030D-6E8A-4147-A177-3AD203B41FA5}">
                      <a16:colId xmlns:a16="http://schemas.microsoft.com/office/drawing/2014/main" val="3547354514"/>
                    </a:ext>
                  </a:extLst>
                </a:gridCol>
                <a:gridCol w="772886">
                  <a:extLst>
                    <a:ext uri="{9D8B030D-6E8A-4147-A177-3AD203B41FA5}">
                      <a16:colId xmlns:a16="http://schemas.microsoft.com/office/drawing/2014/main" val="645553096"/>
                    </a:ext>
                  </a:extLst>
                </a:gridCol>
                <a:gridCol w="794657">
                  <a:extLst>
                    <a:ext uri="{9D8B030D-6E8A-4147-A177-3AD203B41FA5}">
                      <a16:colId xmlns:a16="http://schemas.microsoft.com/office/drawing/2014/main" val="4020784248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3951785590"/>
                    </a:ext>
                  </a:extLst>
                </a:gridCol>
              </a:tblGrid>
              <a:tr h="266375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JAN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FEB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MAR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MAY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OCT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NOV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DEC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464501"/>
                  </a:ext>
                </a:extLst>
              </a:tr>
              <a:tr h="119627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ED8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rgbClr val="04A2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655932"/>
                  </a:ext>
                </a:extLst>
              </a:tr>
              <a:tr h="872136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4A2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0314435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53735"/>
                  </a:ext>
                </a:extLst>
              </a:tr>
              <a:tr h="612919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4A2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6923644"/>
                  </a:ext>
                </a:extLst>
              </a:tr>
              <a:tr h="60596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720410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725C773-9FF8-1A45-BD9E-22B8602B2D08}"/>
              </a:ext>
            </a:extLst>
          </p:cNvPr>
          <p:cNvGrpSpPr/>
          <p:nvPr userDrawn="1"/>
        </p:nvGrpSpPr>
        <p:grpSpPr>
          <a:xfrm>
            <a:off x="2703155" y="974868"/>
            <a:ext cx="397855" cy="5052598"/>
            <a:chOff x="2471057" y="968829"/>
            <a:chExt cx="217715" cy="526868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CB71F95-D404-F94D-920A-12A7C81A37E4}"/>
                </a:ext>
              </a:extLst>
            </p:cNvPr>
            <p:cNvCxnSpPr>
              <a:cxnSpLocks/>
            </p:cNvCxnSpPr>
            <p:nvPr/>
          </p:nvCxnSpPr>
          <p:spPr>
            <a:xfrm>
              <a:off x="2471057" y="968829"/>
              <a:ext cx="0" cy="526868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9DF0587-C3AF-9842-A376-721019B12308}"/>
                </a:ext>
              </a:extLst>
            </p:cNvPr>
            <p:cNvSpPr/>
            <p:nvPr/>
          </p:nvSpPr>
          <p:spPr>
            <a:xfrm>
              <a:off x="2471058" y="968830"/>
              <a:ext cx="217714" cy="359228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EA85C7-9B49-EA41-85F4-03769AB0B3BC}"/>
              </a:ext>
            </a:extLst>
          </p:cNvPr>
          <p:cNvCxnSpPr/>
          <p:nvPr userDrawn="1"/>
        </p:nvCxnSpPr>
        <p:spPr>
          <a:xfrm>
            <a:off x="431800" y="6081485"/>
            <a:ext cx="113538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211AE4F-662B-C34F-9FE8-708E9DA43FCB}"/>
              </a:ext>
            </a:extLst>
          </p:cNvPr>
          <p:cNvSpPr/>
          <p:nvPr userDrawn="1"/>
        </p:nvSpPr>
        <p:spPr>
          <a:xfrm>
            <a:off x="2624613" y="5989548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339AD6-31DF-484D-9C72-C70FB1541E3D}"/>
              </a:ext>
            </a:extLst>
          </p:cNvPr>
          <p:cNvSpPr/>
          <p:nvPr userDrawn="1"/>
        </p:nvSpPr>
        <p:spPr>
          <a:xfrm>
            <a:off x="7798269" y="5989548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D44019-2AFC-1E45-AD25-BCCECA4C6786}"/>
              </a:ext>
            </a:extLst>
          </p:cNvPr>
          <p:cNvSpPr/>
          <p:nvPr userDrawn="1"/>
        </p:nvSpPr>
        <p:spPr>
          <a:xfrm>
            <a:off x="394578" y="5989548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2B64C4-7EEC-D64F-AF35-CCB08BDB29E6}"/>
              </a:ext>
            </a:extLst>
          </p:cNvPr>
          <p:cNvSpPr/>
          <p:nvPr userDrawn="1"/>
        </p:nvSpPr>
        <p:spPr>
          <a:xfrm>
            <a:off x="3718418" y="5989548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23AB75-AE70-0840-904A-55746D0A8FBA}"/>
              </a:ext>
            </a:extLst>
          </p:cNvPr>
          <p:cNvSpPr/>
          <p:nvPr userDrawn="1"/>
        </p:nvSpPr>
        <p:spPr>
          <a:xfrm>
            <a:off x="4544327" y="5989548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9B8B0D22-665B-4F69-A5B0-DADAEACFB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012" y="250825"/>
            <a:ext cx="8239699" cy="66494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/>
            </a:lvl1pPr>
          </a:lstStyle>
          <a:p>
            <a:r>
              <a:rPr lang="en-US" dirty="0">
                <a:solidFill>
                  <a:srgbClr val="F76466"/>
                </a:solidFill>
                <a:latin typeface="Source Serif Pro Black" panose="02040603050405020204" pitchFamily="18" charset="0"/>
                <a:ea typeface="Source Serif Pro Black" panose="02040603050405020204" pitchFamily="18" charset="0"/>
                <a:cs typeface="Arial Black" panose="020B0604020202020204" pitchFamily="34" charset="0"/>
              </a:rPr>
              <a:t>12 Month </a:t>
            </a:r>
            <a:r>
              <a:rPr lang="en-US" dirty="0">
                <a:latin typeface="Source Serif Pro Black" panose="02040603050405020204" pitchFamily="18" charset="0"/>
                <a:ea typeface="Source Serif Pro Black" panose="02040603050405020204" pitchFamily="18" charset="0"/>
                <a:cs typeface="Arial Black" panose="020B0604020202020204" pitchFamily="34" charset="0"/>
              </a:rPr>
              <a:t>2021 </a:t>
            </a:r>
            <a:r>
              <a:rPr lang="en-US" b="0" dirty="0">
                <a:latin typeface="Arial" panose="020B0604020202020204" pitchFamily="34" charset="0"/>
                <a:ea typeface="Source Serif Pro Black" panose="02040603050405020204" pitchFamily="18" charset="0"/>
              </a:rPr>
              <a:t>Project </a:t>
            </a:r>
            <a:r>
              <a:rPr lang="en-US" b="0" dirty="0">
                <a:latin typeface="Arial" panose="020B0604020202020204" pitchFamily="34" charset="0"/>
              </a:rPr>
              <a:t>Plan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5BB253-DA7B-4687-A8C8-2AE1B0B4E4CC}"/>
              </a:ext>
            </a:extLst>
          </p:cNvPr>
          <p:cNvSpPr txBox="1"/>
          <p:nvPr userDrawn="1"/>
        </p:nvSpPr>
        <p:spPr>
          <a:xfrm>
            <a:off x="2542067" y="6283921"/>
            <a:ext cx="99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4A299"/>
                </a:solidFill>
              </a:rPr>
              <a:t>Milestone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FB5163-7459-4200-AC72-53AE1D4244E2}"/>
              </a:ext>
            </a:extLst>
          </p:cNvPr>
          <p:cNvSpPr txBox="1"/>
          <p:nvPr userDrawn="1"/>
        </p:nvSpPr>
        <p:spPr>
          <a:xfrm>
            <a:off x="320838" y="6251963"/>
            <a:ext cx="136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 Progress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9DA4AA-40AE-4127-87D2-4FA4279AAACF}"/>
              </a:ext>
            </a:extLst>
          </p:cNvPr>
          <p:cNvSpPr txBox="1"/>
          <p:nvPr userDrawn="1"/>
        </p:nvSpPr>
        <p:spPr>
          <a:xfrm>
            <a:off x="3536700" y="6279843"/>
            <a:ext cx="911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2"/>
                </a:solidFill>
              </a:rPr>
              <a:t>Deadline</a:t>
            </a:r>
          </a:p>
        </p:txBody>
      </p:sp>
    </p:spTree>
    <p:extLst>
      <p:ext uri="{BB962C8B-B14F-4D97-AF65-F5344CB8AC3E}">
        <p14:creationId xmlns:p14="http://schemas.microsoft.com/office/powerpoint/2010/main" val="3997991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50A12F-117A-F54C-9A34-C176409BCD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790" y="1036276"/>
            <a:ext cx="998427" cy="8597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98339E92-2173-2347-B46B-24CE00CA8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075" y="5147695"/>
            <a:ext cx="1109148" cy="11091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77CCFA14-DDD9-8842-AA20-1169614183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943" y="631387"/>
            <a:ext cx="809768" cy="8097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Oval 12">
            <a:extLst>
              <a:ext uri="{FF2B5EF4-FFF2-40B4-BE49-F238E27FC236}">
                <a16:creationId xmlns:a16="http://schemas.microsoft.com/office/drawing/2014/main" id="{EB5A10DD-58C9-754E-9C59-60986D35E24F}"/>
              </a:ext>
            </a:extLst>
          </p:cNvPr>
          <p:cNvSpPr/>
          <p:nvPr/>
        </p:nvSpPr>
        <p:spPr>
          <a:xfrm>
            <a:off x="11479477" y="2716478"/>
            <a:ext cx="1425035" cy="142503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1F4ED"/>
          </a:solidFill>
          <a:ln cap="flat">
            <a:noFill/>
            <a:prstDash val="solid"/>
          </a:ln>
        </p:spPr>
        <p:txBody>
          <a:bodyPr vert="horz" wrap="square" lIns="80682" tIns="40341" rIns="80682" bIns="40341" anchor="ctr" anchorCtr="1" compatLnSpc="1">
            <a:noAutofit/>
          </a:bodyPr>
          <a:lstStyle/>
          <a:p>
            <a:pPr marL="0" marR="0" lvl="0" indent="0" algn="ctr" defTabSz="80686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88" b="1" i="0" u="none" strike="noStrike" kern="1200" cap="none" spc="0" baseline="0">
              <a:solidFill>
                <a:srgbClr val="FAFAFA"/>
              </a:solidFill>
              <a:uFillTx/>
              <a:latin typeface="Source Serif Pro" pitchFamily="18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AC2C27-FD6C-F34B-9737-D23CB3084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4480" y="1895475"/>
            <a:ext cx="9065623" cy="325278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FontTx/>
              <a:buNone/>
              <a:defRPr sz="3600" b="1" i="1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algn="ctr">
              <a:buFontTx/>
              <a:buNone/>
              <a:defRPr/>
            </a:lvl2pPr>
            <a:lvl3pPr algn="ctr">
              <a:buFontTx/>
              <a:buNone/>
              <a:defRPr/>
            </a:lvl3pPr>
            <a:lvl4pPr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 dirty="0"/>
              <a:t>Quote for inspiration</a:t>
            </a:r>
          </a:p>
        </p:txBody>
      </p:sp>
    </p:spTree>
    <p:extLst>
      <p:ext uri="{BB962C8B-B14F-4D97-AF65-F5344CB8AC3E}">
        <p14:creationId xmlns:p14="http://schemas.microsoft.com/office/powerpoint/2010/main" val="3741656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Initi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id="{DF416A4C-EDF5-E349-996D-32FD5D996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559" y="5063874"/>
            <a:ext cx="1109148" cy="11091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1305B668-7A9F-5A45-BD1A-732DFF262C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943" y="631387"/>
            <a:ext cx="809768" cy="8097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val 14">
            <a:extLst>
              <a:ext uri="{FF2B5EF4-FFF2-40B4-BE49-F238E27FC236}">
                <a16:creationId xmlns:a16="http://schemas.microsoft.com/office/drawing/2014/main" id="{72846A5C-3F14-0A40-A5A3-42D08000ACC4}"/>
              </a:ext>
            </a:extLst>
          </p:cNvPr>
          <p:cNvSpPr/>
          <p:nvPr/>
        </p:nvSpPr>
        <p:spPr>
          <a:xfrm>
            <a:off x="11479477" y="2389489"/>
            <a:ext cx="1425035" cy="142503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1F4ED"/>
          </a:solidFill>
          <a:ln cap="flat">
            <a:noFill/>
            <a:prstDash val="solid"/>
          </a:ln>
        </p:spPr>
        <p:txBody>
          <a:bodyPr vert="horz" wrap="square" lIns="80682" tIns="40341" rIns="80682" bIns="40341" anchor="ctr" anchorCtr="1" compatLnSpc="1">
            <a:noAutofit/>
          </a:bodyPr>
          <a:lstStyle/>
          <a:p>
            <a:pPr marL="0" marR="0" lvl="0" indent="0" algn="ctr" defTabSz="80686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88" b="1" i="0" u="none" strike="noStrike" kern="1200" cap="none" spc="0" baseline="0">
              <a:solidFill>
                <a:srgbClr val="FAFAFA"/>
              </a:solidFill>
              <a:uFillTx/>
              <a:latin typeface="Source Serif Pro" pitchFamily="18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40548E-286C-8046-BFE8-FF8DDF28F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3675" y="4054569"/>
            <a:ext cx="3081130" cy="29845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URL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0B37C0-0432-E54D-88CC-1ED02077A2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7846" y="3606151"/>
            <a:ext cx="3166959" cy="42586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800" b="1" i="0">
                <a:solidFill>
                  <a:srgbClr val="F76466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>
              <a:buFontTx/>
              <a:buNone/>
              <a:defRPr sz="2800">
                <a:latin typeface="+mj-lt"/>
              </a:defRPr>
            </a:lvl2pPr>
            <a:lvl3pPr>
              <a:buFontTx/>
              <a:buNone/>
              <a:defRPr sz="2800">
                <a:latin typeface="+mj-lt"/>
              </a:defRPr>
            </a:lvl3pPr>
            <a:lvl4pPr>
              <a:buFontTx/>
              <a:buNone/>
              <a:defRPr sz="2800">
                <a:latin typeface="+mj-lt"/>
              </a:defRPr>
            </a:lvl4pPr>
            <a:lvl5pPr>
              <a:buFontTx/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292564-B06C-6C4E-846C-43D2B5FF83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4805" y="3597036"/>
            <a:ext cx="2919412" cy="4349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8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>
              <a:buFontTx/>
              <a:buNone/>
              <a:defRPr sz="28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2pPr>
            <a:lvl3pPr>
              <a:buFontTx/>
              <a:buNone/>
              <a:defRPr sz="28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3pPr>
            <a:lvl4pPr>
              <a:buFontTx/>
              <a:buNone/>
              <a:defRPr sz="28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4pPr>
            <a:lvl5pPr>
              <a:buFontTx/>
              <a:buNone/>
              <a:defRPr sz="28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796987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, company name&#10;&#10;Description automatically generated">
            <a:extLst>
              <a:ext uri="{FF2B5EF4-FFF2-40B4-BE49-F238E27FC236}">
                <a16:creationId xmlns:a16="http://schemas.microsoft.com/office/drawing/2014/main" id="{5C57F989-DF98-1D4F-87E5-C5A4B93DB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400" y="2978682"/>
            <a:ext cx="2326640" cy="9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08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84E46F-1AB6-D347-B43D-79564D9A5511}"/>
              </a:ext>
            </a:extLst>
          </p:cNvPr>
          <p:cNvSpPr/>
          <p:nvPr/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161616"/>
          </a:solidFill>
          <a:ln cap="flat">
            <a:noFill/>
            <a:prstDash val="solid"/>
          </a:ln>
        </p:spPr>
        <p:txBody>
          <a:bodyPr vert="horz" wrap="square" lIns="80682" tIns="40341" rIns="80682" bIns="40341" anchor="ctr" anchorCtr="1" compatLnSpc="1">
            <a:noAutofit/>
          </a:bodyPr>
          <a:lstStyle/>
          <a:p>
            <a:pPr marL="0" marR="0" lvl="0" indent="0" algn="ctr" defTabSz="80686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VN" sz="1588" b="1" i="0" u="none" strike="noStrike" kern="1200" cap="none" spc="0" baseline="0">
                <a:solidFill>
                  <a:srgbClr val="161616"/>
                </a:solidFill>
                <a:uFillTx/>
                <a:latin typeface="Arial" pitchFamily="34"/>
              </a:rPr>
              <a:t>z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9AD6ECB-969E-A74C-B3BB-56F63921A3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190" y="2801620"/>
            <a:ext cx="2330450" cy="8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13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BE5D86-44B3-9545-8AD1-EEBA5F1F9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205" y="388093"/>
            <a:ext cx="11219593" cy="1393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63" y="531075"/>
            <a:ext cx="10529559" cy="12504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47">
                <a:solidFill>
                  <a:srgbClr val="003E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1047D2-6BB7-414E-A761-D7E75F8840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11953" y="2226427"/>
            <a:ext cx="9693844" cy="37277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1DE6531D-12D5-064E-9087-B8255A9EB2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19012" y="6356363"/>
            <a:ext cx="1272997" cy="501649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324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45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8253E-A80C-8A47-A59A-078393247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355" y="388093"/>
            <a:ext cx="11341803" cy="1123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8102" y="388095"/>
            <a:ext cx="10498919" cy="9804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3654"/>
              </a:lnSpc>
              <a:defRPr sz="1985" b="1" i="0" baseline="0">
                <a:solidFill>
                  <a:srgbClr val="003E7F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Use smaller font size for a long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0617" y="1909823"/>
            <a:ext cx="9586375" cy="40032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7138" fontAlgn="t">
              <a:lnSpc>
                <a:spcPct val="100000"/>
              </a:lnSpc>
              <a:buClr>
                <a:srgbClr val="FFA900"/>
              </a:buClr>
              <a:buFontTx/>
              <a:buNone/>
              <a:defRPr sz="1455" b="0" i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1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0"/>
            <a:r>
              <a:rPr lang="en-US" dirty="0"/>
              <a:t>Your audience will listen to you or read the content, </a:t>
            </a:r>
            <a:br>
              <a:rPr lang="en-US" dirty="0"/>
            </a:br>
            <a:r>
              <a:rPr lang="en-US" dirty="0"/>
              <a:t>but won’t do both.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C6526D6E-6044-9E4E-BD97-5A56B3DAC3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19012" y="6356363"/>
            <a:ext cx="1272997" cy="501649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324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72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A8A88E8E-2B53-A443-A0ED-DD699EAE7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87" y="-11576"/>
            <a:ext cx="12181225" cy="68695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85BA0E2-963C-6145-AC50-6BCCC1FD9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850" y="3429000"/>
            <a:ext cx="6304724" cy="15351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rgbClr val="0ED88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679FD0-7191-D847-95FD-3AE361498D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988" y="1795463"/>
            <a:ext cx="6304724" cy="1535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b="1" i="0">
                <a:solidFill>
                  <a:srgbClr val="2C2C2C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2pPr>
            <a:lvl3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3pPr>
            <a:lvl4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4pPr>
            <a:lvl5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5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238310-1C56-A142-8F1F-00F43C4B82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5127619"/>
            <a:ext cx="5463476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07EF46F-9926-A142-BB8B-0194F137A6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5462108"/>
            <a:ext cx="5463476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600" b="0" i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00A883F-7D95-6F4F-9251-68B11E093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5989536"/>
            <a:ext cx="5463476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2C9529-343B-664B-B3F0-3A30417229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51" y="472209"/>
            <a:ext cx="1050110" cy="39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18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Column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CA892-7E96-074B-8920-B7C11E8B16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3300" y="2311400"/>
            <a:ext cx="6540500" cy="482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400" b="1">
                <a:solidFill>
                  <a:srgbClr val="04A299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15" name="Straight Connector 33">
            <a:extLst>
              <a:ext uri="{FF2B5EF4-FFF2-40B4-BE49-F238E27FC236}">
                <a16:creationId xmlns:a16="http://schemas.microsoft.com/office/drawing/2014/main" id="{461EB6C0-D35C-8547-A245-EC322E7A587C}"/>
              </a:ext>
            </a:extLst>
          </p:cNvPr>
          <p:cNvCxnSpPr/>
          <p:nvPr userDrawn="1"/>
        </p:nvCxnSpPr>
        <p:spPr>
          <a:xfrm>
            <a:off x="543976" y="3627772"/>
            <a:ext cx="3507163" cy="0"/>
          </a:xfrm>
          <a:prstGeom prst="straightConnector1">
            <a:avLst/>
          </a:prstGeom>
          <a:noFill/>
          <a:ln w="6345" cap="flat">
            <a:solidFill>
              <a:srgbClr val="04A199"/>
            </a:solidFill>
            <a:prstDash val="solid"/>
            <a:miter/>
          </a:ln>
        </p:spPr>
      </p:cxnSp>
      <p:cxnSp>
        <p:nvCxnSpPr>
          <p:cNvPr id="16" name="Straight Connector 34">
            <a:extLst>
              <a:ext uri="{FF2B5EF4-FFF2-40B4-BE49-F238E27FC236}">
                <a16:creationId xmlns:a16="http://schemas.microsoft.com/office/drawing/2014/main" id="{BA6D0070-CD77-A842-A1BD-0DE122433C35}"/>
              </a:ext>
            </a:extLst>
          </p:cNvPr>
          <p:cNvCxnSpPr>
            <a:cxnSpLocks/>
          </p:cNvCxnSpPr>
          <p:nvPr userDrawn="1"/>
        </p:nvCxnSpPr>
        <p:spPr>
          <a:xfrm flipV="1">
            <a:off x="4051139" y="2258066"/>
            <a:ext cx="0" cy="3918896"/>
          </a:xfrm>
          <a:prstGeom prst="straightConnector1">
            <a:avLst/>
          </a:prstGeom>
          <a:noFill/>
          <a:ln w="6345" cap="flat">
            <a:solidFill>
              <a:srgbClr val="04A199"/>
            </a:solidFill>
            <a:prstDash val="solid"/>
            <a:miter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B4ADD3B-86AD-7D4F-93E5-1FBF7B171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20" y="219247"/>
            <a:ext cx="10403816" cy="91495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One column text and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0E98267-CB39-234E-BF70-68580ABBEB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0" y="2258066"/>
            <a:ext cx="2897462" cy="28974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B505FCFE-E562-634A-AE1E-5BDAF593B00C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D8EE21-B6B2-8045-B184-7D47BB3C4DBA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8554F8F-8E3B-7043-B30E-C40AD7E00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8D3560-9D8C-9F42-8AA8-A9CBB19B7B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3300" y="3144838"/>
            <a:ext cx="6567488" cy="3032125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57200" algn="l"/>
              </a:tabLst>
              <a:defRPr sz="1600"/>
            </a:lvl1pPr>
            <a:lvl2pPr marL="2286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600"/>
            </a:lvl2pPr>
            <a:lvl3pPr marL="4572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600"/>
            </a:lvl3pPr>
            <a:lvl4pPr marL="6858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600"/>
            </a:lvl4pPr>
            <a:lvl5pPr marL="9144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BA750F42-BA37-8146-8B43-8480E9A928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8903"/>
            <a:ext cx="369295" cy="7385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0743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020156-D123-144D-9D71-9437ADA7AC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4A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52F44-E17E-1642-88AE-A73BD358FC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21300" y="681037"/>
            <a:ext cx="6026150" cy="56943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C6E66E-7E33-A44B-BD63-962BE2B947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989" y="681038"/>
            <a:ext cx="3941762" cy="2638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400" b="1" i="0">
                <a:solidFill>
                  <a:srgbClr val="0ED88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71515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eatured Initi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id="{DF416A4C-EDF5-E349-996D-32FD5D996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559" y="5063874"/>
            <a:ext cx="1109148" cy="11091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1305B668-7A9F-5A45-BD1A-732DFF262C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943" y="631387"/>
            <a:ext cx="809768" cy="8097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val 14">
            <a:extLst>
              <a:ext uri="{FF2B5EF4-FFF2-40B4-BE49-F238E27FC236}">
                <a16:creationId xmlns:a16="http://schemas.microsoft.com/office/drawing/2014/main" id="{72846A5C-3F14-0A40-A5A3-42D08000ACC4}"/>
              </a:ext>
            </a:extLst>
          </p:cNvPr>
          <p:cNvSpPr/>
          <p:nvPr/>
        </p:nvSpPr>
        <p:spPr>
          <a:xfrm>
            <a:off x="11479477" y="2389489"/>
            <a:ext cx="1425035" cy="142503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1F4ED"/>
          </a:solidFill>
          <a:ln cap="flat">
            <a:noFill/>
            <a:prstDash val="solid"/>
          </a:ln>
        </p:spPr>
        <p:txBody>
          <a:bodyPr vert="horz" wrap="square" lIns="80682" tIns="40341" rIns="80682" bIns="40341" anchor="ctr" anchorCtr="1" compatLnSpc="1">
            <a:noAutofit/>
          </a:bodyPr>
          <a:lstStyle/>
          <a:p>
            <a:pPr marL="0" marR="0" lvl="0" indent="0" algn="ctr" defTabSz="80686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88" b="1" i="0" u="none" strike="noStrike" kern="1200" cap="none" spc="0" baseline="0">
              <a:solidFill>
                <a:srgbClr val="FAFAFA"/>
              </a:solidFill>
              <a:uFillTx/>
              <a:latin typeface="Source Serif Pro" pitchFamily="18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0B37C0-0432-E54D-88CC-1ED02077A2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69030" y="2612819"/>
            <a:ext cx="6086474" cy="42586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800" b="1" i="0">
                <a:solidFill>
                  <a:srgbClr val="F76466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>
              <a:buFontTx/>
              <a:buNone/>
              <a:defRPr sz="2800">
                <a:latin typeface="+mj-lt"/>
              </a:defRPr>
            </a:lvl2pPr>
            <a:lvl3pPr>
              <a:buFontTx/>
              <a:buNone/>
              <a:defRPr sz="2800">
                <a:latin typeface="+mj-lt"/>
              </a:defRPr>
            </a:lvl3pPr>
            <a:lvl4pPr>
              <a:buFontTx/>
              <a:buNone/>
              <a:defRPr sz="2800">
                <a:latin typeface="+mj-lt"/>
              </a:defRPr>
            </a:lvl4pPr>
            <a:lvl5pPr>
              <a:buFontTx/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292564-B06C-6C4E-846C-43D2B5FF83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9029" y="3211512"/>
            <a:ext cx="6086914" cy="43497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8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>
              <a:buFontTx/>
              <a:buNone/>
              <a:defRPr sz="28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2pPr>
            <a:lvl3pPr>
              <a:buFontTx/>
              <a:buNone/>
              <a:defRPr sz="28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3pPr>
            <a:lvl4pPr>
              <a:buFontTx/>
              <a:buNone/>
              <a:defRPr sz="28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4pPr>
            <a:lvl5pPr>
              <a:buFontTx/>
              <a:buNone/>
              <a:defRPr sz="28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4D509E-0760-E74B-937B-EBB4E98449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9029" y="3819320"/>
            <a:ext cx="6086475" cy="5032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107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A1B-0D16-438A-92EB-0737FAFC5D61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62D542-39A4-4598-BEB9-D1267FDA85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9290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30DC290-E70B-4B36-A065-A6B688B50B5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6039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B5EEDD-7311-4546-8693-6337F3389CA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3718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17C7C12-5BBC-4C90-8FBE-76B791E35A8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5595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AD673C-5BC0-44DE-8119-796E63DEC36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5546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F7D6425-CC60-448F-A243-18CF80974962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9931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58CB8FC9-D913-4A2C-A179-562A215A476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0243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B3BEF6FF-1F7D-4167-9AD0-A9F17F441FF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5687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2EFC090-05F6-4C57-B410-034EB8CBA70E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050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020156-D123-144D-9D71-9437ADA7AC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A2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52F44-E17E-1642-88AE-A73BD358FC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21300" y="681037"/>
            <a:ext cx="6026150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5092310-E0D1-F449-A33E-956CA1FFEEC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8200" y="1887537"/>
            <a:ext cx="3746500" cy="4119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060CCD6-78D7-E747-9DF0-CDD86FD726A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308600" y="1028701"/>
            <a:ext cx="6051550" cy="1282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4DB73B-550C-AA4E-91C2-5152291FD41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321300" y="2332037"/>
            <a:ext cx="6026150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C98627-AC03-D548-A99A-BF2BC082068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308600" y="2679701"/>
            <a:ext cx="6051550" cy="1282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9EE424-708D-BE43-B5C3-438424102CF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321300" y="3970337"/>
            <a:ext cx="6026150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6E3D2E-A7EC-B54C-A80C-93F6573D0A3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308600" y="4318001"/>
            <a:ext cx="6051550" cy="1282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7380D-8105-3244-A71C-2CC3E68B6C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681037"/>
            <a:ext cx="3752850" cy="1206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400"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638167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6058ED6-EDAB-4B23-BC0B-8220A4362342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329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E942D68-91C7-44A9-A82F-395F71776C6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017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A15BB0-BAC9-489F-8F86-53D2F6C63206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3686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F83094-A4C8-4AC9-BE53-0DD2E867B07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409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16D0827-2345-6C46-BDE3-9814C574B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52F44-E17E-1642-88AE-A73BD358FC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9150" y="3111499"/>
            <a:ext cx="6445250" cy="15494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1D2E75-167B-6A45-BE9A-4084D418F2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1595438"/>
            <a:ext cx="6445249" cy="15160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400"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55227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F42E93-C26A-2042-852E-BF17C142BA6E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5E3C1F-2EE1-FB4C-9F99-89F83DFF6FC9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36A4CC3-0ACB-7042-AABA-4D52228C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EA37A-273E-344D-951C-EDDDFE45D7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1363" y="298902"/>
            <a:ext cx="9591675" cy="101237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40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600"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600"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600"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One column for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15107D-B4EA-D446-A2D3-185AF0B3C7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0563" y="1900238"/>
            <a:ext cx="8372475" cy="6699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5E434A-2439-FB4D-9893-2E74EB8DC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0563" y="2713038"/>
            <a:ext cx="8372475" cy="37572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/>
            </a:lvl1pPr>
            <a:lvl2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600"/>
            </a:lvl2pPr>
            <a:lvl3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60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r>
              <a:rPr lang="en-US" dirty="0"/>
              <a:t>Qui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?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 </a:t>
            </a:r>
            <a:r>
              <a:rPr lang="en-US" dirty="0" err="1"/>
              <a:t>andaeprorrum</a:t>
            </a:r>
            <a:r>
              <a:rPr lang="en-US" dirty="0"/>
              <a:t> rem </a:t>
            </a:r>
            <a:r>
              <a:rPr lang="en-US" dirty="0" err="1"/>
              <a:t>consend</a:t>
            </a:r>
            <a:r>
              <a:rPr lang="en-US" dirty="0"/>
              <a:t> </a:t>
            </a:r>
            <a:r>
              <a:rPr lang="en-US" dirty="0" err="1"/>
              <a:t>erovitatque</a:t>
            </a:r>
            <a:r>
              <a:rPr lang="en-US" dirty="0"/>
              <a:t> </a:t>
            </a:r>
            <a:r>
              <a:rPr lang="en-US" dirty="0" err="1"/>
              <a:t>nisciis</a:t>
            </a:r>
            <a:r>
              <a:rPr lang="en-US" dirty="0"/>
              <a:t> </a:t>
            </a:r>
            <a:r>
              <a:rPr lang="en-US" dirty="0" err="1"/>
              <a:t>incilis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consequ</a:t>
            </a:r>
            <a:r>
              <a:rPr lang="en-US" dirty="0"/>
              <a:t> </a:t>
            </a:r>
            <a:r>
              <a:rPr lang="en-US" dirty="0" err="1"/>
              <a:t>atiuscipis</a:t>
            </a:r>
            <a:r>
              <a:rPr lang="en-US" dirty="0"/>
              <a:t> </a:t>
            </a:r>
            <a:r>
              <a:rPr lang="en-US" dirty="0" err="1"/>
              <a:t>mincit</a:t>
            </a:r>
            <a:r>
              <a:rPr lang="en-US" dirty="0"/>
              <a:t>, </a:t>
            </a:r>
            <a:r>
              <a:rPr lang="en-US" dirty="0" err="1"/>
              <a:t>quatus</a:t>
            </a:r>
            <a:r>
              <a:rPr lang="en-US" dirty="0"/>
              <a:t>. </a:t>
            </a:r>
            <a:r>
              <a:rPr lang="en-US" dirty="0" err="1"/>
              <a:t>Aliciatur</a:t>
            </a:r>
            <a:r>
              <a:rPr lang="en-US" dirty="0"/>
              <a:t>? Qui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?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 </a:t>
            </a:r>
            <a:r>
              <a:rPr lang="en-US" dirty="0" err="1"/>
              <a:t>andaeprorrum</a:t>
            </a:r>
            <a:r>
              <a:rPr lang="en-US" dirty="0"/>
              <a:t> rem </a:t>
            </a:r>
            <a:r>
              <a:rPr lang="en-US" dirty="0" err="1"/>
              <a:t>consend</a:t>
            </a:r>
            <a:r>
              <a:rPr lang="en-US" dirty="0"/>
              <a:t> </a:t>
            </a:r>
            <a:r>
              <a:rPr lang="en-US" dirty="0" err="1"/>
              <a:t>erovitatque</a:t>
            </a:r>
            <a:r>
              <a:rPr lang="en-US" dirty="0"/>
              <a:t> </a:t>
            </a:r>
            <a:r>
              <a:rPr lang="en-US" dirty="0" err="1"/>
              <a:t>nisciis</a:t>
            </a:r>
            <a:r>
              <a:rPr lang="en-US" dirty="0"/>
              <a:t> </a:t>
            </a:r>
            <a:r>
              <a:rPr lang="en-US" dirty="0" err="1"/>
              <a:t>incilis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consequ</a:t>
            </a:r>
            <a:r>
              <a:rPr lang="en-US" dirty="0"/>
              <a:t> </a:t>
            </a:r>
            <a:r>
              <a:rPr lang="en-US" dirty="0" err="1"/>
              <a:t>atiuscipis</a:t>
            </a:r>
            <a:r>
              <a:rPr lang="en-US" dirty="0"/>
              <a:t> </a:t>
            </a:r>
            <a:r>
              <a:rPr lang="en-US" dirty="0" err="1"/>
              <a:t>mincit</a:t>
            </a:r>
            <a:r>
              <a:rPr lang="en-US" dirty="0"/>
              <a:t>, </a:t>
            </a:r>
            <a:r>
              <a:rPr lang="en-US" dirty="0" err="1"/>
              <a:t>quatus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Aliciatur</a:t>
            </a:r>
            <a:r>
              <a:rPr lang="en-US" dirty="0"/>
              <a:t>? Qui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?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 </a:t>
            </a:r>
            <a:r>
              <a:rPr lang="en-US" dirty="0" err="1"/>
              <a:t>andaeprorrum</a:t>
            </a:r>
            <a:r>
              <a:rPr lang="en-US" dirty="0"/>
              <a:t> rem </a:t>
            </a:r>
            <a:r>
              <a:rPr lang="en-US" dirty="0" err="1"/>
              <a:t>consend</a:t>
            </a:r>
            <a:r>
              <a:rPr lang="en-US" dirty="0"/>
              <a:t> </a:t>
            </a:r>
            <a:r>
              <a:rPr lang="en-US" dirty="0" err="1"/>
              <a:t>erovitatque</a:t>
            </a:r>
            <a:r>
              <a:rPr lang="en-US" dirty="0"/>
              <a:t> </a:t>
            </a:r>
            <a:r>
              <a:rPr lang="en-US" dirty="0" err="1"/>
              <a:t>nisciis</a:t>
            </a:r>
            <a:r>
              <a:rPr lang="en-US" dirty="0"/>
              <a:t> </a:t>
            </a:r>
            <a:r>
              <a:rPr lang="en-US" dirty="0" err="1"/>
              <a:t>incilis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consequ</a:t>
            </a:r>
            <a:r>
              <a:rPr lang="en-US" dirty="0"/>
              <a:t> </a:t>
            </a:r>
            <a:r>
              <a:rPr lang="en-US" dirty="0" err="1"/>
              <a:t>atiuscipis</a:t>
            </a:r>
            <a:r>
              <a:rPr lang="en-US" dirty="0"/>
              <a:t> </a:t>
            </a:r>
            <a:r>
              <a:rPr lang="en-US" dirty="0" err="1"/>
              <a:t>mincit</a:t>
            </a:r>
            <a:r>
              <a:rPr lang="en-US" dirty="0"/>
              <a:t>, </a:t>
            </a:r>
            <a:r>
              <a:rPr lang="en-US" dirty="0" err="1"/>
              <a:t>quatus</a:t>
            </a:r>
            <a:r>
              <a:rPr lang="en-US" dirty="0"/>
              <a:t>. </a:t>
            </a:r>
            <a:r>
              <a:rPr lang="en-US" dirty="0" err="1"/>
              <a:t>Aliciatur</a:t>
            </a:r>
            <a:r>
              <a:rPr lang="en-US" dirty="0"/>
              <a:t>? Qui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?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 </a:t>
            </a:r>
            <a:r>
              <a:rPr lang="en-US" dirty="0" err="1"/>
              <a:t>andaeprorrum</a:t>
            </a:r>
            <a:r>
              <a:rPr lang="en-US" dirty="0"/>
              <a:t> rem </a:t>
            </a:r>
            <a:r>
              <a:rPr lang="en-US" dirty="0" err="1"/>
              <a:t>consend</a:t>
            </a:r>
            <a:r>
              <a:rPr lang="en-US" dirty="0"/>
              <a:t> </a:t>
            </a:r>
            <a:r>
              <a:rPr lang="en-US" dirty="0" err="1"/>
              <a:t>erovitatque</a:t>
            </a:r>
            <a:r>
              <a:rPr lang="en-US" dirty="0"/>
              <a:t> </a:t>
            </a:r>
            <a:r>
              <a:rPr lang="en-US" dirty="0" err="1"/>
              <a:t>nisciis</a:t>
            </a:r>
            <a:r>
              <a:rPr lang="en-US" dirty="0"/>
              <a:t> </a:t>
            </a:r>
            <a:r>
              <a:rPr lang="en-US" dirty="0" err="1"/>
              <a:t>incilis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consequ</a:t>
            </a:r>
            <a:r>
              <a:rPr lang="en-US" dirty="0"/>
              <a:t> </a:t>
            </a:r>
            <a:r>
              <a:rPr lang="en-US" dirty="0" err="1"/>
              <a:t>atiuscipis</a:t>
            </a:r>
            <a:r>
              <a:rPr lang="en-US" dirty="0"/>
              <a:t> </a:t>
            </a:r>
            <a:r>
              <a:rPr lang="en-US" dirty="0" err="1"/>
              <a:t>mincit</a:t>
            </a:r>
            <a:r>
              <a:rPr lang="en-US" dirty="0"/>
              <a:t>, </a:t>
            </a:r>
            <a:r>
              <a:rPr lang="en-US" dirty="0" err="1"/>
              <a:t>quatus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 </a:t>
            </a:r>
            <a:r>
              <a:rPr lang="en-US" dirty="0" err="1"/>
              <a:t>andaeprorrum</a:t>
            </a:r>
            <a:r>
              <a:rPr lang="en-US" dirty="0"/>
              <a:t> rem </a:t>
            </a:r>
            <a:r>
              <a:rPr lang="en-US" dirty="0" err="1"/>
              <a:t>consend</a:t>
            </a:r>
            <a:r>
              <a:rPr lang="en-US" dirty="0"/>
              <a:t> </a:t>
            </a:r>
            <a:r>
              <a:rPr lang="en-US" dirty="0" err="1"/>
              <a:t>erovitatque</a:t>
            </a:r>
            <a:r>
              <a:rPr lang="en-US" dirty="0"/>
              <a:t> </a:t>
            </a:r>
            <a:r>
              <a:rPr lang="en-US" dirty="0" err="1"/>
              <a:t>nisciis</a:t>
            </a:r>
            <a:r>
              <a:rPr lang="en-US" dirty="0"/>
              <a:t> </a:t>
            </a:r>
            <a:r>
              <a:rPr lang="en-US" dirty="0" err="1"/>
              <a:t>incilis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consequ</a:t>
            </a:r>
            <a:r>
              <a:rPr lang="en-US" dirty="0"/>
              <a:t> </a:t>
            </a:r>
            <a:r>
              <a:rPr lang="en-US" dirty="0" err="1"/>
              <a:t>atiuscipis</a:t>
            </a:r>
            <a:r>
              <a:rPr lang="en-US" dirty="0"/>
              <a:t> </a:t>
            </a:r>
            <a:r>
              <a:rPr lang="en-US" dirty="0" err="1"/>
              <a:t>mincit</a:t>
            </a:r>
            <a:r>
              <a:rPr lang="en-US" dirty="0"/>
              <a:t>, </a:t>
            </a:r>
            <a:r>
              <a:rPr lang="en-US" dirty="0" err="1"/>
              <a:t>quatus</a:t>
            </a:r>
            <a:r>
              <a:rPr lang="en-US" dirty="0"/>
              <a:t>. </a:t>
            </a:r>
            <a:r>
              <a:rPr lang="en-US" dirty="0" err="1"/>
              <a:t>Aliciatur</a:t>
            </a:r>
            <a:r>
              <a:rPr lang="en-US" dirty="0"/>
              <a:t>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BC8595-DCA2-E44E-B52A-6BE96B33AE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43" y="343173"/>
            <a:ext cx="444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1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18F46FE-795A-B143-B2C5-0F05750D254E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8AAAA3-7B04-DB4C-B0E3-B27A4E07C1A5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5DCE1D9-7411-3344-BD37-ED1CE3BDE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31B42-6A96-8343-B321-3BD5662A09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298450"/>
            <a:ext cx="9569450" cy="100806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40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One column text and callout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4D0080-4968-C147-9D17-404A557BFA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5" y="2509520"/>
            <a:ext cx="3352800" cy="29467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Callout</a:t>
            </a:r>
          </a:p>
          <a:p>
            <a:pPr lvl="0"/>
            <a:r>
              <a:rPr lang="en-US" dirty="0" err="1"/>
              <a:t>Aliciatur</a:t>
            </a:r>
            <a:r>
              <a:rPr lang="en-US" dirty="0"/>
              <a:t>? Qui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?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093A76-C7FB-4B4D-A592-4CFB7C16D9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0725" y="2509838"/>
            <a:ext cx="5689600" cy="5683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DE131C-2C50-6743-93AF-0523D1E82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0725" y="3200400"/>
            <a:ext cx="5689600" cy="2814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r>
              <a:rPr lang="en-US" dirty="0"/>
              <a:t>Qui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?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 </a:t>
            </a:r>
            <a:r>
              <a:rPr lang="en-US" dirty="0" err="1"/>
              <a:t>andaeprorrum</a:t>
            </a:r>
            <a:r>
              <a:rPr lang="en-US" dirty="0"/>
              <a:t> rem </a:t>
            </a:r>
            <a:r>
              <a:rPr lang="en-US" dirty="0" err="1"/>
              <a:t>consend</a:t>
            </a:r>
            <a:r>
              <a:rPr lang="en-US" dirty="0"/>
              <a:t> </a:t>
            </a:r>
            <a:r>
              <a:rPr lang="en-US" dirty="0" err="1"/>
              <a:t>erovitatque</a:t>
            </a:r>
            <a:r>
              <a:rPr lang="en-US" dirty="0"/>
              <a:t> </a:t>
            </a:r>
            <a:r>
              <a:rPr lang="en-US" dirty="0" err="1"/>
              <a:t>nisciis</a:t>
            </a:r>
            <a:r>
              <a:rPr lang="en-US" dirty="0"/>
              <a:t> </a:t>
            </a:r>
            <a:r>
              <a:rPr lang="en-US" dirty="0" err="1"/>
              <a:t>incilis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consequ</a:t>
            </a:r>
            <a:r>
              <a:rPr lang="en-US" dirty="0"/>
              <a:t> </a:t>
            </a:r>
            <a:r>
              <a:rPr lang="en-US" dirty="0" err="1"/>
              <a:t>atiuscipis</a:t>
            </a:r>
            <a:r>
              <a:rPr lang="en-US" dirty="0"/>
              <a:t> </a:t>
            </a:r>
            <a:r>
              <a:rPr lang="en-US" dirty="0" err="1"/>
              <a:t>mincit</a:t>
            </a:r>
            <a:r>
              <a:rPr lang="en-US" dirty="0"/>
              <a:t>, </a:t>
            </a:r>
            <a:r>
              <a:rPr lang="en-US" dirty="0" err="1"/>
              <a:t>quatus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Aliciatur</a:t>
            </a:r>
            <a:r>
              <a:rPr lang="en-US" dirty="0"/>
              <a:t>? Qui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?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 </a:t>
            </a:r>
            <a:r>
              <a:rPr lang="en-US" dirty="0" err="1"/>
              <a:t>andaeprorrum</a:t>
            </a:r>
            <a:r>
              <a:rPr lang="en-US" dirty="0"/>
              <a:t> rem </a:t>
            </a:r>
            <a:r>
              <a:rPr lang="en-US" dirty="0" err="1"/>
              <a:t>consend</a:t>
            </a:r>
            <a:r>
              <a:rPr lang="en-US" dirty="0"/>
              <a:t> </a:t>
            </a:r>
            <a:r>
              <a:rPr lang="en-US" dirty="0" err="1"/>
              <a:t>erovitatque</a:t>
            </a:r>
            <a:r>
              <a:rPr lang="en-US" dirty="0"/>
              <a:t> </a:t>
            </a:r>
            <a:r>
              <a:rPr lang="en-US" dirty="0" err="1"/>
              <a:t>nisciis</a:t>
            </a:r>
            <a:r>
              <a:rPr lang="en-US" dirty="0"/>
              <a:t> </a:t>
            </a:r>
            <a:r>
              <a:rPr lang="en-US" dirty="0" err="1"/>
              <a:t>incilis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consequ</a:t>
            </a:r>
            <a:r>
              <a:rPr lang="en-US" dirty="0"/>
              <a:t> </a:t>
            </a:r>
            <a:r>
              <a:rPr lang="en-US" dirty="0" err="1"/>
              <a:t>atiuscipis</a:t>
            </a:r>
            <a:r>
              <a:rPr lang="en-US" dirty="0"/>
              <a:t> </a:t>
            </a:r>
            <a:r>
              <a:rPr lang="en-US" dirty="0" err="1"/>
              <a:t>mincit</a:t>
            </a:r>
            <a:r>
              <a:rPr lang="en-US" dirty="0"/>
              <a:t>, </a:t>
            </a:r>
            <a:r>
              <a:rPr lang="en-US" dirty="0" err="1"/>
              <a:t>quatus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E4BC36-C908-3E4B-988C-BA6DE777F1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7188"/>
            <a:ext cx="444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9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+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B1CD81-9B70-D544-81B2-C20F305E6686}"/>
              </a:ext>
            </a:extLst>
          </p:cNvPr>
          <p:cNvSpPr/>
          <p:nvPr userDrawn="1"/>
        </p:nvSpPr>
        <p:spPr>
          <a:xfrm>
            <a:off x="4758332" y="2140527"/>
            <a:ext cx="6276109" cy="367838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D3EAB-B430-DB45-AC71-808E1D0159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7729" y="1"/>
            <a:ext cx="8780454" cy="180847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One column text and video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01D9E2-D4E8-0B47-8485-F17B1333CD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460" y="2139950"/>
            <a:ext cx="3492290" cy="36782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b="1" i="0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FCFC6577-73CE-BE41-B0FC-3E2C70F35C72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4904078" y="2259013"/>
            <a:ext cx="6013450" cy="344963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38D78690-5FFB-9E4D-B212-42ED7E39559B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D90E28-96C2-A643-AEDE-DD6FEF8FFDD3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FD24652-F614-F243-AA94-0FC86099FB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009758-51DF-7F45-830A-CD28EEA77C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7188"/>
            <a:ext cx="444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CA892-7E96-074B-8920-B7C11E8B16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3300" y="2311400"/>
            <a:ext cx="6540500" cy="482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400" b="1">
                <a:solidFill>
                  <a:srgbClr val="04A299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8BF4931-DF4D-164D-A0A3-61D1CF39EBA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813300" y="2997199"/>
            <a:ext cx="6540500" cy="3179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</a:lstStyle>
          <a:p>
            <a:pPr lvl="0"/>
            <a:r>
              <a:rPr lang="en-US" dirty="0"/>
              <a:t>Body text</a:t>
            </a:r>
          </a:p>
        </p:txBody>
      </p:sp>
      <p:cxnSp>
        <p:nvCxnSpPr>
          <p:cNvPr id="15" name="Straight Connector 33">
            <a:extLst>
              <a:ext uri="{FF2B5EF4-FFF2-40B4-BE49-F238E27FC236}">
                <a16:creationId xmlns:a16="http://schemas.microsoft.com/office/drawing/2014/main" id="{461EB6C0-D35C-8547-A245-EC322E7A587C}"/>
              </a:ext>
            </a:extLst>
          </p:cNvPr>
          <p:cNvCxnSpPr/>
          <p:nvPr userDrawn="1"/>
        </p:nvCxnSpPr>
        <p:spPr>
          <a:xfrm>
            <a:off x="543976" y="3627772"/>
            <a:ext cx="3507163" cy="0"/>
          </a:xfrm>
          <a:prstGeom prst="straightConnector1">
            <a:avLst/>
          </a:prstGeom>
          <a:noFill/>
          <a:ln w="6345" cap="flat">
            <a:solidFill>
              <a:srgbClr val="04A199"/>
            </a:solidFill>
            <a:prstDash val="solid"/>
            <a:miter/>
          </a:ln>
        </p:spPr>
      </p:cxnSp>
      <p:cxnSp>
        <p:nvCxnSpPr>
          <p:cNvPr id="16" name="Straight Connector 34">
            <a:extLst>
              <a:ext uri="{FF2B5EF4-FFF2-40B4-BE49-F238E27FC236}">
                <a16:creationId xmlns:a16="http://schemas.microsoft.com/office/drawing/2014/main" id="{BA6D0070-CD77-A842-A1BD-0DE122433C35}"/>
              </a:ext>
            </a:extLst>
          </p:cNvPr>
          <p:cNvCxnSpPr>
            <a:cxnSpLocks/>
          </p:cNvCxnSpPr>
          <p:nvPr userDrawn="1"/>
        </p:nvCxnSpPr>
        <p:spPr>
          <a:xfrm flipV="1">
            <a:off x="4051139" y="2258066"/>
            <a:ext cx="0" cy="3918896"/>
          </a:xfrm>
          <a:prstGeom prst="straightConnector1">
            <a:avLst/>
          </a:prstGeom>
          <a:noFill/>
          <a:ln w="6345" cap="flat">
            <a:solidFill>
              <a:srgbClr val="04A199"/>
            </a:solidFill>
            <a:prstDash val="solid"/>
            <a:miter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B4ADD3B-86AD-7D4F-93E5-1FBF7B171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7729" y="1"/>
            <a:ext cx="9528598" cy="1778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0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One column text and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0E98267-CB39-234E-BF70-68580ABBEB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0" y="2258066"/>
            <a:ext cx="2897462" cy="28974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B505FCFE-E562-634A-AE1E-5BDAF593B00C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D8EE21-B6B2-8045-B184-7D47BB3C4DBA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8554F8F-8E3B-7043-B30E-C40AD7E00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A4FF9-BF88-9144-ACB4-9D6B388CBB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7188"/>
            <a:ext cx="444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40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  <p:sldLayoutId id="2147483688" r:id="rId27"/>
    <p:sldLayoutId id="2147483689" r:id="rId28"/>
    <p:sldLayoutId id="2147483690" r:id="rId29"/>
    <p:sldLayoutId id="2147483695" r:id="rId30"/>
    <p:sldLayoutId id="2147483696" r:id="rId31"/>
    <p:sldLayoutId id="2147483697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9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careHelp@arlington.va.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joseph.tschanz@state.nm.u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ortal.shiptacenter.org/Portal/Content/STARS.aspx" TargetMode="External"/><Relationship Id="rId4" Type="http://schemas.openxmlformats.org/officeDocument/2006/relationships/hyperlink" Target="https://portal.shiptacenter.org/Portal/Events/Event-Detail.aspx?EventGUID=96b0bd47-4fc1-457a-a893-3c72a33071c8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oa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hyperlink" Target="https://connect.ncoa.org/products/2021-ageaction-conference-sessions-for-mippa#tab-product_tab_content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2.xml"/><Relationship Id="rId7" Type="http://schemas.openxmlformats.org/officeDocument/2006/relationships/hyperlink" Target="https://ncoa.org/article/from-billboards-to-gas-pumps-conducting-benefits-outreach-in-highly-trafficked-areas" TargetMode="Externa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hyperlink" Target="https://ncoa.org/article/medicare-core-benefits-cheat-sheet" TargetMode="External"/><Relationship Id="rId5" Type="http://schemas.openxmlformats.org/officeDocument/2006/relationships/hyperlink" Target="https://ncoa.org/article/part-d-low-income-subsidy-extra-help-eligibility-and-coverage-chart" TargetMode="External"/><Relationship Id="rId4" Type="http://schemas.openxmlformats.org/officeDocument/2006/relationships/hyperlink" Target="https://ncoa.org/article/medicare-savings-programs-eligibility-coverag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nn.kayrish@ncoa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brandy.bauer@ncoa.or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88230-6587-439D-A19A-21A7A788C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February MIPPA TA Call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49354-CB7F-47FC-BF9E-5AB4D72AA2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850" y="5365650"/>
            <a:ext cx="5463614" cy="971549"/>
          </a:xfrm>
        </p:spPr>
        <p:txBody>
          <a:bodyPr/>
          <a:lstStyle/>
          <a:p>
            <a:endParaRPr lang="en-US" dirty="0"/>
          </a:p>
          <a:p>
            <a:r>
              <a:rPr lang="en-US" sz="2000" dirty="0"/>
              <a:t>February 10, 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5A9EB2-5128-47A2-9D43-1D29F09894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850" y="4686301"/>
            <a:ext cx="5463614" cy="971550"/>
          </a:xfrm>
        </p:spPr>
        <p:txBody>
          <a:bodyPr/>
          <a:lstStyle/>
          <a:p>
            <a:r>
              <a:rPr lang="en-US" sz="2400" dirty="0"/>
              <a:t>Ann Kayrish</a:t>
            </a:r>
          </a:p>
          <a:p>
            <a:r>
              <a:rPr lang="en-US" sz="2400" dirty="0"/>
              <a:t>Brandy Bauer</a:t>
            </a:r>
          </a:p>
        </p:txBody>
      </p:sp>
    </p:spTree>
    <p:extLst>
      <p:ext uri="{BB962C8B-B14F-4D97-AF65-F5344CB8AC3E}">
        <p14:creationId xmlns:p14="http://schemas.microsoft.com/office/powerpoint/2010/main" val="1314971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pic>
        <p:nvPicPr>
          <p:cNvPr id="2" name="New picture" descr="Timeline&#10;&#10;Description automatically generated"/>
          <p:cNvPicPr/>
          <p:nvPr/>
        </p:nvPicPr>
        <p:blipFill rotWithShape="1">
          <a:blip r:embed="rId2"/>
          <a:srcRect t="3619" b="2687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21804-656F-4A4E-A840-AD6FC8EE1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363" y="298902"/>
            <a:ext cx="10355423" cy="1049451"/>
          </a:xfrm>
          <a:ln w="15875">
            <a:noFill/>
          </a:ln>
        </p:spPr>
        <p:txBody>
          <a:bodyPr>
            <a:normAutofit/>
          </a:bodyPr>
          <a:lstStyle/>
          <a:p>
            <a:r>
              <a:rPr lang="en-US" dirty="0"/>
              <a:t>Contact information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81E909-4C6E-4536-9310-B5C6438346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30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2D542-39A4-4598-BEB9-D1267FDA8501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302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C2F1B389-9F63-4AA5-B233-386D3F672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85875"/>
              </p:ext>
            </p:extLst>
          </p:nvPr>
        </p:nvGraphicFramePr>
        <p:xfrm>
          <a:off x="660397" y="1907628"/>
          <a:ext cx="10722307" cy="277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388">
                  <a:extLst>
                    <a:ext uri="{9D8B030D-6E8A-4147-A177-3AD203B41FA5}">
                      <a16:colId xmlns:a16="http://schemas.microsoft.com/office/drawing/2014/main" val="3239956492"/>
                    </a:ext>
                  </a:extLst>
                </a:gridCol>
                <a:gridCol w="4830533">
                  <a:extLst>
                    <a:ext uri="{9D8B030D-6E8A-4147-A177-3AD203B41FA5}">
                      <a16:colId xmlns:a16="http://schemas.microsoft.com/office/drawing/2014/main" val="421168039"/>
                    </a:ext>
                  </a:extLst>
                </a:gridCol>
                <a:gridCol w="3349386">
                  <a:extLst>
                    <a:ext uri="{9D8B030D-6E8A-4147-A177-3AD203B41FA5}">
                      <a16:colId xmlns:a16="http://schemas.microsoft.com/office/drawing/2014/main" val="3719401926"/>
                    </a:ext>
                  </a:extLst>
                </a:gridCol>
              </a:tblGrid>
              <a:tr h="74081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Contact 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196746"/>
                  </a:ext>
                </a:extLst>
              </a:tr>
              <a:tr h="110701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Michelle Thomas </a:t>
                      </a:r>
                    </a:p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Program Coordinator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Virginia Insurance Counseling Assistance Program (VICAP) </a:t>
                      </a:r>
                    </a:p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Arlington County, VA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MedicareHelp@arlington.va.us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703 -228-1725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74105"/>
                  </a:ext>
                </a:extLst>
              </a:tr>
              <a:tr h="92893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Joseph Tschanz</a:t>
                      </a:r>
                    </a:p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Project Director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New Mexico SHIP/MIPPA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joseph.tschanz@state.nm.us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dirty="0"/>
                    </a:p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505-946-8648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126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7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5E80DE-79C6-4FAB-B971-182149F88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MIPPA Performance measures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F933A-CEFC-4604-92F9-F7A3A9975F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D8F51D-50AD-481C-9D39-8A5E9B69D9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48D04-4F49-4EAD-BB82-51A7ED7D66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18825" y="6356350"/>
            <a:ext cx="1273175" cy="5016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7AE2B-5099-7E47-BBD9-B1DA69B8770E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3AA37-6D21-43DD-8FE9-DF4C0A53C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64" y="1213164"/>
            <a:ext cx="9485158" cy="50301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6C9EF9F-BBC1-4FC3-8F80-E181E7647533}"/>
              </a:ext>
            </a:extLst>
          </p:cNvPr>
          <p:cNvSpPr/>
          <p:nvPr/>
        </p:nvSpPr>
        <p:spPr>
          <a:xfrm>
            <a:off x="1371600" y="4699001"/>
            <a:ext cx="9004300" cy="165128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334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21804-656F-4A4E-A840-AD6FC8EE1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363" y="298902"/>
            <a:ext cx="10355423" cy="1049451"/>
          </a:xfrm>
          <a:ln w="15875"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PM 4: Contacts with Application submitted </a:t>
            </a:r>
            <a:r>
              <a:rPr lang="en-US" dirty="0"/>
              <a:t>(Poll)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E3658E-C7D8-435E-AAAD-E6883C002C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1363" y="1485900"/>
            <a:ext cx="10463912" cy="846483"/>
          </a:xfrm>
        </p:spPr>
        <p:txBody>
          <a:bodyPr/>
          <a:lstStyle/>
          <a:p>
            <a:r>
              <a:rPr lang="en-US" dirty="0"/>
              <a:t>Which of the following topic discussed and associated sub-topics do </a:t>
            </a:r>
            <a:r>
              <a:rPr lang="en-US" u="sng" dirty="0"/>
              <a:t>not </a:t>
            </a:r>
            <a:r>
              <a:rPr lang="en-US" dirty="0"/>
              <a:t>count toward MIPPA PM 4?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b="0" dirty="0">
                <a:solidFill>
                  <a:schemeClr val="tx2"/>
                </a:solidFill>
              </a:rPr>
              <a:t>Medicaid: Application submission  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b="0" dirty="0">
                <a:solidFill>
                  <a:schemeClr val="tx2"/>
                </a:solidFill>
              </a:rPr>
              <a:t>Medicaid: MSP Application assistance 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b="0" dirty="0">
                <a:solidFill>
                  <a:schemeClr val="tx2"/>
                </a:solidFill>
              </a:rPr>
              <a:t>Medicaid:  Recertification   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b="0" dirty="0">
                <a:solidFill>
                  <a:schemeClr val="tx2"/>
                </a:solidFill>
              </a:rPr>
              <a:t>Part D Low Income Subsidy/Extra Help:  Application submission  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b="0" dirty="0">
                <a:solidFill>
                  <a:schemeClr val="tx2"/>
                </a:solidFill>
              </a:rPr>
              <a:t>All of the above topics/subtopic combinations count toward MIPPA performance measure 4  </a:t>
            </a:r>
          </a:p>
          <a:p>
            <a:pPr marL="457200" indent="-457200">
              <a:buAutoNum type="alphaUcPeriod"/>
            </a:pP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AutoNum type="alphaUcPeriod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81E909-4C6E-4536-9310-B5C6438346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30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2D542-39A4-4598-BEB9-D1267FDA8501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302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68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21804-656F-4A4E-A840-AD6FC8EE1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363" y="298902"/>
            <a:ext cx="10355423" cy="1049451"/>
          </a:xfrm>
          <a:ln w="15875">
            <a:noFill/>
          </a:ln>
        </p:spPr>
        <p:txBody>
          <a:bodyPr>
            <a:noAutofit/>
          </a:bodyPr>
          <a:lstStyle/>
          <a:p>
            <a:r>
              <a:rPr lang="en-US" sz="3600" dirty="0"/>
              <a:t>Application assistance does not count toward MIPPA PM 4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81E909-4C6E-4536-9310-B5C6438346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30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2D542-39A4-4598-BEB9-D1267FDA8501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302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966290-6F8B-4E06-AC4D-0EDF9205AAAD}"/>
              </a:ext>
            </a:extLst>
          </p:cNvPr>
          <p:cNvSpPr txBox="1"/>
          <p:nvPr/>
        </p:nvSpPr>
        <p:spPr>
          <a:xfrm>
            <a:off x="876300" y="1968502"/>
            <a:ext cx="2870200" cy="4193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TOPIC:  Medicaid	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SUBTOPIC: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</a:pPr>
            <a:r>
              <a:rPr lang="en-US" sz="1600" dirty="0">
                <a:effectLst/>
                <a:highlight>
                  <a:srgbClr val="00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Application Submission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Benefit Explanation 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Claims/Billing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Eligibility/Screening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Fraud and Abuse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Medicaid Application Assistance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Medicare Buy-in Coordination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Medicaid Managed Care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MSP Application Assistance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SzPts val="800"/>
              <a:buFont typeface="Wingdings" panose="05000000000000000000" pitchFamily="2" charset="2"/>
              <a:buChar char=""/>
            </a:pPr>
            <a:r>
              <a:rPr lang="en-US" sz="1600" dirty="0">
                <a:effectLst/>
                <a:highlight>
                  <a:srgbClr val="00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Recertification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0DAB0B-ED23-4F79-B4E7-FF9A59DAB2FE}"/>
              </a:ext>
            </a:extLst>
          </p:cNvPr>
          <p:cNvSpPr txBox="1"/>
          <p:nvPr/>
        </p:nvSpPr>
        <p:spPr>
          <a:xfrm>
            <a:off x="5968999" y="1968501"/>
            <a:ext cx="4000501" cy="2888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TOPIC:   Part D Low Income Subsidy (LIS/Extra Help)	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SUBTOPIC:			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Appeals/Grievances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Application Assistance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</a:pPr>
            <a:r>
              <a:rPr lang="en-US" sz="1600" dirty="0">
                <a:effectLst/>
                <a:highlight>
                  <a:srgbClr val="00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Application Submission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Benefit Explanation 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Claims/Billing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800"/>
              <a:buFont typeface="Wingdings" panose="05000000000000000000" pitchFamily="2" charset="2"/>
              <a:buChar char="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Eligibility/Screening</a:t>
            </a: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SzPts val="800"/>
              <a:buFont typeface="Wingdings" panose="05000000000000000000" pitchFamily="2" charset="2"/>
              <a:buChar char="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 NET/BAE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BA5C42B-1893-4E0C-88E4-0570A1AEE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156133"/>
              </p:ext>
            </p:extLst>
          </p:nvPr>
        </p:nvGraphicFramePr>
        <p:xfrm>
          <a:off x="876300" y="1348353"/>
          <a:ext cx="9601200" cy="46726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601200">
                  <a:extLst>
                    <a:ext uri="{9D8B030D-6E8A-4147-A177-3AD203B41FA5}">
                      <a16:colId xmlns:a16="http://schemas.microsoft.com/office/drawing/2014/main" val="2820123036"/>
                    </a:ext>
                  </a:extLst>
                </a:gridCol>
              </a:tblGrid>
              <a:tr h="4672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BENEFICIARY CONTACT FORM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:a16="http://schemas.microsoft.com/office/drawing/2014/main" val="1203201679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CBADB609-6E52-4F94-A318-784992C14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688" y="3276448"/>
            <a:ext cx="272781" cy="2727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0E5B5A-0C85-4217-89CE-8E77DD702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4065262"/>
            <a:ext cx="280988" cy="2809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6D823B-2A6F-4FD4-9606-F25D742A8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5369153"/>
            <a:ext cx="280988" cy="2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24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21804-656F-4A4E-A840-AD6FC8EE1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363" y="298902"/>
            <a:ext cx="10355423" cy="1049451"/>
          </a:xfrm>
          <a:ln w="15875">
            <a:noFill/>
          </a:ln>
        </p:spPr>
        <p:txBody>
          <a:bodyPr>
            <a:normAutofit/>
          </a:bodyPr>
          <a:lstStyle/>
          <a:p>
            <a:r>
              <a:rPr lang="en-US" dirty="0"/>
              <a:t>MSP activities that count toward PM 4 </a:t>
            </a:r>
            <a:r>
              <a:rPr lang="en-US" sz="4000" dirty="0"/>
              <a:t> </a:t>
            </a:r>
            <a:r>
              <a:rPr lang="en-US" dirty="0"/>
              <a:t>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E3658E-C7D8-435E-AAAD-E6883C002C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1" y="1117579"/>
            <a:ext cx="10512586" cy="8128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Data entry pathway on Beneficiary Contact Form. </a:t>
            </a:r>
            <a:r>
              <a:rPr lang="en-US" sz="2800" b="0" dirty="0">
                <a:solidFill>
                  <a:schemeClr val="tx2"/>
                </a:solidFill>
              </a:rPr>
              <a:t>  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81E909-4C6E-4536-9310-B5C6438346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30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2D542-39A4-4598-BEB9-D1267FDA8501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302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5B0611-1C95-4A58-B2A3-3066120C2CEB}"/>
              </a:ext>
            </a:extLst>
          </p:cNvPr>
          <p:cNvSpPr txBox="1"/>
          <p:nvPr/>
        </p:nvSpPr>
        <p:spPr>
          <a:xfrm>
            <a:off x="741363" y="2032000"/>
            <a:ext cx="692943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Topics Discussed &gt; Medicaid &gt; Application Submission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Topics Discussed &gt; Medicaid &gt; Recertification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endParaRPr lang="en-US" sz="2400" b="1" dirty="0">
              <a:solidFill>
                <a:schemeClr val="tx2"/>
              </a:solidFill>
            </a:endParaRPr>
          </a:p>
          <a:p>
            <a:endParaRPr lang="en-US" sz="2400" b="1" dirty="0">
              <a:solidFill>
                <a:schemeClr val="tx2"/>
              </a:solidFill>
            </a:endParaRPr>
          </a:p>
          <a:p>
            <a:endParaRPr lang="en-US" sz="2400" b="1" dirty="0">
              <a:solidFill>
                <a:schemeClr val="tx2"/>
              </a:solidFill>
            </a:endParaRPr>
          </a:p>
          <a:p>
            <a:pPr marL="342900" indent="-165100"/>
            <a:r>
              <a:rPr lang="en-US" sz="2400" dirty="0">
                <a:solidFill>
                  <a:schemeClr val="tx2"/>
                </a:solidFill>
              </a:rPr>
              <a:t>* </a:t>
            </a:r>
            <a:r>
              <a:rPr lang="en-US" sz="2000" dirty="0">
                <a:solidFill>
                  <a:schemeClr val="tx2"/>
                </a:solidFill>
              </a:rPr>
              <a:t>Report MSP application submission as a Medicaid Submission as there is no separate field for MSP application submission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341476-F3AE-4805-BEFA-F90E852DDA32}"/>
              </a:ext>
            </a:extLst>
          </p:cNvPr>
          <p:cNvSpPr txBox="1"/>
          <p:nvPr/>
        </p:nvSpPr>
        <p:spPr>
          <a:xfrm>
            <a:off x="7772401" y="2235200"/>
            <a:ext cx="3835398" cy="3970318"/>
          </a:xfrm>
          <a:prstGeom prst="rect">
            <a:avLst/>
          </a:prstGeom>
          <a:solidFill>
            <a:schemeClr val="accent4">
              <a:alpha val="43922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highlight>
                  <a:srgbClr val="C0C0C0"/>
                </a:highlight>
              </a:rPr>
              <a:t>BENEFICIARY CONTACT FORM </a:t>
            </a:r>
          </a:p>
          <a:p>
            <a:endParaRPr lang="en-US" dirty="0"/>
          </a:p>
          <a:p>
            <a:r>
              <a:rPr lang="en-US" dirty="0"/>
              <a:t>Medicaid	</a:t>
            </a:r>
          </a:p>
          <a:p>
            <a:r>
              <a:rPr lang="en-US" dirty="0"/>
              <a:t> Application Submission</a:t>
            </a:r>
          </a:p>
          <a:p>
            <a:r>
              <a:rPr lang="en-US" dirty="0"/>
              <a:t> Benefit Explanation </a:t>
            </a:r>
          </a:p>
          <a:p>
            <a:r>
              <a:rPr lang="en-US" dirty="0"/>
              <a:t> Claims/Billing</a:t>
            </a:r>
          </a:p>
          <a:p>
            <a:r>
              <a:rPr lang="en-US" dirty="0"/>
              <a:t> Eligibility/Screening</a:t>
            </a:r>
          </a:p>
          <a:p>
            <a:r>
              <a:rPr lang="en-US" dirty="0"/>
              <a:t> Fraud and Abuse</a:t>
            </a:r>
          </a:p>
          <a:p>
            <a:r>
              <a:rPr lang="en-US" dirty="0"/>
              <a:t> Medicaid Application Assistance</a:t>
            </a:r>
          </a:p>
          <a:p>
            <a:r>
              <a:rPr lang="en-US" dirty="0"/>
              <a:t> Medicare Buy-in Coordination</a:t>
            </a:r>
          </a:p>
          <a:p>
            <a:r>
              <a:rPr lang="en-US" dirty="0"/>
              <a:t> Medicaid Managed Care</a:t>
            </a:r>
          </a:p>
          <a:p>
            <a:r>
              <a:rPr lang="en-US" dirty="0"/>
              <a:t> MSP Application Assistance</a:t>
            </a:r>
          </a:p>
          <a:p>
            <a:r>
              <a:rPr lang="en-US" dirty="0"/>
              <a:t> Recertification</a:t>
            </a:r>
          </a:p>
          <a:p>
            <a:r>
              <a:rPr lang="en-US" dirty="0"/>
              <a:t> Other</a:t>
            </a:r>
          </a:p>
        </p:txBody>
      </p:sp>
    </p:spTree>
    <p:extLst>
      <p:ext uri="{BB962C8B-B14F-4D97-AF65-F5344CB8AC3E}">
        <p14:creationId xmlns:p14="http://schemas.microsoft.com/office/powerpoint/2010/main" val="1353847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E7E277-6DB5-4365-A367-68BFAD3E9F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331" y="298902"/>
            <a:ext cx="10743726" cy="1027163"/>
          </a:xfrm>
        </p:spPr>
        <p:txBody>
          <a:bodyPr/>
          <a:lstStyle/>
          <a:p>
            <a:r>
              <a:rPr lang="en-US" sz="3600" dirty="0"/>
              <a:t>PM4:  Contacts with Application Submitted (Poll)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00DA2-0FFE-4A82-93AC-4F9FF07CB9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331" y="1326066"/>
            <a:ext cx="11070298" cy="829305"/>
          </a:xfrm>
        </p:spPr>
        <p:txBody>
          <a:bodyPr/>
          <a:lstStyle/>
          <a:p>
            <a:r>
              <a:rPr lang="en-US" sz="2800" dirty="0"/>
              <a:t>Which topic and sub-topic should be used to record Part D Low Income Subsidy (LIS)/Extra Help redeterminations?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B4B57-652B-4C0C-A1C3-068244EC5E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9799" y="2570163"/>
            <a:ext cx="10620829" cy="3767137"/>
          </a:xfrm>
        </p:spPr>
        <p:txBody>
          <a:bodyPr/>
          <a:lstStyle/>
          <a:p>
            <a:pPr lvl="1"/>
            <a:r>
              <a:rPr lang="en-US" sz="2400" dirty="0">
                <a:solidFill>
                  <a:schemeClr val="tx2"/>
                </a:solidFill>
              </a:rPr>
              <a:t>A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sz="2400" b="0" dirty="0">
                <a:solidFill>
                  <a:schemeClr val="tx2"/>
                </a:solidFill>
              </a:rPr>
              <a:t>Part D Low Income Subsidy/Extra Help:  Application submission  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B. Part D Low Income Subsidy/Extra Help:  Application assistance</a:t>
            </a:r>
          </a:p>
          <a:p>
            <a:pPr marL="342900" lvl="1" indent="-342900">
              <a:buAutoNum type="alphaUcPeriod" startAt="3"/>
            </a:pPr>
            <a:r>
              <a:rPr lang="en-US" sz="2400" dirty="0">
                <a:solidFill>
                  <a:schemeClr val="tx2"/>
                </a:solidFill>
              </a:rPr>
              <a:t>Part D Low Income Subsidy/Extra Help: Redetermination </a:t>
            </a:r>
          </a:p>
          <a:p>
            <a:pPr marL="342900" lvl="1" indent="-342900">
              <a:buAutoNum type="alphaUcPeriod" startAt="3"/>
            </a:pPr>
            <a:r>
              <a:rPr lang="en-US" sz="2400" dirty="0">
                <a:solidFill>
                  <a:schemeClr val="tx2"/>
                </a:solidFill>
              </a:rPr>
              <a:t>Part D Low Income Subsidy/Extra Help: Other  </a:t>
            </a:r>
          </a:p>
          <a:p>
            <a:pPr marL="457200" indent="-457200">
              <a:buFont typeface="+mj-lt"/>
              <a:buAutoNum type="alphaUcPeriod"/>
            </a:pPr>
            <a:endParaRPr lang="en-US" sz="2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7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E7E277-6DB5-4365-A367-68BFAD3E9F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331" y="298902"/>
            <a:ext cx="10743726" cy="1027163"/>
          </a:xfrm>
        </p:spPr>
        <p:txBody>
          <a:bodyPr/>
          <a:lstStyle/>
          <a:p>
            <a:r>
              <a:rPr lang="en-US" sz="3600" dirty="0"/>
              <a:t>Report LIS redeterminations as Application Submission   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00DA2-0FFE-4A82-93AC-4F9FF07CB9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329" y="1434907"/>
            <a:ext cx="11070300" cy="711394"/>
          </a:xfrm>
        </p:spPr>
        <p:txBody>
          <a:bodyPr/>
          <a:lstStyle/>
          <a:p>
            <a:r>
              <a:rPr lang="en-US" sz="2800" dirty="0"/>
              <a:t>Data Pathway on the Beneficiary Contact Form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B4B57-652B-4C0C-A1C3-068244EC5E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75599" y="2146300"/>
            <a:ext cx="3726071" cy="3276793"/>
          </a:xfrm>
          <a:solidFill>
            <a:srgbClr val="FEECEC">
              <a:alpha val="50196"/>
            </a:srgbClr>
          </a:solidFill>
          <a:ln>
            <a:solidFill>
              <a:schemeClr val="accent2"/>
            </a:solidFill>
          </a:ln>
        </p:spPr>
        <p:txBody>
          <a:bodyPr/>
          <a:lstStyle/>
          <a:p>
            <a:pPr lvl="2"/>
            <a:r>
              <a:rPr lang="en-US" sz="1800" b="1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BENEFICIARY CONTACT FORM</a:t>
            </a:r>
            <a:endParaRPr lang="en-US" sz="2400" dirty="0"/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TOPIC:   Part D Low Income Subsidy (LIS/Extra Help)	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Pts val="800"/>
              <a:buFont typeface="Wingdings" panose="05000000000000000000" pitchFamily="2" charset="2"/>
              <a:buChar char="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Appeals/Grievances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Pts val="800"/>
              <a:buFont typeface="Wingdings" panose="05000000000000000000" pitchFamily="2" charset="2"/>
              <a:buChar char="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Application Assistance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Pts val="800"/>
              <a:buFont typeface="Wingdings" panose="05000000000000000000" pitchFamily="2" charset="2"/>
              <a:buChar char="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Application Submission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Pts val="800"/>
              <a:buFont typeface="Wingdings" panose="05000000000000000000" pitchFamily="2" charset="2"/>
              <a:buChar char="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Benefit Explanation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Pts val="800"/>
              <a:buFont typeface="Wingdings" panose="05000000000000000000" pitchFamily="2" charset="2"/>
              <a:buChar char="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Claims/Billing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Pts val="800"/>
              <a:buFont typeface="Wingdings" panose="05000000000000000000" pitchFamily="2" charset="2"/>
              <a:buChar char="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Eligibility/Screening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Pts val="800"/>
              <a:buFont typeface="Wingdings" panose="05000000000000000000" pitchFamily="2" charset="2"/>
              <a:buChar char="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LI NET/BAE</a:t>
            </a:r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marL="457200" indent="-457200">
              <a:buFont typeface="+mj-lt"/>
              <a:buAutoNum type="alphaUcPeriod"/>
            </a:pPr>
            <a:endParaRPr lang="en-US" sz="23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9B846-9AF6-4194-981F-3E3ACB4AC5E2}"/>
              </a:ext>
            </a:extLst>
          </p:cNvPr>
          <p:cNvSpPr txBox="1"/>
          <p:nvPr/>
        </p:nvSpPr>
        <p:spPr>
          <a:xfrm>
            <a:off x="631371" y="2146300"/>
            <a:ext cx="7090229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Topics Discussed &gt; Part D Low Income Subsidy (LIS/Extra Help) &gt; Application Submission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Redetermination count toward PM 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28600" indent="-228600"/>
            <a:r>
              <a:rPr lang="en-US" sz="2400" dirty="0">
                <a:solidFill>
                  <a:schemeClr val="tx2"/>
                </a:solidFill>
              </a:rPr>
              <a:t>* </a:t>
            </a:r>
            <a:r>
              <a:rPr lang="en-US" sz="2000" dirty="0">
                <a:solidFill>
                  <a:schemeClr val="tx2"/>
                </a:solidFill>
              </a:rPr>
              <a:t>Report LIS redeterminations as Application Submission since there is no separate field LIS redeterminations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19163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21804-656F-4A4E-A840-AD6FC8EE1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4301"/>
            <a:ext cx="10258586" cy="838199"/>
          </a:xfrm>
          <a:ln w="15875">
            <a:noFill/>
          </a:ln>
        </p:spPr>
        <p:txBody>
          <a:bodyPr>
            <a:normAutofit/>
          </a:bodyPr>
          <a:lstStyle/>
          <a:p>
            <a:r>
              <a:rPr lang="en-US" sz="4000" dirty="0"/>
              <a:t>MIPPA PM 4 At a Glance Reference  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81E909-4C6E-4536-9310-B5C6438346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30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2D542-39A4-4598-BEB9-D1267FDA8501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302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24611D-7ED4-4F8C-84AB-0A76DE761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13" t="50001" r="14705" b="34888"/>
          <a:stretch/>
        </p:blipFill>
        <p:spPr>
          <a:xfrm>
            <a:off x="375076" y="1828801"/>
            <a:ext cx="10721710" cy="21389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977098-1F60-4172-9566-54ACF0C1DB50}"/>
              </a:ext>
            </a:extLst>
          </p:cNvPr>
          <p:cNvSpPr txBox="1"/>
          <p:nvPr/>
        </p:nvSpPr>
        <p:spPr>
          <a:xfrm>
            <a:off x="375076" y="5029200"/>
            <a:ext cx="109263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At-a-Glance Reference: MIPPA Performance Measures (PM) Report Sources of Data</a:t>
            </a: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SHIPTA Center STARS portal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41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A6641-7C0B-4CE0-ACAC-F995F2F290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49" y="1560786"/>
            <a:ext cx="8939706" cy="1550713"/>
          </a:xfrm>
        </p:spPr>
        <p:txBody>
          <a:bodyPr/>
          <a:lstStyle/>
          <a:p>
            <a:r>
              <a:rPr lang="en-US" dirty="0"/>
              <a:t>NCOA Resource Update </a:t>
            </a:r>
          </a:p>
        </p:txBody>
      </p:sp>
    </p:spTree>
    <p:extLst>
      <p:ext uri="{BB962C8B-B14F-4D97-AF65-F5344CB8AC3E}">
        <p14:creationId xmlns:p14="http://schemas.microsoft.com/office/powerpoint/2010/main" val="78107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29820-1D04-C544-9FCE-DA486E614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600" y="1574800"/>
            <a:ext cx="10313916" cy="4781551"/>
          </a:xfrm>
        </p:spPr>
        <p:txBody>
          <a:bodyPr>
            <a:noAutofit/>
          </a:bodyPr>
          <a:lstStyle/>
          <a:p>
            <a:pPr marL="453862" indent="-453862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Welcome and housekeeping  </a:t>
            </a:r>
          </a:p>
          <a:p>
            <a:pPr marL="378219" indent="-37821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Faith based outreach </a:t>
            </a:r>
          </a:p>
          <a:p>
            <a:pPr marL="914400" lvl="1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000" i="1" dirty="0">
                <a:solidFill>
                  <a:schemeClr val="bg1"/>
                </a:solidFill>
                <a:latin typeface="+mj-lt"/>
              </a:rPr>
              <a:t>Michelle Thomas, Program Coordinator  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VICAP Arlington County, Virginia </a:t>
            </a:r>
          </a:p>
          <a:p>
            <a:pPr marL="914400" lvl="1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000" i="1" dirty="0">
                <a:solidFill>
                  <a:schemeClr val="bg1"/>
                </a:solidFill>
                <a:latin typeface="+mj-lt"/>
              </a:rPr>
              <a:t>Joseph Tschanz, Project Director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New Mexico SHIP/MIPPA   </a:t>
            </a:r>
          </a:p>
          <a:p>
            <a:pPr marL="378219" indent="-378219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MIPPA performance measure review </a:t>
            </a:r>
          </a:p>
          <a:p>
            <a:pPr marL="378219" indent="-378219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NCOA resource review</a:t>
            </a:r>
          </a:p>
          <a:p>
            <a:r>
              <a:rPr lang="en-US" sz="2800" b="1" dirty="0"/>
              <a:t> </a:t>
            </a:r>
            <a:r>
              <a:rPr lang="en-US" sz="2800" dirty="0"/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320A7-BB93-416C-A531-CE48787890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8" y="655094"/>
            <a:ext cx="6411722" cy="1091820"/>
          </a:xfrm>
        </p:spPr>
        <p:txBody>
          <a:bodyPr/>
          <a:lstStyle/>
          <a:p>
            <a:r>
              <a:rPr lang="en-US" sz="4400" dirty="0"/>
              <a:t>On today’s 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012B5-BEA0-0642-8EBB-EE1EEACC07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18825" y="6356350"/>
            <a:ext cx="1273175" cy="5016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0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7AE2B-5099-7E47-BBD9-B1DA69B8770E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302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26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21804-656F-4A4E-A840-AD6FC8EE1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4301"/>
            <a:ext cx="10258586" cy="711199"/>
          </a:xfrm>
          <a:ln w="15875">
            <a:noFill/>
          </a:ln>
        </p:spPr>
        <p:txBody>
          <a:bodyPr>
            <a:normAutofit/>
          </a:bodyPr>
          <a:lstStyle/>
          <a:p>
            <a:r>
              <a:rPr lang="en-US" dirty="0"/>
              <a:t>NCOA Connect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81E909-4C6E-4536-9310-B5C6438346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30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2D542-39A4-4598-BEB9-D1267FDA8501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302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77098-1F60-4172-9566-54ACF0C1DB50}"/>
              </a:ext>
            </a:extLst>
          </p:cNvPr>
          <p:cNvSpPr txBox="1"/>
          <p:nvPr/>
        </p:nvSpPr>
        <p:spPr>
          <a:xfrm>
            <a:off x="927100" y="5574964"/>
            <a:ext cx="10845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https://connect.ncoa.org/</a:t>
            </a:r>
            <a:endParaRPr lang="en-US" sz="20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https://connect.ncoa.org/products/2021-ageaction-conference-sessions-for-mippa#tab-product_tab_content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90DFE-B5E3-4F14-9E62-8DD5099AFD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76" t="11092" r="1771" b="6645"/>
          <a:stretch/>
        </p:blipFill>
        <p:spPr>
          <a:xfrm>
            <a:off x="1095214" y="825500"/>
            <a:ext cx="8753023" cy="425449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7284C0-1093-4A8E-A1F1-007E2C681630}"/>
              </a:ext>
            </a:extLst>
          </p:cNvPr>
          <p:cNvSpPr/>
          <p:nvPr/>
        </p:nvSpPr>
        <p:spPr>
          <a:xfrm>
            <a:off x="7150100" y="4419597"/>
            <a:ext cx="19304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70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D8722476-08EC-4C4E-8FD9-7BDB4200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20" y="219247"/>
            <a:ext cx="10403816" cy="914958"/>
          </a:xfrm>
        </p:spPr>
        <p:txBody>
          <a:bodyPr/>
          <a:lstStyle/>
          <a:p>
            <a:r>
              <a:rPr lang="en-US" dirty="0"/>
              <a:t>New and updated resources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31AA4F4-BD24-084E-AD52-2D897398E3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6700" y="1295400"/>
            <a:ext cx="7734300" cy="4881563"/>
          </a:xfrm>
        </p:spPr>
        <p:txBody>
          <a:bodyPr/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MSP Eligibility and Coverage Chart:  </a:t>
            </a:r>
          </a:p>
          <a:p>
            <a:pPr marL="457200" indent="0"/>
            <a:r>
              <a:rPr lang="en-US" sz="2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https://ncoa.org/article/medicare-savings-programs-eligibility-coverage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400" dirty="0"/>
              <a:t> 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Part D LIS/Extra Help Eligibility Chart:  </a:t>
            </a:r>
          </a:p>
          <a:p>
            <a:pPr marL="457200" indent="0">
              <a:tabLst>
                <a:tab pos="342900" algn="l"/>
              </a:tabLst>
            </a:pPr>
            <a:r>
              <a:rPr lang="en-US" sz="20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https://ncoa.org/article/part-d-low-income-subsidy-extra-help-eligibility-and-coverage-chart</a:t>
            </a:r>
            <a:endParaRPr lang="en-US" sz="2000" dirty="0">
              <a:solidFill>
                <a:srgbClr val="0070C0"/>
              </a:solidFill>
            </a:endParaRPr>
          </a:p>
          <a:p>
            <a:pPr marL="457200" indent="0">
              <a:tabLst>
                <a:tab pos="342900" algn="l"/>
              </a:tabLst>
            </a:pPr>
            <a:endParaRPr lang="en-US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Core Benefits Cheat Sheet:</a:t>
            </a:r>
            <a:endParaRPr lang="en-US" sz="2400" dirty="0">
              <a:solidFill>
                <a:srgbClr val="0070C0"/>
              </a:solidFill>
            </a:endParaRPr>
          </a:p>
          <a:p>
            <a:pPr marL="457200" indent="0">
              <a:tabLst>
                <a:tab pos="342900" algn="l"/>
              </a:tabLst>
            </a:pPr>
            <a:r>
              <a:rPr lang="en-US" sz="20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https://ncoa.org/article/medicare-core-benefits-cheat-sheet</a:t>
            </a:r>
            <a:endParaRPr lang="en-US" sz="2000" dirty="0">
              <a:solidFill>
                <a:srgbClr val="0070C0"/>
              </a:solidFill>
            </a:endParaRPr>
          </a:p>
          <a:p>
            <a:pPr marL="457200" indent="0">
              <a:tabLst>
                <a:tab pos="342900" algn="l"/>
              </a:tabLst>
            </a:pPr>
            <a:endParaRPr lang="en-US" sz="2000" dirty="0">
              <a:solidFill>
                <a:srgbClr val="0070C0"/>
              </a:solidFill>
            </a:endParaRP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Benefit Outreach in High Traffic Areas:  </a:t>
            </a:r>
          </a:p>
          <a:p>
            <a:pPr marL="457200" indent="0"/>
            <a:r>
              <a:rPr lang="en-US" sz="20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https://ncoa.org/article/from-billboards-to-gas-pumps-conducting-benefits-outreach-in-highly-trafficked-areas</a:t>
            </a:r>
            <a:endParaRPr lang="en-US" sz="2000" dirty="0">
              <a:solidFill>
                <a:srgbClr val="0070C0"/>
              </a:solidFill>
            </a:endParaRPr>
          </a:p>
          <a:p>
            <a:endParaRPr lang="en-US" dirty="0"/>
          </a:p>
          <a:p>
            <a:pPr lvl="2"/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99607EF-300A-4997-881F-07DC6CA3BD10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 r="1668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93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9"/>
    </mc:Choice>
    <mc:Fallback xmlns="">
      <p:transition spd="slow" advTm="1126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0A401D-6ADB-4928-BC0D-3454CDFC4C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rgbClr val="04A299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80590-7D75-4645-A4E5-6F991DDE71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031" y="1381578"/>
            <a:ext cx="11356682" cy="377231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chemeClr val="tx2"/>
                </a:solidFill>
              </a:rPr>
              <a:t>Ann Kayrish </a:t>
            </a: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ann.kayrish@ncoa.org</a:t>
            </a:r>
            <a:endParaRPr lang="en-US" sz="3200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endParaRPr lang="en-US" sz="3200" dirty="0">
              <a:solidFill>
                <a:schemeClr val="tx2"/>
              </a:solidFill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chemeClr val="tx2"/>
                </a:solidFill>
              </a:rPr>
              <a:t>Brandy Bauer</a:t>
            </a: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brandy.bauer@ncoa.org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2CD16-F633-4187-B672-8A7B834D5C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1364" y="228600"/>
            <a:ext cx="10709273" cy="1012374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Contact information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1CBC2-BA07-4EC9-A937-A72AF349C2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30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2D542-39A4-4598-BEB9-D1267FDA8501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302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98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5622F8-C50B-CB43-A72C-5C5242667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1" y="2364187"/>
            <a:ext cx="1168393" cy="163104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663A2D-40EB-B141-8E51-EEC9BE115A78}"/>
              </a:ext>
            </a:extLst>
          </p:cNvPr>
          <p:cNvCxnSpPr>
            <a:cxnSpLocks/>
          </p:cNvCxnSpPr>
          <p:nvPr/>
        </p:nvCxnSpPr>
        <p:spPr>
          <a:xfrm flipH="1">
            <a:off x="4226324" y="2364187"/>
            <a:ext cx="1" cy="1234258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30A902F-D04D-6549-B100-199B5E1F9EFB}"/>
              </a:ext>
            </a:extLst>
          </p:cNvPr>
          <p:cNvSpPr txBox="1">
            <a:spLocks/>
          </p:cNvSpPr>
          <p:nvPr/>
        </p:nvSpPr>
        <p:spPr>
          <a:xfrm>
            <a:off x="5629013" y="3172642"/>
            <a:ext cx="4776047" cy="123425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76466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2022 Virtual </a:t>
            </a:r>
            <a:r>
              <a:rPr lang="en-US" sz="3200" dirty="0">
                <a:solidFill>
                  <a:srgbClr val="F76466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Conference</a:t>
            </a:r>
            <a:endParaRPr lang="en-US" sz="3200" dirty="0">
              <a:solidFill>
                <a:srgbClr val="04A299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4A299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en-US" sz="2400" b="1" dirty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June 6—June 9</a:t>
            </a:r>
            <a:endParaRPr lang="en-US" sz="2400" dirty="0">
              <a:solidFill>
                <a:srgbClr val="04A299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9D6FF2-6B22-A14F-BABF-B992185AA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655" y="2330631"/>
            <a:ext cx="4414708" cy="80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Welcome to the February MIPPA TA call</a:t>
            </a:r>
            <a:br>
              <a:rPr lang="en-US" sz="2800" b="1" dirty="0">
                <a:solidFill>
                  <a:schemeClr val="tx2"/>
                </a:solidFill>
              </a:rPr>
            </a:b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000" b="1" i="1" dirty="0"/>
              <a:t>Review of Zoom features 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B86B78-0CAF-461F-B40A-41B4A78CC4B3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697424" y="2479728"/>
          <a:ext cx="10991339" cy="414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29D81E9-BF8A-44E8-AB06-23CEF3C2A6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6562" r="17008" b="5357"/>
          <a:stretch/>
        </p:blipFill>
        <p:spPr>
          <a:xfrm>
            <a:off x="1292200" y="1456840"/>
            <a:ext cx="9630220" cy="990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58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51D35-E554-439A-84BC-B673AEFC8A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Schedule reminders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715B09-CF7F-4F68-960F-93228CB502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09BA9C-AC57-42FE-A4B5-53896CFC0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0934" y="2002221"/>
            <a:ext cx="7276995" cy="40128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Next MIPPA TA call is scheduled for Thursday, April 14, 2022.  The call is held the second Thursday every other month at 2:00 p.m. (eastern)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tx2"/>
                </a:solidFill>
              </a:rPr>
              <a:t>MIPPA Past, Present and Future </a:t>
            </a:r>
          </a:p>
          <a:p>
            <a:pPr marL="346075"/>
            <a:r>
              <a:rPr lang="en-US" sz="2400" dirty="0">
                <a:solidFill>
                  <a:schemeClr val="tx2"/>
                </a:solidFill>
              </a:rPr>
              <a:t>Wednesday, March 23, 2022, at 3:00 p.m. (eastern)   </a:t>
            </a:r>
          </a:p>
        </p:txBody>
      </p:sp>
      <p:pic>
        <p:nvPicPr>
          <p:cNvPr id="3" name="Picture 2" descr="Colored pins pinned on a calendar">
            <a:extLst>
              <a:ext uri="{FF2B5EF4-FFF2-40B4-BE49-F238E27FC236}">
                <a16:creationId xmlns:a16="http://schemas.microsoft.com/office/drawing/2014/main" id="{9EDC9345-FDE6-4940-B5B8-437606100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26" y="2225678"/>
            <a:ext cx="3840059" cy="32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A6641-7C0B-4CE0-ACAC-F995F2F290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49" y="1562098"/>
            <a:ext cx="7053990" cy="1549401"/>
          </a:xfrm>
        </p:spPr>
        <p:txBody>
          <a:bodyPr/>
          <a:lstStyle/>
          <a:p>
            <a:r>
              <a:rPr lang="en-US" dirty="0"/>
              <a:t>Faith based outreach </a:t>
            </a:r>
          </a:p>
        </p:txBody>
      </p:sp>
    </p:spTree>
    <p:extLst>
      <p:ext uri="{BB962C8B-B14F-4D97-AF65-F5344CB8AC3E}">
        <p14:creationId xmlns:p14="http://schemas.microsoft.com/office/powerpoint/2010/main" val="220595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36534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pic>
        <p:nvPicPr>
          <p:cNvPr id="2" name="New picture"/>
          <p:cNvPicPr/>
          <p:nvPr/>
        </p:nvPicPr>
        <p:blipFill rotWithShape="1">
          <a:blip r:embed="rId2"/>
          <a:srcRect l="1443" t="3143" b="6827"/>
          <a:stretch/>
        </p:blipFill>
        <p:spPr>
          <a:xfrm>
            <a:off x="538183" y="715327"/>
            <a:ext cx="11114868" cy="571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8990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heme/theme1.xml><?xml version="1.0" encoding="utf-8"?>
<a:theme xmlns:a="http://schemas.openxmlformats.org/drawingml/2006/main" name="1_Office Theme">
  <a:themeElements>
    <a:clrScheme name="AWA brand colors 1">
      <a:dk1>
        <a:srgbClr val="2B2B2B"/>
      </a:dk1>
      <a:lt1>
        <a:srgbClr val="FAFAFA"/>
      </a:lt1>
      <a:dk2>
        <a:srgbClr val="0A495D"/>
      </a:dk2>
      <a:lt2>
        <a:srgbClr val="DADADA"/>
      </a:lt2>
      <a:accent1>
        <a:srgbClr val="0DD782"/>
      </a:accent1>
      <a:accent2>
        <a:srgbClr val="F76366"/>
      </a:accent2>
      <a:accent3>
        <a:srgbClr val="A5A5A5"/>
      </a:accent3>
      <a:accent4>
        <a:srgbClr val="FEECEC"/>
      </a:accent4>
      <a:accent5>
        <a:srgbClr val="DAE4E6"/>
      </a:accent5>
      <a:accent6>
        <a:srgbClr val="BBE8CC"/>
      </a:accent6>
      <a:hlink>
        <a:srgbClr val="E1E1DE"/>
      </a:hlink>
      <a:folHlink>
        <a:srgbClr val="3C8A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EA80E1C5561743894BAA108066A892" ma:contentTypeVersion="12" ma:contentTypeDescription="Create a new document." ma:contentTypeScope="" ma:versionID="1347141b37ac9625b6c94688d7948d87">
  <xsd:schema xmlns:xsd="http://www.w3.org/2001/XMLSchema" xmlns:xs="http://www.w3.org/2001/XMLSchema" xmlns:p="http://schemas.microsoft.com/office/2006/metadata/properties" xmlns:ns3="c097c550-f50a-4525-87b5-9fa57d063d0c" xmlns:ns4="2767793d-c759-4124-be96-24a8e039742e" targetNamespace="http://schemas.microsoft.com/office/2006/metadata/properties" ma:root="true" ma:fieldsID="7f1bd65003f01df07e2978922f622c3a" ns3:_="" ns4:_="">
    <xsd:import namespace="c097c550-f50a-4525-87b5-9fa57d063d0c"/>
    <xsd:import namespace="2767793d-c759-4124-be96-24a8e039742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7c550-f50a-4525-87b5-9fa57d063d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7793d-c759-4124-be96-24a8e03974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428C2E-46AF-4A47-A580-ADCC00ABF9B7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c097c550-f50a-4525-87b5-9fa57d063d0c"/>
    <ds:schemaRef ds:uri="http://purl.org/dc/dcmitype/"/>
    <ds:schemaRef ds:uri="2767793d-c759-4124-be96-24a8e039742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7FB1053-9866-4AB2-B85E-E173072EB1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90FDD8-9DCA-4687-9A77-C88C0E1FAF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97c550-f50a-4525-87b5-9fa57d063d0c"/>
    <ds:schemaRef ds:uri="2767793d-c759-4124-be96-24a8e03974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11113</TotalTime>
  <Words>855</Words>
  <Application>Microsoft Office PowerPoint</Application>
  <PresentationFormat>Widescreen</PresentationFormat>
  <Paragraphs>187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Courier New</vt:lpstr>
      <vt:lpstr>Helvetica</vt:lpstr>
      <vt:lpstr>Source Serif Pro</vt:lpstr>
      <vt:lpstr>Source Serif Pro Black</vt:lpstr>
      <vt:lpstr>Times New Roman</vt:lpstr>
      <vt:lpstr>Wingdings</vt:lpstr>
      <vt:lpstr>1_Office Theme</vt:lpstr>
      <vt:lpstr>Office Theme</vt:lpstr>
      <vt:lpstr>PowerPoint Presentation</vt:lpstr>
      <vt:lpstr>PowerPoint Presentation</vt:lpstr>
      <vt:lpstr>Welcome to the February MIPPA TA call  Review of Zoom features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and updated resources </vt:lpstr>
      <vt:lpstr>Contact information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Kayrish</dc:creator>
  <cp:lastModifiedBy>Ann Kayrish</cp:lastModifiedBy>
  <cp:revision>6</cp:revision>
  <cp:lastPrinted>2021-08-11T21:17:47Z</cp:lastPrinted>
  <dcterms:created xsi:type="dcterms:W3CDTF">2021-07-19T16:13:21Z</dcterms:created>
  <dcterms:modified xsi:type="dcterms:W3CDTF">2022-02-09T20:17:03Z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0x01010075EA80E1C5561743894BAA108066A892</vt:lpwstr>
  </property>
</Properties>
</file>