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0.9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  <p:sldId id="300" r:id="rId24"/>
    <p:sldId id="302" r:id="rId25"/>
    <p:sldId id="304" r:id="rId26"/>
    <p:sldId id="306" r:id="rId27"/>
    <p:sldId id="308" r:id="rId28"/>
    <p:sldId id="310" r:id="rId29"/>
    <p:sldId id="312" r:id="rId30"/>
    <p:sldId id="314" r:id="rId31"/>
    <p:sldId id="316" r:id="rId32"/>
    <p:sldId id="318" r:id="rId33"/>
    <p:sldId id="320" r:id="rId34"/>
    <p:sldId id="322" r:id="rId35"/>
    <p:sldId id="324" r:id="rId36"/>
    <p:sldId id="326" r:id="rId37"/>
    <p:sldId id="328" r:id="rId38"/>
    <p:sldId id="330" r:id="rId39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100" d="100"/>
          <a:sy n="100" d="100"/>
        </p:scale>
        <p:origin x="0" y="0"/>
      </p:cViewPr>
    </p:cSldViewPr>
  </p:slideViewPr>
  <p:notesViewPr>
    <p:cSldViewPr>
      <p:cViewPr>
        <p:scale>
          <a:sx n="100" d="100"/>
          <a:sy n="10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" Type="http://schemas.openxmlformats.org/officeDocument/2006/relationships/slide" Target="slides/slide3.xml" /><Relationship Id="rId40" Type="http://schemas.openxmlformats.org/officeDocument/2006/relationships/tags" Target="tags/tag1.xml" /><Relationship Id="rId41" Type="http://schemas.openxmlformats.org/officeDocument/2006/relationships/presProps" Target="presProps.xml" /><Relationship Id="rId42" Type="http://schemas.openxmlformats.org/officeDocument/2006/relationships/viewProps" Target="viewProps.xml" /><Relationship Id="rId43" Type="http://schemas.openxmlformats.org/officeDocument/2006/relationships/theme" Target="theme/theme1.xml" /><Relationship Id="rId44" Type="http://schemas.openxmlformats.org/officeDocument/2006/relationships/tableStyles" Target="tableStyles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44F90D6-3AB8-4F2A-993F-121BA65995C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C0E9DE-B227-4CD5-90FB-68662C9FFCF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B2237E1-C710-4C5F-90D1-645DAF1F93C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602581E-72A2-41AE-BB08-C91036341F6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3275F5-CFB1-4498-86C8-BFB55940204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F66BED1-F5F2-468B-A307-EC9F17D23BD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AD802F20-8FA4-4A59-8AD7-1F42C2DF6E4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C1307537-7D37-4A11-9673-DB6B4901CED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DC2F9F14-BF99-4B9A-89A5-87A7BB68C6E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3E65B7C-BFC5-4AEE-AE57-11857FED786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6B2D00F-96B0-49BA-A243-8D4BC6C6BB7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 unknown"/>
  <p:tag name="AS_RELEASE_DATE" val="2020.09.30"/>
  <p:tag name="AS_TITLE" val="Aspose.Slides for Java"/>
  <p:tag name="AS_VERSION" val="20.9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38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41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20.0900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2022-01-20T16:52:47.896</cp:lastPrinted>
  <dcterms:created xsi:type="dcterms:W3CDTF">2022-01-20T21:52:47Z</dcterms:created>
  <dcterms:modified xsi:type="dcterms:W3CDTF">2022-01-20T21:52:55Z</dcterms:modified>
</cp:coreProperties>
</file>