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9" r:id="rId5"/>
  </p:sldMasterIdLst>
  <p:notesMasterIdLst>
    <p:notesMasterId r:id="rId32"/>
  </p:notesMasterIdLst>
  <p:sldIdLst>
    <p:sldId id="287" r:id="rId6"/>
    <p:sldId id="979" r:id="rId7"/>
    <p:sldId id="281" r:id="rId8"/>
    <p:sldId id="1003" r:id="rId9"/>
    <p:sldId id="1024" r:id="rId10"/>
    <p:sldId id="334" r:id="rId11"/>
    <p:sldId id="340" r:id="rId12"/>
    <p:sldId id="333" r:id="rId13"/>
    <p:sldId id="341" r:id="rId14"/>
    <p:sldId id="343" r:id="rId15"/>
    <p:sldId id="342" r:id="rId16"/>
    <p:sldId id="344" r:id="rId17"/>
    <p:sldId id="256" r:id="rId18"/>
    <p:sldId id="258" r:id="rId19"/>
    <p:sldId id="260" r:id="rId20"/>
    <p:sldId id="262" r:id="rId21"/>
    <p:sldId id="1006" r:id="rId22"/>
    <p:sldId id="990" r:id="rId23"/>
    <p:sldId id="978" r:id="rId24"/>
    <p:sldId id="1021" r:id="rId25"/>
    <p:sldId id="1020" r:id="rId26"/>
    <p:sldId id="1022" r:id="rId27"/>
    <p:sldId id="1025" r:id="rId28"/>
    <p:sldId id="1001" r:id="rId29"/>
    <p:sldId id="998" r:id="rId30"/>
    <p:sldId id="1026" r:id="rId31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D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0D0F36-9055-4625-A3FF-A0D8AD43F80B}" v="24" dt="2021-08-12T20:31:21.2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6A9483-BA6E-48FD-8F03-45BC6541684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97FD83-FB49-4D5F-A584-BE452DF17B3A}">
      <dgm:prSet/>
      <dgm:spPr/>
      <dgm:t>
        <a:bodyPr/>
        <a:lstStyle/>
        <a:p>
          <a:r>
            <a:rPr lang="en-US" b="1" u="sng" dirty="0"/>
            <a:t>Mute/Unmute</a:t>
          </a:r>
          <a:endParaRPr lang="en-US" b="1" dirty="0"/>
        </a:p>
      </dgm:t>
    </dgm:pt>
    <dgm:pt modelId="{68660D49-2FF7-4793-90BF-E767F874C981}" type="parTrans" cxnId="{A42A6A15-BFF3-4C07-86E5-8AE6AAB4E97C}">
      <dgm:prSet/>
      <dgm:spPr/>
      <dgm:t>
        <a:bodyPr/>
        <a:lstStyle/>
        <a:p>
          <a:endParaRPr lang="en-US"/>
        </a:p>
      </dgm:t>
    </dgm:pt>
    <dgm:pt modelId="{2EBEEA1F-5BAD-44AC-9497-B6575864A374}" type="sibTrans" cxnId="{A42A6A15-BFF3-4C07-86E5-8AE6AAB4E97C}">
      <dgm:prSet/>
      <dgm:spPr/>
      <dgm:t>
        <a:bodyPr/>
        <a:lstStyle/>
        <a:p>
          <a:endParaRPr lang="en-US"/>
        </a:p>
      </dgm:t>
    </dgm:pt>
    <dgm:pt modelId="{5B8CB3FD-D993-41CF-8EED-55AF3672AD66}">
      <dgm:prSet/>
      <dgm:spPr/>
      <dgm:t>
        <a:bodyPr/>
        <a:lstStyle/>
        <a:p>
          <a:r>
            <a:rPr lang="en-US" b="1" dirty="0"/>
            <a:t>Chat </a:t>
          </a:r>
        </a:p>
      </dgm:t>
    </dgm:pt>
    <dgm:pt modelId="{AF514866-E64C-4243-9466-2181DF5C5707}" type="parTrans" cxnId="{FA61B1BF-844B-4990-8A61-A1930CA7C9EB}">
      <dgm:prSet/>
      <dgm:spPr/>
      <dgm:t>
        <a:bodyPr/>
        <a:lstStyle/>
        <a:p>
          <a:endParaRPr lang="en-US"/>
        </a:p>
      </dgm:t>
    </dgm:pt>
    <dgm:pt modelId="{892A1D38-8F8C-4F68-9511-860462C8B61D}" type="sibTrans" cxnId="{FA61B1BF-844B-4990-8A61-A1930CA7C9EB}">
      <dgm:prSet/>
      <dgm:spPr/>
      <dgm:t>
        <a:bodyPr/>
        <a:lstStyle/>
        <a:p>
          <a:endParaRPr lang="en-US"/>
        </a:p>
      </dgm:t>
    </dgm:pt>
    <dgm:pt modelId="{0416F5B1-4363-412A-8226-432FFDD67EEE}">
      <dgm:prSet/>
      <dgm:spPr/>
      <dgm:t>
        <a:bodyPr/>
        <a:lstStyle/>
        <a:p>
          <a:r>
            <a:rPr lang="en-US" dirty="0"/>
            <a:t>Typed comment or question to everyone or individual </a:t>
          </a:r>
        </a:p>
      </dgm:t>
    </dgm:pt>
    <dgm:pt modelId="{049E9DFF-BD8E-4FCE-B746-1DFB04073FC5}" type="parTrans" cxnId="{4869B7F8-C21B-41EC-9D2C-C925B84F8054}">
      <dgm:prSet/>
      <dgm:spPr/>
      <dgm:t>
        <a:bodyPr/>
        <a:lstStyle/>
        <a:p>
          <a:endParaRPr lang="en-US"/>
        </a:p>
      </dgm:t>
    </dgm:pt>
    <dgm:pt modelId="{23B84061-B4AB-4E34-A43E-0D3E3ECF68AA}" type="sibTrans" cxnId="{4869B7F8-C21B-41EC-9D2C-C925B84F8054}">
      <dgm:prSet/>
      <dgm:spPr/>
      <dgm:t>
        <a:bodyPr/>
        <a:lstStyle/>
        <a:p>
          <a:endParaRPr lang="en-US"/>
        </a:p>
      </dgm:t>
    </dgm:pt>
    <dgm:pt modelId="{B71CCB35-A5C5-420B-A3BB-06F0F879CD61}">
      <dgm:prSet/>
      <dgm:spPr/>
      <dgm:t>
        <a:bodyPr/>
        <a:lstStyle/>
        <a:p>
          <a:r>
            <a:rPr lang="en-US" b="1" dirty="0"/>
            <a:t>Reaction- Raised Hand </a:t>
          </a:r>
          <a:endParaRPr lang="en-US" dirty="0"/>
        </a:p>
      </dgm:t>
    </dgm:pt>
    <dgm:pt modelId="{21EB9AF5-55BC-40D3-B991-19CD91E26E13}" type="parTrans" cxnId="{4D826425-2279-4424-9055-3C76AC9C394D}">
      <dgm:prSet/>
      <dgm:spPr/>
      <dgm:t>
        <a:bodyPr/>
        <a:lstStyle/>
        <a:p>
          <a:endParaRPr lang="en-US"/>
        </a:p>
      </dgm:t>
    </dgm:pt>
    <dgm:pt modelId="{4D1E56DA-92A2-49CC-82AA-C32969BAB312}" type="sibTrans" cxnId="{4D826425-2279-4424-9055-3C76AC9C394D}">
      <dgm:prSet/>
      <dgm:spPr/>
      <dgm:t>
        <a:bodyPr/>
        <a:lstStyle/>
        <a:p>
          <a:endParaRPr lang="en-US"/>
        </a:p>
      </dgm:t>
    </dgm:pt>
    <dgm:pt modelId="{E8628D22-3335-4732-A5FD-1FDF4A943C28}">
      <dgm:prSet/>
      <dgm:spPr/>
      <dgm:t>
        <a:bodyPr/>
        <a:lstStyle/>
        <a:p>
          <a:r>
            <a:rPr lang="en-US" b="1" dirty="0"/>
            <a:t>Reaction -Other</a:t>
          </a:r>
        </a:p>
      </dgm:t>
    </dgm:pt>
    <dgm:pt modelId="{4CEDA9CE-9F7F-4CB5-8797-169E9F376A82}" type="parTrans" cxnId="{521B005C-D663-4F03-AEBC-1E74CF9359B6}">
      <dgm:prSet/>
      <dgm:spPr/>
      <dgm:t>
        <a:bodyPr/>
        <a:lstStyle/>
        <a:p>
          <a:endParaRPr lang="en-US"/>
        </a:p>
      </dgm:t>
    </dgm:pt>
    <dgm:pt modelId="{14C9A3BF-2498-420E-B25B-392027ACDDC5}" type="sibTrans" cxnId="{521B005C-D663-4F03-AEBC-1E74CF9359B6}">
      <dgm:prSet/>
      <dgm:spPr/>
      <dgm:t>
        <a:bodyPr/>
        <a:lstStyle/>
        <a:p>
          <a:endParaRPr lang="en-US"/>
        </a:p>
      </dgm:t>
    </dgm:pt>
    <dgm:pt modelId="{B299C831-64A0-4413-8CEF-4E7052BCC5D2}">
      <dgm:prSet/>
      <dgm:spPr/>
      <dgm:t>
        <a:bodyPr/>
        <a:lstStyle/>
        <a:p>
          <a:r>
            <a:rPr lang="en-US" dirty="0"/>
            <a:t>All lines are muted at the start of the call </a:t>
          </a:r>
        </a:p>
      </dgm:t>
    </dgm:pt>
    <dgm:pt modelId="{111B587D-8FC7-4D31-83DB-876633C8BCCE}" type="parTrans" cxnId="{EA9571E3-121C-474B-A296-E4E86E43E8C2}">
      <dgm:prSet/>
      <dgm:spPr/>
      <dgm:t>
        <a:bodyPr/>
        <a:lstStyle/>
        <a:p>
          <a:endParaRPr lang="en-US"/>
        </a:p>
      </dgm:t>
    </dgm:pt>
    <dgm:pt modelId="{D9232CA6-8A2B-441E-B464-7C980435D99A}" type="sibTrans" cxnId="{EA9571E3-121C-474B-A296-E4E86E43E8C2}">
      <dgm:prSet/>
      <dgm:spPr/>
      <dgm:t>
        <a:bodyPr/>
        <a:lstStyle/>
        <a:p>
          <a:endParaRPr lang="en-US"/>
        </a:p>
      </dgm:t>
    </dgm:pt>
    <dgm:pt modelId="{3B33F29E-A5AA-46DF-B104-1041A35D47E4}">
      <dgm:prSet/>
      <dgm:spPr/>
      <dgm:t>
        <a:bodyPr/>
        <a:lstStyle/>
        <a:p>
          <a:r>
            <a:rPr lang="en-US" dirty="0"/>
            <a:t>Unmute your line only when it’s your turn to talk </a:t>
          </a:r>
        </a:p>
      </dgm:t>
    </dgm:pt>
    <dgm:pt modelId="{FC931825-4EBB-4A2E-8F62-650932E8CCC8}" type="parTrans" cxnId="{3A3F026B-7948-42A7-951E-F70FFE9DD302}">
      <dgm:prSet/>
      <dgm:spPr/>
      <dgm:t>
        <a:bodyPr/>
        <a:lstStyle/>
        <a:p>
          <a:endParaRPr lang="en-US"/>
        </a:p>
      </dgm:t>
    </dgm:pt>
    <dgm:pt modelId="{636BFFC6-6871-4670-882A-3ABA5F7DDC54}" type="sibTrans" cxnId="{3A3F026B-7948-42A7-951E-F70FFE9DD302}">
      <dgm:prSet/>
      <dgm:spPr/>
      <dgm:t>
        <a:bodyPr/>
        <a:lstStyle/>
        <a:p>
          <a:endParaRPr lang="en-US"/>
        </a:p>
      </dgm:t>
    </dgm:pt>
    <dgm:pt modelId="{464DD929-E9EE-4251-8D2C-955FFE0C2D2D}">
      <dgm:prSet/>
      <dgm:spPr/>
      <dgm:t>
        <a:bodyPr/>
        <a:lstStyle/>
        <a:p>
          <a:r>
            <a:rPr lang="en-US" u="none" dirty="0"/>
            <a:t>Video cameras are off for the call</a:t>
          </a:r>
        </a:p>
      </dgm:t>
    </dgm:pt>
    <dgm:pt modelId="{B161213F-F8CF-4839-808F-C1B084AC96F3}" type="parTrans" cxnId="{1ADAADF4-4CA0-4B9F-AA88-ECA88A924461}">
      <dgm:prSet/>
      <dgm:spPr/>
      <dgm:t>
        <a:bodyPr/>
        <a:lstStyle/>
        <a:p>
          <a:endParaRPr lang="en-US"/>
        </a:p>
      </dgm:t>
    </dgm:pt>
    <dgm:pt modelId="{94CA44F8-6AFA-4841-AA91-416028838072}" type="sibTrans" cxnId="{1ADAADF4-4CA0-4B9F-AA88-ECA88A924461}">
      <dgm:prSet/>
      <dgm:spPr/>
      <dgm:t>
        <a:bodyPr/>
        <a:lstStyle/>
        <a:p>
          <a:endParaRPr lang="en-US"/>
        </a:p>
      </dgm:t>
    </dgm:pt>
    <dgm:pt modelId="{1BAEBEB8-0636-49A6-A9AE-459AD6378E4C}">
      <dgm:prSet/>
      <dgm:spPr/>
      <dgm:t>
        <a:bodyPr/>
        <a:lstStyle/>
        <a:p>
          <a:r>
            <a:rPr lang="en-US" dirty="0"/>
            <a:t>Keep in mind that chat may be shared in the notes </a:t>
          </a:r>
        </a:p>
      </dgm:t>
    </dgm:pt>
    <dgm:pt modelId="{2B8D8329-186C-4C02-8BEC-2A73DA6E5E31}" type="parTrans" cxnId="{3390986B-0043-46CD-A4D5-EB5D09E3FF4D}">
      <dgm:prSet/>
      <dgm:spPr/>
      <dgm:t>
        <a:bodyPr/>
        <a:lstStyle/>
        <a:p>
          <a:endParaRPr lang="en-US"/>
        </a:p>
      </dgm:t>
    </dgm:pt>
    <dgm:pt modelId="{56DF104F-6D09-4FF0-98F6-2360EB96B659}" type="sibTrans" cxnId="{3390986B-0043-46CD-A4D5-EB5D09E3FF4D}">
      <dgm:prSet/>
      <dgm:spPr/>
      <dgm:t>
        <a:bodyPr/>
        <a:lstStyle/>
        <a:p>
          <a:endParaRPr lang="en-US"/>
        </a:p>
      </dgm:t>
    </dgm:pt>
    <dgm:pt modelId="{E900CCFE-9B3E-4842-91A2-8DC3DA881373}">
      <dgm:prSet/>
      <dgm:spPr/>
      <dgm:t>
        <a:bodyPr/>
        <a:lstStyle/>
        <a:p>
          <a:r>
            <a:rPr lang="en-US" b="0" dirty="0"/>
            <a:t>Indicates that you’d like to share your comment with the audience</a:t>
          </a:r>
          <a:endParaRPr lang="en-US" dirty="0"/>
        </a:p>
      </dgm:t>
    </dgm:pt>
    <dgm:pt modelId="{F80DF12B-0635-423E-9E01-E85E391D7D5A}" type="parTrans" cxnId="{3D747D2E-A72F-4BB6-AFED-F1664D6771D2}">
      <dgm:prSet/>
      <dgm:spPr/>
      <dgm:t>
        <a:bodyPr/>
        <a:lstStyle/>
        <a:p>
          <a:endParaRPr lang="en-US"/>
        </a:p>
      </dgm:t>
    </dgm:pt>
    <dgm:pt modelId="{A41AD675-2001-421C-9429-93FD05261206}" type="sibTrans" cxnId="{3D747D2E-A72F-4BB6-AFED-F1664D6771D2}">
      <dgm:prSet/>
      <dgm:spPr/>
      <dgm:t>
        <a:bodyPr/>
        <a:lstStyle/>
        <a:p>
          <a:endParaRPr lang="en-US"/>
        </a:p>
      </dgm:t>
    </dgm:pt>
    <dgm:pt modelId="{9F5761EE-EA1D-4FDB-9874-EC9ACE9B0AB4}">
      <dgm:prSet/>
      <dgm:spPr/>
      <dgm:t>
        <a:bodyPr/>
        <a:lstStyle/>
        <a:p>
          <a:r>
            <a:rPr lang="en-US" dirty="0"/>
            <a:t>Allows for quick nonverbal comment </a:t>
          </a:r>
        </a:p>
      </dgm:t>
    </dgm:pt>
    <dgm:pt modelId="{33EBA137-C0E0-4620-881A-A27FA2827822}" type="parTrans" cxnId="{86102B19-7CC4-40AE-8DD7-8F6409DB153E}">
      <dgm:prSet/>
      <dgm:spPr/>
      <dgm:t>
        <a:bodyPr/>
        <a:lstStyle/>
        <a:p>
          <a:endParaRPr lang="en-US"/>
        </a:p>
      </dgm:t>
    </dgm:pt>
    <dgm:pt modelId="{CDA02137-865F-454D-9636-E28E7AF81082}" type="sibTrans" cxnId="{86102B19-7CC4-40AE-8DD7-8F6409DB153E}">
      <dgm:prSet/>
      <dgm:spPr/>
      <dgm:t>
        <a:bodyPr/>
        <a:lstStyle/>
        <a:p>
          <a:endParaRPr lang="en-US"/>
        </a:p>
      </dgm:t>
    </dgm:pt>
    <dgm:pt modelId="{C05A70DB-4898-4A63-B18A-017723C606B9}">
      <dgm:prSet/>
      <dgm:spPr/>
      <dgm:t>
        <a:bodyPr/>
        <a:lstStyle/>
        <a:p>
          <a:r>
            <a:rPr lang="en-US" b="1" u="sng" dirty="0"/>
            <a:t>Start/Stop video  </a:t>
          </a:r>
          <a:endParaRPr lang="en-US" b="1" dirty="0"/>
        </a:p>
      </dgm:t>
    </dgm:pt>
    <dgm:pt modelId="{770338E4-0413-462F-B062-8520441BB6AC}" type="sibTrans" cxnId="{6A89238D-6BC7-460B-B576-4ECBB7106CE5}">
      <dgm:prSet/>
      <dgm:spPr/>
      <dgm:t>
        <a:bodyPr/>
        <a:lstStyle/>
        <a:p>
          <a:endParaRPr lang="en-US"/>
        </a:p>
      </dgm:t>
    </dgm:pt>
    <dgm:pt modelId="{9BCFA4B7-449A-40E1-B66A-D45D1C5E11D7}" type="parTrans" cxnId="{6A89238D-6BC7-460B-B576-4ECBB7106CE5}">
      <dgm:prSet/>
      <dgm:spPr/>
      <dgm:t>
        <a:bodyPr/>
        <a:lstStyle/>
        <a:p>
          <a:endParaRPr lang="en-US"/>
        </a:p>
      </dgm:t>
    </dgm:pt>
    <dgm:pt modelId="{DFB5C75B-69E8-4662-B3E9-9BA6C50AAB7B}" type="pres">
      <dgm:prSet presAssocID="{946A9483-BA6E-48FD-8F03-45BC6541684B}" presName="Name0" presStyleCnt="0">
        <dgm:presLayoutVars>
          <dgm:dir/>
          <dgm:animLvl val="lvl"/>
          <dgm:resizeHandles val="exact"/>
        </dgm:presLayoutVars>
      </dgm:prSet>
      <dgm:spPr/>
    </dgm:pt>
    <dgm:pt modelId="{EB4816CD-998C-49FA-8071-CDB596508ADA}" type="pres">
      <dgm:prSet presAssocID="{4B97FD83-FB49-4D5F-A584-BE452DF17B3A}" presName="composite" presStyleCnt="0"/>
      <dgm:spPr/>
    </dgm:pt>
    <dgm:pt modelId="{D555C357-4B3D-4669-9729-F1F4F7CA03A0}" type="pres">
      <dgm:prSet presAssocID="{4B97FD83-FB49-4D5F-A584-BE452DF17B3A}" presName="parTx" presStyleLbl="alignNode1" presStyleIdx="0" presStyleCnt="5" custLinFactNeighborX="-15585" custLinFactNeighborY="3080">
        <dgm:presLayoutVars>
          <dgm:chMax val="0"/>
          <dgm:chPref val="0"/>
          <dgm:bulletEnabled val="1"/>
        </dgm:presLayoutVars>
      </dgm:prSet>
      <dgm:spPr/>
    </dgm:pt>
    <dgm:pt modelId="{528735FC-03BA-4A8B-8600-C309A1A1C42E}" type="pres">
      <dgm:prSet presAssocID="{4B97FD83-FB49-4D5F-A584-BE452DF17B3A}" presName="desTx" presStyleLbl="alignAccFollowNode1" presStyleIdx="0" presStyleCnt="5">
        <dgm:presLayoutVars>
          <dgm:bulletEnabled val="1"/>
        </dgm:presLayoutVars>
      </dgm:prSet>
      <dgm:spPr/>
    </dgm:pt>
    <dgm:pt modelId="{688AF3A6-7DF3-4EC5-B85E-3B32CE3BC6C3}" type="pres">
      <dgm:prSet presAssocID="{2EBEEA1F-5BAD-44AC-9497-B6575864A374}" presName="space" presStyleCnt="0"/>
      <dgm:spPr/>
    </dgm:pt>
    <dgm:pt modelId="{5918F9A8-182A-4249-A195-564C1F26A170}" type="pres">
      <dgm:prSet presAssocID="{C05A70DB-4898-4A63-B18A-017723C606B9}" presName="composite" presStyleCnt="0"/>
      <dgm:spPr/>
    </dgm:pt>
    <dgm:pt modelId="{A5EFA1DD-3E3C-49A4-8DF0-4909BBBBB1B7}" type="pres">
      <dgm:prSet presAssocID="{C05A70DB-4898-4A63-B18A-017723C606B9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9DF477C7-E236-4082-9F63-DBAC1968CABE}" type="pres">
      <dgm:prSet presAssocID="{C05A70DB-4898-4A63-B18A-017723C606B9}" presName="desTx" presStyleLbl="alignAccFollowNode1" presStyleIdx="1" presStyleCnt="5">
        <dgm:presLayoutVars>
          <dgm:bulletEnabled val="1"/>
        </dgm:presLayoutVars>
      </dgm:prSet>
      <dgm:spPr/>
    </dgm:pt>
    <dgm:pt modelId="{BDFA7782-3146-44A6-A88F-C03BD01DE898}" type="pres">
      <dgm:prSet presAssocID="{770338E4-0413-462F-B062-8520441BB6AC}" presName="space" presStyleCnt="0"/>
      <dgm:spPr/>
    </dgm:pt>
    <dgm:pt modelId="{645AF2CC-5422-4E6B-B6AD-10D497031482}" type="pres">
      <dgm:prSet presAssocID="{5B8CB3FD-D993-41CF-8EED-55AF3672AD66}" presName="composite" presStyleCnt="0"/>
      <dgm:spPr/>
    </dgm:pt>
    <dgm:pt modelId="{DE5D33CC-5373-4A47-B545-A50A06B6AC59}" type="pres">
      <dgm:prSet presAssocID="{5B8CB3FD-D993-41CF-8EED-55AF3672AD66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50E274BF-8900-4F25-A780-797F870B96D7}" type="pres">
      <dgm:prSet presAssocID="{5B8CB3FD-D993-41CF-8EED-55AF3672AD66}" presName="desTx" presStyleLbl="alignAccFollowNode1" presStyleIdx="2" presStyleCnt="5">
        <dgm:presLayoutVars>
          <dgm:bulletEnabled val="1"/>
        </dgm:presLayoutVars>
      </dgm:prSet>
      <dgm:spPr/>
    </dgm:pt>
    <dgm:pt modelId="{52C0C107-7F8F-498E-9B81-044F0AAB8B42}" type="pres">
      <dgm:prSet presAssocID="{892A1D38-8F8C-4F68-9511-860462C8B61D}" presName="space" presStyleCnt="0"/>
      <dgm:spPr/>
    </dgm:pt>
    <dgm:pt modelId="{078A05F5-0672-4938-ADF1-64DFC7255DF3}" type="pres">
      <dgm:prSet presAssocID="{B71CCB35-A5C5-420B-A3BB-06F0F879CD61}" presName="composite" presStyleCnt="0"/>
      <dgm:spPr/>
    </dgm:pt>
    <dgm:pt modelId="{6450164C-7EC0-4B4F-83A6-FAD19F823C2B}" type="pres">
      <dgm:prSet presAssocID="{B71CCB35-A5C5-420B-A3BB-06F0F879CD61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231A1BC8-7905-4057-837C-34ADAAD180D6}" type="pres">
      <dgm:prSet presAssocID="{B71CCB35-A5C5-420B-A3BB-06F0F879CD61}" presName="desTx" presStyleLbl="alignAccFollowNode1" presStyleIdx="3" presStyleCnt="5">
        <dgm:presLayoutVars>
          <dgm:bulletEnabled val="1"/>
        </dgm:presLayoutVars>
      </dgm:prSet>
      <dgm:spPr/>
    </dgm:pt>
    <dgm:pt modelId="{5DDAF049-F289-4E63-8EA3-87B245CA75AE}" type="pres">
      <dgm:prSet presAssocID="{4D1E56DA-92A2-49CC-82AA-C32969BAB312}" presName="space" presStyleCnt="0"/>
      <dgm:spPr/>
    </dgm:pt>
    <dgm:pt modelId="{9C2DB809-80CA-4541-903B-F0BAC0835E2C}" type="pres">
      <dgm:prSet presAssocID="{E8628D22-3335-4732-A5FD-1FDF4A943C28}" presName="composite" presStyleCnt="0"/>
      <dgm:spPr/>
    </dgm:pt>
    <dgm:pt modelId="{989DC1D7-0DA6-459E-B872-49E363BACB16}" type="pres">
      <dgm:prSet presAssocID="{E8628D22-3335-4732-A5FD-1FDF4A943C28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DC6F7ACC-E98E-4E9B-92AA-695B800AC3B2}" type="pres">
      <dgm:prSet presAssocID="{E8628D22-3335-4732-A5FD-1FDF4A943C28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FCC4B314-6EBE-4F7C-B94A-99083C3FEC7B}" type="presOf" srcId="{1BAEBEB8-0636-49A6-A9AE-459AD6378E4C}" destId="{50E274BF-8900-4F25-A780-797F870B96D7}" srcOrd="0" destOrd="1" presId="urn:microsoft.com/office/officeart/2005/8/layout/hList1"/>
    <dgm:cxn modelId="{A42A6A15-BFF3-4C07-86E5-8AE6AAB4E97C}" srcId="{946A9483-BA6E-48FD-8F03-45BC6541684B}" destId="{4B97FD83-FB49-4D5F-A584-BE452DF17B3A}" srcOrd="0" destOrd="0" parTransId="{68660D49-2FF7-4793-90BF-E767F874C981}" sibTransId="{2EBEEA1F-5BAD-44AC-9497-B6575864A374}"/>
    <dgm:cxn modelId="{86102B19-7CC4-40AE-8DD7-8F6409DB153E}" srcId="{E8628D22-3335-4732-A5FD-1FDF4A943C28}" destId="{9F5761EE-EA1D-4FDB-9874-EC9ACE9B0AB4}" srcOrd="0" destOrd="0" parTransId="{33EBA137-C0E0-4620-881A-A27FA2827822}" sibTransId="{CDA02137-865F-454D-9636-E28E7AF81082}"/>
    <dgm:cxn modelId="{4D826425-2279-4424-9055-3C76AC9C394D}" srcId="{946A9483-BA6E-48FD-8F03-45BC6541684B}" destId="{B71CCB35-A5C5-420B-A3BB-06F0F879CD61}" srcOrd="3" destOrd="0" parTransId="{21EB9AF5-55BC-40D3-B991-19CD91E26E13}" sibTransId="{4D1E56DA-92A2-49CC-82AA-C32969BAB312}"/>
    <dgm:cxn modelId="{3D747D2E-A72F-4BB6-AFED-F1664D6771D2}" srcId="{B71CCB35-A5C5-420B-A3BB-06F0F879CD61}" destId="{E900CCFE-9B3E-4842-91A2-8DC3DA881373}" srcOrd="0" destOrd="0" parTransId="{F80DF12B-0635-423E-9E01-E85E391D7D5A}" sibTransId="{A41AD675-2001-421C-9429-93FD05261206}"/>
    <dgm:cxn modelId="{521B005C-D663-4F03-AEBC-1E74CF9359B6}" srcId="{946A9483-BA6E-48FD-8F03-45BC6541684B}" destId="{E8628D22-3335-4732-A5FD-1FDF4A943C28}" srcOrd="4" destOrd="0" parTransId="{4CEDA9CE-9F7F-4CB5-8797-169E9F376A82}" sibTransId="{14C9A3BF-2498-420E-B25B-392027ACDDC5}"/>
    <dgm:cxn modelId="{B3C49765-29FD-4C1D-B68B-BCA9F4672BD6}" type="presOf" srcId="{E900CCFE-9B3E-4842-91A2-8DC3DA881373}" destId="{231A1BC8-7905-4057-837C-34ADAAD180D6}" srcOrd="0" destOrd="0" presId="urn:microsoft.com/office/officeart/2005/8/layout/hList1"/>
    <dgm:cxn modelId="{ED8AA04A-D89D-4A1C-AAC7-EF0DC4B2988A}" type="presOf" srcId="{5B8CB3FD-D993-41CF-8EED-55AF3672AD66}" destId="{DE5D33CC-5373-4A47-B545-A50A06B6AC59}" srcOrd="0" destOrd="0" presId="urn:microsoft.com/office/officeart/2005/8/layout/hList1"/>
    <dgm:cxn modelId="{3A3F026B-7948-42A7-951E-F70FFE9DD302}" srcId="{4B97FD83-FB49-4D5F-A584-BE452DF17B3A}" destId="{3B33F29E-A5AA-46DF-B104-1041A35D47E4}" srcOrd="1" destOrd="0" parTransId="{FC931825-4EBB-4A2E-8F62-650932E8CCC8}" sibTransId="{636BFFC6-6871-4670-882A-3ABA5F7DDC54}"/>
    <dgm:cxn modelId="{3390986B-0043-46CD-A4D5-EB5D09E3FF4D}" srcId="{5B8CB3FD-D993-41CF-8EED-55AF3672AD66}" destId="{1BAEBEB8-0636-49A6-A9AE-459AD6378E4C}" srcOrd="1" destOrd="0" parTransId="{2B8D8329-186C-4C02-8BEC-2A73DA6E5E31}" sibTransId="{56DF104F-6D09-4FF0-98F6-2360EB96B659}"/>
    <dgm:cxn modelId="{266F576C-666F-4E49-9F84-57C44611872F}" type="presOf" srcId="{464DD929-E9EE-4251-8D2C-955FFE0C2D2D}" destId="{9DF477C7-E236-4082-9F63-DBAC1968CABE}" srcOrd="0" destOrd="0" presId="urn:microsoft.com/office/officeart/2005/8/layout/hList1"/>
    <dgm:cxn modelId="{71B06678-2897-4CE3-B0F0-ACFA81EC5C4D}" type="presOf" srcId="{946A9483-BA6E-48FD-8F03-45BC6541684B}" destId="{DFB5C75B-69E8-4662-B3E9-9BA6C50AAB7B}" srcOrd="0" destOrd="0" presId="urn:microsoft.com/office/officeart/2005/8/layout/hList1"/>
    <dgm:cxn modelId="{C023FB82-6119-4F62-8766-CBDBCC8E6AEC}" type="presOf" srcId="{0416F5B1-4363-412A-8226-432FFDD67EEE}" destId="{50E274BF-8900-4F25-A780-797F870B96D7}" srcOrd="0" destOrd="0" presId="urn:microsoft.com/office/officeart/2005/8/layout/hList1"/>
    <dgm:cxn modelId="{6A89238D-6BC7-460B-B576-4ECBB7106CE5}" srcId="{946A9483-BA6E-48FD-8F03-45BC6541684B}" destId="{C05A70DB-4898-4A63-B18A-017723C606B9}" srcOrd="1" destOrd="0" parTransId="{9BCFA4B7-449A-40E1-B66A-D45D1C5E11D7}" sibTransId="{770338E4-0413-462F-B062-8520441BB6AC}"/>
    <dgm:cxn modelId="{02FF1C9E-29E7-46BD-99F4-CA65219E811F}" type="presOf" srcId="{9F5761EE-EA1D-4FDB-9874-EC9ACE9B0AB4}" destId="{DC6F7ACC-E98E-4E9B-92AA-695B800AC3B2}" srcOrd="0" destOrd="0" presId="urn:microsoft.com/office/officeart/2005/8/layout/hList1"/>
    <dgm:cxn modelId="{0EC8E3A0-6242-4834-99BC-57DB00F6C141}" type="presOf" srcId="{B71CCB35-A5C5-420B-A3BB-06F0F879CD61}" destId="{6450164C-7EC0-4B4F-83A6-FAD19F823C2B}" srcOrd="0" destOrd="0" presId="urn:microsoft.com/office/officeart/2005/8/layout/hList1"/>
    <dgm:cxn modelId="{E5C3F3B3-56EE-4E94-9F37-1B88FCAC36D7}" type="presOf" srcId="{C05A70DB-4898-4A63-B18A-017723C606B9}" destId="{A5EFA1DD-3E3C-49A4-8DF0-4909BBBBB1B7}" srcOrd="0" destOrd="0" presId="urn:microsoft.com/office/officeart/2005/8/layout/hList1"/>
    <dgm:cxn modelId="{FA61B1BF-844B-4990-8A61-A1930CA7C9EB}" srcId="{946A9483-BA6E-48FD-8F03-45BC6541684B}" destId="{5B8CB3FD-D993-41CF-8EED-55AF3672AD66}" srcOrd="2" destOrd="0" parTransId="{AF514866-E64C-4243-9466-2181DF5C5707}" sibTransId="{892A1D38-8F8C-4F68-9511-860462C8B61D}"/>
    <dgm:cxn modelId="{15FC2BC1-D386-4D43-BC57-E43EEA578F37}" type="presOf" srcId="{B299C831-64A0-4413-8CEF-4E7052BCC5D2}" destId="{528735FC-03BA-4A8B-8600-C309A1A1C42E}" srcOrd="0" destOrd="0" presId="urn:microsoft.com/office/officeart/2005/8/layout/hList1"/>
    <dgm:cxn modelId="{82C5A9C2-29C6-4729-A96C-8D96A4DAD13B}" type="presOf" srcId="{4B97FD83-FB49-4D5F-A584-BE452DF17B3A}" destId="{D555C357-4B3D-4669-9729-F1F4F7CA03A0}" srcOrd="0" destOrd="0" presId="urn:microsoft.com/office/officeart/2005/8/layout/hList1"/>
    <dgm:cxn modelId="{DF1BD2D7-F8E5-4435-A874-1354B8769B9E}" type="presOf" srcId="{E8628D22-3335-4732-A5FD-1FDF4A943C28}" destId="{989DC1D7-0DA6-459E-B872-49E363BACB16}" srcOrd="0" destOrd="0" presId="urn:microsoft.com/office/officeart/2005/8/layout/hList1"/>
    <dgm:cxn modelId="{8E69F5D7-DF13-4715-93FD-D4E678A566F7}" type="presOf" srcId="{3B33F29E-A5AA-46DF-B104-1041A35D47E4}" destId="{528735FC-03BA-4A8B-8600-C309A1A1C42E}" srcOrd="0" destOrd="1" presId="urn:microsoft.com/office/officeart/2005/8/layout/hList1"/>
    <dgm:cxn modelId="{EA9571E3-121C-474B-A296-E4E86E43E8C2}" srcId="{4B97FD83-FB49-4D5F-A584-BE452DF17B3A}" destId="{B299C831-64A0-4413-8CEF-4E7052BCC5D2}" srcOrd="0" destOrd="0" parTransId="{111B587D-8FC7-4D31-83DB-876633C8BCCE}" sibTransId="{D9232CA6-8A2B-441E-B464-7C980435D99A}"/>
    <dgm:cxn modelId="{1ADAADF4-4CA0-4B9F-AA88-ECA88A924461}" srcId="{C05A70DB-4898-4A63-B18A-017723C606B9}" destId="{464DD929-E9EE-4251-8D2C-955FFE0C2D2D}" srcOrd="0" destOrd="0" parTransId="{B161213F-F8CF-4839-808F-C1B084AC96F3}" sibTransId="{94CA44F8-6AFA-4841-AA91-416028838072}"/>
    <dgm:cxn modelId="{4869B7F8-C21B-41EC-9D2C-C925B84F8054}" srcId="{5B8CB3FD-D993-41CF-8EED-55AF3672AD66}" destId="{0416F5B1-4363-412A-8226-432FFDD67EEE}" srcOrd="0" destOrd="0" parTransId="{049E9DFF-BD8E-4FCE-B746-1DFB04073FC5}" sibTransId="{23B84061-B4AB-4E34-A43E-0D3E3ECF68AA}"/>
    <dgm:cxn modelId="{E1049ABB-7E7B-412F-8361-EAF4074E0459}" type="presParOf" srcId="{DFB5C75B-69E8-4662-B3E9-9BA6C50AAB7B}" destId="{EB4816CD-998C-49FA-8071-CDB596508ADA}" srcOrd="0" destOrd="0" presId="urn:microsoft.com/office/officeart/2005/8/layout/hList1"/>
    <dgm:cxn modelId="{B1820F25-43DA-425E-A120-81156F16EDEE}" type="presParOf" srcId="{EB4816CD-998C-49FA-8071-CDB596508ADA}" destId="{D555C357-4B3D-4669-9729-F1F4F7CA03A0}" srcOrd="0" destOrd="0" presId="urn:microsoft.com/office/officeart/2005/8/layout/hList1"/>
    <dgm:cxn modelId="{725AD41F-D05D-4597-82C2-C5088AF6EFC5}" type="presParOf" srcId="{EB4816CD-998C-49FA-8071-CDB596508ADA}" destId="{528735FC-03BA-4A8B-8600-C309A1A1C42E}" srcOrd="1" destOrd="0" presId="urn:microsoft.com/office/officeart/2005/8/layout/hList1"/>
    <dgm:cxn modelId="{E8D1710C-2FC2-491E-A160-AEC9321BFD4E}" type="presParOf" srcId="{DFB5C75B-69E8-4662-B3E9-9BA6C50AAB7B}" destId="{688AF3A6-7DF3-4EC5-B85E-3B32CE3BC6C3}" srcOrd="1" destOrd="0" presId="urn:microsoft.com/office/officeart/2005/8/layout/hList1"/>
    <dgm:cxn modelId="{0446A337-A6AF-40E5-9AD2-E97A564DCB4E}" type="presParOf" srcId="{DFB5C75B-69E8-4662-B3E9-9BA6C50AAB7B}" destId="{5918F9A8-182A-4249-A195-564C1F26A170}" srcOrd="2" destOrd="0" presId="urn:microsoft.com/office/officeart/2005/8/layout/hList1"/>
    <dgm:cxn modelId="{58AF3BCA-CDC8-42BA-A396-C69A4DA4A839}" type="presParOf" srcId="{5918F9A8-182A-4249-A195-564C1F26A170}" destId="{A5EFA1DD-3E3C-49A4-8DF0-4909BBBBB1B7}" srcOrd="0" destOrd="0" presId="urn:microsoft.com/office/officeart/2005/8/layout/hList1"/>
    <dgm:cxn modelId="{258A7223-CDBB-4D07-B82A-312E15119B9B}" type="presParOf" srcId="{5918F9A8-182A-4249-A195-564C1F26A170}" destId="{9DF477C7-E236-4082-9F63-DBAC1968CABE}" srcOrd="1" destOrd="0" presId="urn:microsoft.com/office/officeart/2005/8/layout/hList1"/>
    <dgm:cxn modelId="{766932DA-C435-4FE0-A293-3A3EC9DAE014}" type="presParOf" srcId="{DFB5C75B-69E8-4662-B3E9-9BA6C50AAB7B}" destId="{BDFA7782-3146-44A6-A88F-C03BD01DE898}" srcOrd="3" destOrd="0" presId="urn:microsoft.com/office/officeart/2005/8/layout/hList1"/>
    <dgm:cxn modelId="{E426681E-9C3D-458D-B8ED-452E7827937F}" type="presParOf" srcId="{DFB5C75B-69E8-4662-B3E9-9BA6C50AAB7B}" destId="{645AF2CC-5422-4E6B-B6AD-10D497031482}" srcOrd="4" destOrd="0" presId="urn:microsoft.com/office/officeart/2005/8/layout/hList1"/>
    <dgm:cxn modelId="{27C3DD6A-9AE3-4579-82E6-2203E3A082B9}" type="presParOf" srcId="{645AF2CC-5422-4E6B-B6AD-10D497031482}" destId="{DE5D33CC-5373-4A47-B545-A50A06B6AC59}" srcOrd="0" destOrd="0" presId="urn:microsoft.com/office/officeart/2005/8/layout/hList1"/>
    <dgm:cxn modelId="{53C499F0-C26F-433E-917C-4BB40DD24D0E}" type="presParOf" srcId="{645AF2CC-5422-4E6B-B6AD-10D497031482}" destId="{50E274BF-8900-4F25-A780-797F870B96D7}" srcOrd="1" destOrd="0" presId="urn:microsoft.com/office/officeart/2005/8/layout/hList1"/>
    <dgm:cxn modelId="{12756C1E-D5D9-45B7-A246-C60644AC2882}" type="presParOf" srcId="{DFB5C75B-69E8-4662-B3E9-9BA6C50AAB7B}" destId="{52C0C107-7F8F-498E-9B81-044F0AAB8B42}" srcOrd="5" destOrd="0" presId="urn:microsoft.com/office/officeart/2005/8/layout/hList1"/>
    <dgm:cxn modelId="{AF270231-4170-434E-A0BE-024138F0DBF9}" type="presParOf" srcId="{DFB5C75B-69E8-4662-B3E9-9BA6C50AAB7B}" destId="{078A05F5-0672-4938-ADF1-64DFC7255DF3}" srcOrd="6" destOrd="0" presId="urn:microsoft.com/office/officeart/2005/8/layout/hList1"/>
    <dgm:cxn modelId="{939E8986-313F-4E60-A71E-BBC5BAFB7046}" type="presParOf" srcId="{078A05F5-0672-4938-ADF1-64DFC7255DF3}" destId="{6450164C-7EC0-4B4F-83A6-FAD19F823C2B}" srcOrd="0" destOrd="0" presId="urn:microsoft.com/office/officeart/2005/8/layout/hList1"/>
    <dgm:cxn modelId="{496C0050-CDA2-4EF7-8906-5B4819914BD5}" type="presParOf" srcId="{078A05F5-0672-4938-ADF1-64DFC7255DF3}" destId="{231A1BC8-7905-4057-837C-34ADAAD180D6}" srcOrd="1" destOrd="0" presId="urn:microsoft.com/office/officeart/2005/8/layout/hList1"/>
    <dgm:cxn modelId="{8DACAE86-F597-427B-B93C-AE2B179FE9A1}" type="presParOf" srcId="{DFB5C75B-69E8-4662-B3E9-9BA6C50AAB7B}" destId="{5DDAF049-F289-4E63-8EA3-87B245CA75AE}" srcOrd="7" destOrd="0" presId="urn:microsoft.com/office/officeart/2005/8/layout/hList1"/>
    <dgm:cxn modelId="{097D0D8F-0BB5-4075-BE4D-61E65204EB25}" type="presParOf" srcId="{DFB5C75B-69E8-4662-B3E9-9BA6C50AAB7B}" destId="{9C2DB809-80CA-4541-903B-F0BAC0835E2C}" srcOrd="8" destOrd="0" presId="urn:microsoft.com/office/officeart/2005/8/layout/hList1"/>
    <dgm:cxn modelId="{FE697CFF-FBE7-43E5-852D-7F39E80E940B}" type="presParOf" srcId="{9C2DB809-80CA-4541-903B-F0BAC0835E2C}" destId="{989DC1D7-0DA6-459E-B872-49E363BACB16}" srcOrd="0" destOrd="0" presId="urn:microsoft.com/office/officeart/2005/8/layout/hList1"/>
    <dgm:cxn modelId="{00CDD71E-EF93-41C2-8EE3-D88CA996F35D}" type="presParOf" srcId="{9C2DB809-80CA-4541-903B-F0BAC0835E2C}" destId="{DC6F7ACC-E98E-4E9B-92AA-695B800AC3B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A730C6-A5F2-47A6-A82E-2B6C515DF730}" type="doc">
      <dgm:prSet loTypeId="urn:microsoft.com/office/officeart/2005/8/layout/hierarchy4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9FCDAC3-39F4-41FC-AEE3-B0C508DE7B26}">
      <dgm:prSet phldrT="[Text]" custT="1"/>
      <dgm:spPr/>
      <dgm:t>
        <a:bodyPr/>
        <a:lstStyle/>
        <a:p>
          <a:r>
            <a:rPr lang="en-US" sz="2600" dirty="0"/>
            <a:t>Beneficiary race</a:t>
          </a:r>
        </a:p>
      </dgm:t>
    </dgm:pt>
    <dgm:pt modelId="{7448F61E-5F37-4E6F-B6C7-149F6F2E16E3}" type="parTrans" cxnId="{690411B0-CDF9-4C29-85AB-22CD04407B2E}">
      <dgm:prSet/>
      <dgm:spPr/>
      <dgm:t>
        <a:bodyPr/>
        <a:lstStyle/>
        <a:p>
          <a:endParaRPr lang="en-US"/>
        </a:p>
      </dgm:t>
    </dgm:pt>
    <dgm:pt modelId="{B8F0A897-3047-4055-9D35-3534B8053BCD}" type="sibTrans" cxnId="{690411B0-CDF9-4C29-85AB-22CD04407B2E}">
      <dgm:prSet/>
      <dgm:spPr/>
      <dgm:t>
        <a:bodyPr/>
        <a:lstStyle/>
        <a:p>
          <a:endParaRPr lang="en-US"/>
        </a:p>
      </dgm:t>
    </dgm:pt>
    <dgm:pt modelId="{BB8CD2BB-658C-4383-9645-B4B262D04FAF}">
      <dgm:prSet phldrT="[Text]" custT="1"/>
      <dgm:spPr/>
      <dgm:t>
        <a:bodyPr vert="horz"/>
        <a:lstStyle/>
        <a:p>
          <a:r>
            <a:rPr kumimoji="0" lang="en-US" sz="2000" b="1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American Indian</a:t>
          </a:r>
          <a:endParaRPr lang="en-US" sz="1500" dirty="0"/>
        </a:p>
      </dgm:t>
    </dgm:pt>
    <dgm:pt modelId="{2BDD6667-6D71-4787-A170-05BB40757F11}" type="parTrans" cxnId="{89701D25-C62A-4D36-A1AA-3899AE35EBD5}">
      <dgm:prSet/>
      <dgm:spPr/>
      <dgm:t>
        <a:bodyPr/>
        <a:lstStyle/>
        <a:p>
          <a:endParaRPr lang="en-US"/>
        </a:p>
      </dgm:t>
    </dgm:pt>
    <dgm:pt modelId="{23A254CE-6D96-47F5-AC9A-6EF63C99FEF1}" type="sibTrans" cxnId="{89701D25-C62A-4D36-A1AA-3899AE35EBD5}">
      <dgm:prSet/>
      <dgm:spPr/>
      <dgm:t>
        <a:bodyPr/>
        <a:lstStyle/>
        <a:p>
          <a:endParaRPr lang="en-US"/>
        </a:p>
      </dgm:t>
    </dgm:pt>
    <dgm:pt modelId="{9550855E-7D63-49C7-A1BD-A00F97D1998C}">
      <dgm:prSet phldrT="[Text]" custT="1"/>
      <dgm:spPr/>
      <dgm:t>
        <a:bodyPr/>
        <a:lstStyle/>
        <a:p>
          <a:r>
            <a:rPr lang="en-US" sz="2600" dirty="0"/>
            <a:t>Other </a:t>
          </a:r>
        </a:p>
      </dgm:t>
    </dgm:pt>
    <dgm:pt modelId="{3FACFB6C-84D3-4368-A493-90B0F284D178}" type="parTrans" cxnId="{EAB3D64B-C8FD-408F-8053-B5D16EC21705}">
      <dgm:prSet/>
      <dgm:spPr/>
      <dgm:t>
        <a:bodyPr/>
        <a:lstStyle/>
        <a:p>
          <a:endParaRPr lang="en-US"/>
        </a:p>
      </dgm:t>
    </dgm:pt>
    <dgm:pt modelId="{317FD51A-CE3E-45D5-8F68-1367D0EF6F85}" type="sibTrans" cxnId="{EAB3D64B-C8FD-408F-8053-B5D16EC21705}">
      <dgm:prSet/>
      <dgm:spPr/>
      <dgm:t>
        <a:bodyPr/>
        <a:lstStyle/>
        <a:p>
          <a:endParaRPr lang="en-US"/>
        </a:p>
      </dgm:t>
    </dgm:pt>
    <dgm:pt modelId="{68F0819F-16B1-4DD5-BEE1-31E4CFAD3455}">
      <dgm:prSet phldrT="[Text]" custT="1"/>
      <dgm:spPr/>
      <dgm:t>
        <a:bodyPr lIns="0"/>
        <a:lstStyle/>
        <a:p>
          <a:r>
            <a:rPr lang="en-US" sz="2000" b="1" dirty="0"/>
            <a:t>Rura</a:t>
          </a:r>
          <a:r>
            <a:rPr lang="en-US" sz="1500" b="1" dirty="0"/>
            <a:t>l</a:t>
          </a:r>
          <a:r>
            <a:rPr lang="en-US" sz="1500" dirty="0"/>
            <a:t> </a:t>
          </a:r>
        </a:p>
      </dgm:t>
    </dgm:pt>
    <dgm:pt modelId="{6E69A7C4-9745-4CCD-B2D2-3723150FDFF2}" type="parTrans" cxnId="{13B01E89-5D8C-4BE7-87EA-2526034A8904}">
      <dgm:prSet/>
      <dgm:spPr/>
      <dgm:t>
        <a:bodyPr/>
        <a:lstStyle/>
        <a:p>
          <a:endParaRPr lang="en-US"/>
        </a:p>
      </dgm:t>
    </dgm:pt>
    <dgm:pt modelId="{47FFF2E1-9472-4E80-BEA1-4761C8F44ED8}" type="sibTrans" cxnId="{13B01E89-5D8C-4BE7-87EA-2526034A8904}">
      <dgm:prSet/>
      <dgm:spPr/>
      <dgm:t>
        <a:bodyPr/>
        <a:lstStyle/>
        <a:p>
          <a:endParaRPr lang="en-US"/>
        </a:p>
      </dgm:t>
    </dgm:pt>
    <dgm:pt modelId="{DD5DD78C-AB28-49E5-BB5A-AE8A951DCE55}">
      <dgm:prSet custT="1"/>
      <dgm:spPr/>
      <dgm:t>
        <a:bodyPr/>
        <a:lstStyle/>
        <a:p>
          <a:r>
            <a:rPr kumimoji="0" lang="en-US" sz="2000" b="1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Alaska Native</a:t>
          </a:r>
        </a:p>
      </dgm:t>
    </dgm:pt>
    <dgm:pt modelId="{99C5FF4E-C77E-43DC-9B95-4F88536FFAB1}" type="parTrans" cxnId="{86085DE4-59D5-4834-B7CA-1AE1850B6A9A}">
      <dgm:prSet/>
      <dgm:spPr/>
      <dgm:t>
        <a:bodyPr/>
        <a:lstStyle/>
        <a:p>
          <a:endParaRPr lang="en-US"/>
        </a:p>
      </dgm:t>
    </dgm:pt>
    <dgm:pt modelId="{08BF9765-94EC-407B-9389-7949C6A2BB86}" type="sibTrans" cxnId="{86085DE4-59D5-4834-B7CA-1AE1850B6A9A}">
      <dgm:prSet/>
      <dgm:spPr/>
      <dgm:t>
        <a:bodyPr/>
        <a:lstStyle/>
        <a:p>
          <a:endParaRPr lang="en-US"/>
        </a:p>
      </dgm:t>
    </dgm:pt>
    <dgm:pt modelId="{2B9ACFE5-82BE-459C-9FF8-5175C6D6D29C}">
      <dgm:prSet custT="1"/>
      <dgm:spPr/>
      <dgm:t>
        <a:bodyPr/>
        <a:lstStyle/>
        <a:p>
          <a:r>
            <a:rPr kumimoji="0" lang="en-US" sz="2000" b="1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Other Pacific Islander</a:t>
          </a:r>
          <a:endParaRPr lang="en-US" sz="2000" dirty="0"/>
        </a:p>
      </dgm:t>
    </dgm:pt>
    <dgm:pt modelId="{A6503DFA-0B29-4713-B581-992FA379560A}" type="parTrans" cxnId="{930E1C5D-E9B1-466C-B7D7-D7AB2AAA8A50}">
      <dgm:prSet/>
      <dgm:spPr/>
      <dgm:t>
        <a:bodyPr/>
        <a:lstStyle/>
        <a:p>
          <a:endParaRPr lang="en-US"/>
        </a:p>
      </dgm:t>
    </dgm:pt>
    <dgm:pt modelId="{3DC80749-2D5D-452B-BB1E-498A28FC4D66}" type="sibTrans" cxnId="{930E1C5D-E9B1-466C-B7D7-D7AB2AAA8A50}">
      <dgm:prSet/>
      <dgm:spPr/>
      <dgm:t>
        <a:bodyPr/>
        <a:lstStyle/>
        <a:p>
          <a:endParaRPr lang="en-US"/>
        </a:p>
      </dgm:t>
    </dgm:pt>
    <dgm:pt modelId="{4072446F-DD63-486E-8B0D-DFC76FCAFFC7}">
      <dgm:prSet custT="1"/>
      <dgm:spPr/>
      <dgm:t>
        <a:bodyPr/>
        <a:lstStyle/>
        <a:p>
          <a:r>
            <a:rPr lang="en-US" sz="2000" b="1" dirty="0"/>
            <a:t>Under 65 </a:t>
          </a:r>
        </a:p>
      </dgm:t>
    </dgm:pt>
    <dgm:pt modelId="{AE8DBC49-B05C-482C-87B1-59FADBD2E757}" type="parTrans" cxnId="{3FC3159E-1495-4C9B-A705-063DE36158A5}">
      <dgm:prSet/>
      <dgm:spPr/>
      <dgm:t>
        <a:bodyPr/>
        <a:lstStyle/>
        <a:p>
          <a:endParaRPr lang="en-US"/>
        </a:p>
      </dgm:t>
    </dgm:pt>
    <dgm:pt modelId="{586107BF-72EE-4686-A885-71C6FF567D08}" type="sibTrans" cxnId="{3FC3159E-1495-4C9B-A705-063DE36158A5}">
      <dgm:prSet/>
      <dgm:spPr/>
      <dgm:t>
        <a:bodyPr/>
        <a:lstStyle/>
        <a:p>
          <a:endParaRPr lang="en-US"/>
        </a:p>
      </dgm:t>
    </dgm:pt>
    <dgm:pt modelId="{A3C2E49A-C032-4F1F-AFF5-EF1373D0A4A0}">
      <dgm:prSet custT="1"/>
      <dgm:spPr/>
      <dgm:t>
        <a:bodyPr/>
        <a:lstStyle/>
        <a:p>
          <a:r>
            <a:rPr lang="en-US" sz="2000" b="1" dirty="0"/>
            <a:t>English not primary language </a:t>
          </a:r>
        </a:p>
      </dgm:t>
    </dgm:pt>
    <dgm:pt modelId="{DE3B053B-0D89-405E-95B4-0F4BD1CC6EA8}" type="parTrans" cxnId="{278C610C-C255-4304-BF21-42544A4A0D9F}">
      <dgm:prSet/>
      <dgm:spPr/>
      <dgm:t>
        <a:bodyPr/>
        <a:lstStyle/>
        <a:p>
          <a:endParaRPr lang="en-US"/>
        </a:p>
      </dgm:t>
    </dgm:pt>
    <dgm:pt modelId="{AE9D5967-0A6B-4F2D-96AA-63FD4021509B}" type="sibTrans" cxnId="{278C610C-C255-4304-BF21-42544A4A0D9F}">
      <dgm:prSet/>
      <dgm:spPr/>
      <dgm:t>
        <a:bodyPr/>
        <a:lstStyle/>
        <a:p>
          <a:endParaRPr lang="en-US"/>
        </a:p>
      </dgm:t>
    </dgm:pt>
    <dgm:pt modelId="{0F6EE1C4-6AD0-42D0-99E4-52B0AC0B8CA0}">
      <dgm:prSet custT="1"/>
      <dgm:spPr/>
      <dgm:t>
        <a:bodyPr/>
        <a:lstStyle/>
        <a:p>
          <a:r>
            <a:rPr kumimoji="0" lang="en-US" sz="2000" b="1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Native Hawaiian</a:t>
          </a:r>
        </a:p>
      </dgm:t>
    </dgm:pt>
    <dgm:pt modelId="{AAFBF579-DDC3-4139-A111-9B11EAAF233F}" type="sibTrans" cxnId="{BCF1146C-07E2-4B3B-9A04-CC339750B219}">
      <dgm:prSet/>
      <dgm:spPr/>
      <dgm:t>
        <a:bodyPr/>
        <a:lstStyle/>
        <a:p>
          <a:endParaRPr lang="en-US"/>
        </a:p>
      </dgm:t>
    </dgm:pt>
    <dgm:pt modelId="{0E43ED67-2BC5-4064-B6B2-E8C5477840AE}" type="parTrans" cxnId="{BCF1146C-07E2-4B3B-9A04-CC339750B219}">
      <dgm:prSet/>
      <dgm:spPr/>
      <dgm:t>
        <a:bodyPr/>
        <a:lstStyle/>
        <a:p>
          <a:endParaRPr lang="en-US"/>
        </a:p>
      </dgm:t>
    </dgm:pt>
    <dgm:pt modelId="{802D5563-FB5B-4BFD-8BF6-688ECAD04C7B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800" dirty="0"/>
            <a:t>At least one MIPPA qualifying topic discussed </a:t>
          </a:r>
        </a:p>
      </dgm:t>
    </dgm:pt>
    <dgm:pt modelId="{332EB85D-A4B1-480D-8B20-923700F89BE2}" type="sibTrans" cxnId="{E0CA8433-6253-4D82-995D-49FFB047CF41}">
      <dgm:prSet/>
      <dgm:spPr/>
      <dgm:t>
        <a:bodyPr/>
        <a:lstStyle/>
        <a:p>
          <a:endParaRPr lang="en-US"/>
        </a:p>
      </dgm:t>
    </dgm:pt>
    <dgm:pt modelId="{E9CCA498-225F-4026-A79C-A2D08289802F}" type="parTrans" cxnId="{E0CA8433-6253-4D82-995D-49FFB047CF41}">
      <dgm:prSet/>
      <dgm:spPr/>
      <dgm:t>
        <a:bodyPr/>
        <a:lstStyle/>
        <a:p>
          <a:endParaRPr lang="en-US"/>
        </a:p>
      </dgm:t>
    </dgm:pt>
    <dgm:pt modelId="{A00CFF9F-8721-44E1-980A-DD38B2636892}" type="pres">
      <dgm:prSet presAssocID="{79A730C6-A5F2-47A6-A82E-2B6C515DF73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59BC965-CED7-43F5-9652-187088BD862E}" type="pres">
      <dgm:prSet presAssocID="{802D5563-FB5B-4BFD-8BF6-688ECAD04C7B}" presName="vertOne" presStyleCnt="0"/>
      <dgm:spPr/>
    </dgm:pt>
    <dgm:pt modelId="{60174131-F80F-4710-862A-3484CB8A1E62}" type="pres">
      <dgm:prSet presAssocID="{802D5563-FB5B-4BFD-8BF6-688ECAD04C7B}" presName="txOne" presStyleLbl="node0" presStyleIdx="0" presStyleCnt="1" custFlipVert="0" custScaleY="15670" custLinFactNeighborX="792" custLinFactNeighborY="-1808">
        <dgm:presLayoutVars>
          <dgm:chPref val="3"/>
        </dgm:presLayoutVars>
      </dgm:prSet>
      <dgm:spPr/>
    </dgm:pt>
    <dgm:pt modelId="{BA24A901-5922-44A4-86B9-123B0E618CBD}" type="pres">
      <dgm:prSet presAssocID="{802D5563-FB5B-4BFD-8BF6-688ECAD04C7B}" presName="parTransOne" presStyleCnt="0"/>
      <dgm:spPr/>
    </dgm:pt>
    <dgm:pt modelId="{E8FCC81E-E002-413C-BCD4-F57873C24B17}" type="pres">
      <dgm:prSet presAssocID="{802D5563-FB5B-4BFD-8BF6-688ECAD04C7B}" presName="horzOne" presStyleCnt="0"/>
      <dgm:spPr/>
    </dgm:pt>
    <dgm:pt modelId="{84C4C90A-8D58-4A35-93C2-6F775F8019C0}" type="pres">
      <dgm:prSet presAssocID="{D9FCDAC3-39F4-41FC-AEE3-B0C508DE7B26}" presName="vertTwo" presStyleCnt="0"/>
      <dgm:spPr/>
    </dgm:pt>
    <dgm:pt modelId="{EA7AA4BF-9A0B-4175-B611-BC87CB21603F}" type="pres">
      <dgm:prSet presAssocID="{D9FCDAC3-39F4-41FC-AEE3-B0C508DE7B26}" presName="txTwo" presStyleLbl="node2" presStyleIdx="0" presStyleCnt="2" custScaleX="129089" custScaleY="21172" custLinFactNeighborX="-670" custLinFactNeighborY="34186">
        <dgm:presLayoutVars>
          <dgm:chPref val="3"/>
        </dgm:presLayoutVars>
      </dgm:prSet>
      <dgm:spPr/>
    </dgm:pt>
    <dgm:pt modelId="{36FB61CE-2098-492D-A13C-C479666C350E}" type="pres">
      <dgm:prSet presAssocID="{D9FCDAC3-39F4-41FC-AEE3-B0C508DE7B26}" presName="parTransTwo" presStyleCnt="0"/>
      <dgm:spPr/>
    </dgm:pt>
    <dgm:pt modelId="{84EAFE47-9859-47E3-A18D-DE57B7E1CF5C}" type="pres">
      <dgm:prSet presAssocID="{D9FCDAC3-39F4-41FC-AEE3-B0C508DE7B26}" presName="horzTwo" presStyleCnt="0"/>
      <dgm:spPr/>
    </dgm:pt>
    <dgm:pt modelId="{E16B0866-5E95-4881-A220-1C53BA051C21}" type="pres">
      <dgm:prSet presAssocID="{BB8CD2BB-658C-4383-9645-B4B262D04FAF}" presName="vertThree" presStyleCnt="0"/>
      <dgm:spPr/>
    </dgm:pt>
    <dgm:pt modelId="{28861E49-CA77-4B19-8E56-9CD86E973BAA}" type="pres">
      <dgm:prSet presAssocID="{BB8CD2BB-658C-4383-9645-B4B262D04FAF}" presName="txThree" presStyleLbl="node3" presStyleIdx="0" presStyleCnt="7" custScaleX="191206" custScaleY="80366" custLinFactNeighborX="-52227" custLinFactNeighborY="14">
        <dgm:presLayoutVars>
          <dgm:chPref val="3"/>
        </dgm:presLayoutVars>
      </dgm:prSet>
      <dgm:spPr/>
    </dgm:pt>
    <dgm:pt modelId="{976D6736-2704-4121-8BB0-DFC9CC5011DB}" type="pres">
      <dgm:prSet presAssocID="{BB8CD2BB-658C-4383-9645-B4B262D04FAF}" presName="horzThree" presStyleCnt="0"/>
      <dgm:spPr/>
    </dgm:pt>
    <dgm:pt modelId="{66AAE68D-1E6C-4732-865D-D1532E3BFBA1}" type="pres">
      <dgm:prSet presAssocID="{23A254CE-6D96-47F5-AC9A-6EF63C99FEF1}" presName="sibSpaceThree" presStyleCnt="0"/>
      <dgm:spPr/>
    </dgm:pt>
    <dgm:pt modelId="{985A2A8A-C21B-4514-9BDE-AE4906C0DAB9}" type="pres">
      <dgm:prSet presAssocID="{DD5DD78C-AB28-49E5-BB5A-AE8A951DCE55}" presName="vertThree" presStyleCnt="0"/>
      <dgm:spPr/>
    </dgm:pt>
    <dgm:pt modelId="{4FAD1322-BD3D-4AA2-9AF0-C1A38B1FF2E3}" type="pres">
      <dgm:prSet presAssocID="{DD5DD78C-AB28-49E5-BB5A-AE8A951DCE55}" presName="txThree" presStyleLbl="node3" presStyleIdx="1" presStyleCnt="7" custScaleX="145257" custScaleY="79912" custLinFactNeighborX="-39549" custLinFactNeighborY="922">
        <dgm:presLayoutVars>
          <dgm:chPref val="3"/>
        </dgm:presLayoutVars>
      </dgm:prSet>
      <dgm:spPr/>
    </dgm:pt>
    <dgm:pt modelId="{F30CF8BC-68AD-4E40-8B14-FF966E0FECF6}" type="pres">
      <dgm:prSet presAssocID="{DD5DD78C-AB28-49E5-BB5A-AE8A951DCE55}" presName="horzThree" presStyleCnt="0"/>
      <dgm:spPr/>
    </dgm:pt>
    <dgm:pt modelId="{93043D29-AF79-4720-A26B-A85A2CD6AA7D}" type="pres">
      <dgm:prSet presAssocID="{08BF9765-94EC-407B-9389-7949C6A2BB86}" presName="sibSpaceThree" presStyleCnt="0"/>
      <dgm:spPr/>
    </dgm:pt>
    <dgm:pt modelId="{76C772F1-942D-401B-984A-87FA360D3529}" type="pres">
      <dgm:prSet presAssocID="{0F6EE1C4-6AD0-42D0-99E4-52B0AC0B8CA0}" presName="vertThree" presStyleCnt="0"/>
      <dgm:spPr/>
    </dgm:pt>
    <dgm:pt modelId="{163FACE5-BA09-4BAA-9393-28031A4AE071}" type="pres">
      <dgm:prSet presAssocID="{0F6EE1C4-6AD0-42D0-99E4-52B0AC0B8CA0}" presName="txThree" presStyleLbl="node3" presStyleIdx="2" presStyleCnt="7" custScaleX="183947" custScaleY="79912" custLinFactNeighborX="-29883" custLinFactNeighborY="922">
        <dgm:presLayoutVars>
          <dgm:chPref val="3"/>
        </dgm:presLayoutVars>
      </dgm:prSet>
      <dgm:spPr/>
    </dgm:pt>
    <dgm:pt modelId="{A9A1E4E8-4215-4153-B38E-01A8D3DCF7E9}" type="pres">
      <dgm:prSet presAssocID="{0F6EE1C4-6AD0-42D0-99E4-52B0AC0B8CA0}" presName="horzThree" presStyleCnt="0"/>
      <dgm:spPr/>
    </dgm:pt>
    <dgm:pt modelId="{837D49BA-7A0D-4EC8-9BF5-A561F1F7D6E0}" type="pres">
      <dgm:prSet presAssocID="{AAFBF579-DDC3-4139-A111-9B11EAAF233F}" presName="sibSpaceThree" presStyleCnt="0"/>
      <dgm:spPr/>
    </dgm:pt>
    <dgm:pt modelId="{27E7D4D3-FC49-4800-9948-C1FC9F273174}" type="pres">
      <dgm:prSet presAssocID="{2B9ACFE5-82BE-459C-9FF8-5175C6D6D29C}" presName="vertThree" presStyleCnt="0"/>
      <dgm:spPr/>
    </dgm:pt>
    <dgm:pt modelId="{4573AFBF-F3D4-4AA2-811A-D1E3C8D8B680}" type="pres">
      <dgm:prSet presAssocID="{2B9ACFE5-82BE-459C-9FF8-5175C6D6D29C}" presName="txThree" presStyleLbl="node3" presStyleIdx="3" presStyleCnt="7" custScaleX="173631" custScaleY="79912" custLinFactNeighborX="-8690" custLinFactNeighborY="1957">
        <dgm:presLayoutVars>
          <dgm:chPref val="3"/>
        </dgm:presLayoutVars>
      </dgm:prSet>
      <dgm:spPr/>
    </dgm:pt>
    <dgm:pt modelId="{6E5AB949-228D-484F-97C1-73D6C377925D}" type="pres">
      <dgm:prSet presAssocID="{2B9ACFE5-82BE-459C-9FF8-5175C6D6D29C}" presName="horzThree" presStyleCnt="0"/>
      <dgm:spPr/>
    </dgm:pt>
    <dgm:pt modelId="{94AE064D-1D3F-4617-88A1-240810ED08EB}" type="pres">
      <dgm:prSet presAssocID="{B8F0A897-3047-4055-9D35-3534B8053BCD}" presName="sibSpaceTwo" presStyleCnt="0"/>
      <dgm:spPr/>
    </dgm:pt>
    <dgm:pt modelId="{BE1C64D7-53E0-41EA-B0FB-9076540B8190}" type="pres">
      <dgm:prSet presAssocID="{9550855E-7D63-49C7-A1BD-A00F97D1998C}" presName="vertTwo" presStyleCnt="0"/>
      <dgm:spPr/>
    </dgm:pt>
    <dgm:pt modelId="{1004522B-B667-41B1-AFDF-250E85D8E5FF}" type="pres">
      <dgm:prSet presAssocID="{9550855E-7D63-49C7-A1BD-A00F97D1998C}" presName="txTwo" presStyleLbl="node2" presStyleIdx="1" presStyleCnt="2" custScaleX="138938" custScaleY="20985" custLinFactNeighborX="367" custLinFactNeighborY="33211">
        <dgm:presLayoutVars>
          <dgm:chPref val="3"/>
        </dgm:presLayoutVars>
      </dgm:prSet>
      <dgm:spPr/>
    </dgm:pt>
    <dgm:pt modelId="{ABE20DF5-4582-4FD4-8349-7BE8187B59FB}" type="pres">
      <dgm:prSet presAssocID="{9550855E-7D63-49C7-A1BD-A00F97D1998C}" presName="parTransTwo" presStyleCnt="0"/>
      <dgm:spPr/>
    </dgm:pt>
    <dgm:pt modelId="{D8C720F7-66CA-41AE-A0BD-5CE3DC9B9B7E}" type="pres">
      <dgm:prSet presAssocID="{9550855E-7D63-49C7-A1BD-A00F97D1998C}" presName="horzTwo" presStyleCnt="0"/>
      <dgm:spPr/>
    </dgm:pt>
    <dgm:pt modelId="{07B09D30-6A8C-4869-895F-1F92D4CB928F}" type="pres">
      <dgm:prSet presAssocID="{68F0819F-16B1-4DD5-BEE1-31E4CFAD3455}" presName="vertThree" presStyleCnt="0"/>
      <dgm:spPr/>
    </dgm:pt>
    <dgm:pt modelId="{B703EEE1-CE4F-4A7B-B0D2-AFDA01F85843}" type="pres">
      <dgm:prSet presAssocID="{68F0819F-16B1-4DD5-BEE1-31E4CFAD3455}" presName="txThree" presStyleLbl="node3" presStyleIdx="4" presStyleCnt="7" custScaleX="110990" custScaleY="79912" custLinFactNeighborX="12512" custLinFactNeighborY="1998">
        <dgm:presLayoutVars>
          <dgm:chPref val="3"/>
        </dgm:presLayoutVars>
      </dgm:prSet>
      <dgm:spPr/>
    </dgm:pt>
    <dgm:pt modelId="{6773D946-E48A-4ADF-A05B-7777F8C10DD6}" type="pres">
      <dgm:prSet presAssocID="{68F0819F-16B1-4DD5-BEE1-31E4CFAD3455}" presName="horzThree" presStyleCnt="0"/>
      <dgm:spPr/>
    </dgm:pt>
    <dgm:pt modelId="{3EA874AD-F6CB-480C-AA36-2362570ED0D5}" type="pres">
      <dgm:prSet presAssocID="{47FFF2E1-9472-4E80-BEA1-4761C8F44ED8}" presName="sibSpaceThree" presStyleCnt="0"/>
      <dgm:spPr/>
    </dgm:pt>
    <dgm:pt modelId="{9CFA2036-5F05-47EE-8E2E-4A427FB12EAE}" type="pres">
      <dgm:prSet presAssocID="{4072446F-DD63-486E-8B0D-DFC76FCAFFC7}" presName="vertThree" presStyleCnt="0"/>
      <dgm:spPr/>
    </dgm:pt>
    <dgm:pt modelId="{3FF6F8FC-22D5-401A-B629-CA709F0E98FC}" type="pres">
      <dgm:prSet presAssocID="{4072446F-DD63-486E-8B0D-DFC76FCAFFC7}" presName="txThree" presStyleLbl="node3" presStyleIdx="5" presStyleCnt="7" custScaleX="147547" custScaleY="79912" custLinFactNeighborX="31632">
        <dgm:presLayoutVars>
          <dgm:chPref val="3"/>
        </dgm:presLayoutVars>
      </dgm:prSet>
      <dgm:spPr/>
    </dgm:pt>
    <dgm:pt modelId="{87233366-A126-489A-B7E5-74220920309A}" type="pres">
      <dgm:prSet presAssocID="{4072446F-DD63-486E-8B0D-DFC76FCAFFC7}" presName="horzThree" presStyleCnt="0"/>
      <dgm:spPr/>
    </dgm:pt>
    <dgm:pt modelId="{CA0447AD-0889-4E2C-B3E1-D8E2E5BE1829}" type="pres">
      <dgm:prSet presAssocID="{586107BF-72EE-4686-A885-71C6FF567D08}" presName="sibSpaceThree" presStyleCnt="0"/>
      <dgm:spPr/>
    </dgm:pt>
    <dgm:pt modelId="{822CE360-F1EA-4308-9115-D9080835921F}" type="pres">
      <dgm:prSet presAssocID="{A3C2E49A-C032-4F1F-AFF5-EF1373D0A4A0}" presName="vertThree" presStyleCnt="0"/>
      <dgm:spPr/>
    </dgm:pt>
    <dgm:pt modelId="{D4FCCB69-2F9B-423F-87A5-A04ACB25F308}" type="pres">
      <dgm:prSet presAssocID="{A3C2E49A-C032-4F1F-AFF5-EF1373D0A4A0}" presName="txThree" presStyleLbl="node3" presStyleIdx="6" presStyleCnt="7" custScaleX="195721" custScaleY="80957" custLinFactNeighborX="43852" custLinFactNeighborY="64">
        <dgm:presLayoutVars>
          <dgm:chPref val="3"/>
        </dgm:presLayoutVars>
      </dgm:prSet>
      <dgm:spPr/>
    </dgm:pt>
    <dgm:pt modelId="{2E7FE93A-8F60-49EE-B0D9-ABA3E726977C}" type="pres">
      <dgm:prSet presAssocID="{A3C2E49A-C032-4F1F-AFF5-EF1373D0A4A0}" presName="horzThree" presStyleCnt="0"/>
      <dgm:spPr/>
    </dgm:pt>
  </dgm:ptLst>
  <dgm:cxnLst>
    <dgm:cxn modelId="{278C610C-C255-4304-BF21-42544A4A0D9F}" srcId="{9550855E-7D63-49C7-A1BD-A00F97D1998C}" destId="{A3C2E49A-C032-4F1F-AFF5-EF1373D0A4A0}" srcOrd="2" destOrd="0" parTransId="{DE3B053B-0D89-405E-95B4-0F4BD1CC6EA8}" sibTransId="{AE9D5967-0A6B-4F2D-96AA-63FD4021509B}"/>
    <dgm:cxn modelId="{89701D25-C62A-4D36-A1AA-3899AE35EBD5}" srcId="{D9FCDAC3-39F4-41FC-AEE3-B0C508DE7B26}" destId="{BB8CD2BB-658C-4383-9645-B4B262D04FAF}" srcOrd="0" destOrd="0" parTransId="{2BDD6667-6D71-4787-A170-05BB40757F11}" sibTransId="{23A254CE-6D96-47F5-AC9A-6EF63C99FEF1}"/>
    <dgm:cxn modelId="{E0CA8433-6253-4D82-995D-49FFB047CF41}" srcId="{79A730C6-A5F2-47A6-A82E-2B6C515DF730}" destId="{802D5563-FB5B-4BFD-8BF6-688ECAD04C7B}" srcOrd="0" destOrd="0" parTransId="{E9CCA498-225F-4026-A79C-A2D08289802F}" sibTransId="{332EB85D-A4B1-480D-8B20-923700F89BE2}"/>
    <dgm:cxn modelId="{1945BD3A-5582-4B56-B163-74060929FD0D}" type="presOf" srcId="{A3C2E49A-C032-4F1F-AFF5-EF1373D0A4A0}" destId="{D4FCCB69-2F9B-423F-87A5-A04ACB25F308}" srcOrd="0" destOrd="0" presId="urn:microsoft.com/office/officeart/2005/8/layout/hierarchy4"/>
    <dgm:cxn modelId="{930E1C5D-E9B1-466C-B7D7-D7AB2AAA8A50}" srcId="{D9FCDAC3-39F4-41FC-AEE3-B0C508DE7B26}" destId="{2B9ACFE5-82BE-459C-9FF8-5175C6D6D29C}" srcOrd="3" destOrd="0" parTransId="{A6503DFA-0B29-4713-B581-992FA379560A}" sibTransId="{3DC80749-2D5D-452B-BB1E-498A28FC4D66}"/>
    <dgm:cxn modelId="{A57A8C5D-AFC3-425A-A1AE-9C242C418888}" type="presOf" srcId="{D9FCDAC3-39F4-41FC-AEE3-B0C508DE7B26}" destId="{EA7AA4BF-9A0B-4175-B611-BC87CB21603F}" srcOrd="0" destOrd="0" presId="urn:microsoft.com/office/officeart/2005/8/layout/hierarchy4"/>
    <dgm:cxn modelId="{4C47BF43-8F2E-4432-915D-6609FBB049D2}" type="presOf" srcId="{2B9ACFE5-82BE-459C-9FF8-5175C6D6D29C}" destId="{4573AFBF-F3D4-4AA2-811A-D1E3C8D8B680}" srcOrd="0" destOrd="0" presId="urn:microsoft.com/office/officeart/2005/8/layout/hierarchy4"/>
    <dgm:cxn modelId="{EAB3D64B-C8FD-408F-8053-B5D16EC21705}" srcId="{802D5563-FB5B-4BFD-8BF6-688ECAD04C7B}" destId="{9550855E-7D63-49C7-A1BD-A00F97D1998C}" srcOrd="1" destOrd="0" parTransId="{3FACFB6C-84D3-4368-A493-90B0F284D178}" sibTransId="{317FD51A-CE3E-45D5-8F68-1367D0EF6F85}"/>
    <dgm:cxn modelId="{BCF1146C-07E2-4B3B-9A04-CC339750B219}" srcId="{D9FCDAC3-39F4-41FC-AEE3-B0C508DE7B26}" destId="{0F6EE1C4-6AD0-42D0-99E4-52B0AC0B8CA0}" srcOrd="2" destOrd="0" parTransId="{0E43ED67-2BC5-4064-B6B2-E8C5477840AE}" sibTransId="{AAFBF579-DDC3-4139-A111-9B11EAAF233F}"/>
    <dgm:cxn modelId="{275CFC70-D8C0-419A-A580-79352A3079C6}" type="presOf" srcId="{79A730C6-A5F2-47A6-A82E-2B6C515DF730}" destId="{A00CFF9F-8721-44E1-980A-DD38B2636892}" srcOrd="0" destOrd="0" presId="urn:microsoft.com/office/officeart/2005/8/layout/hierarchy4"/>
    <dgm:cxn modelId="{549DDE7F-9130-48DB-B962-563718A9139D}" type="presOf" srcId="{DD5DD78C-AB28-49E5-BB5A-AE8A951DCE55}" destId="{4FAD1322-BD3D-4AA2-9AF0-C1A38B1FF2E3}" srcOrd="0" destOrd="0" presId="urn:microsoft.com/office/officeart/2005/8/layout/hierarchy4"/>
    <dgm:cxn modelId="{13B01E89-5D8C-4BE7-87EA-2526034A8904}" srcId="{9550855E-7D63-49C7-A1BD-A00F97D1998C}" destId="{68F0819F-16B1-4DD5-BEE1-31E4CFAD3455}" srcOrd="0" destOrd="0" parTransId="{6E69A7C4-9745-4CCD-B2D2-3723150FDFF2}" sibTransId="{47FFF2E1-9472-4E80-BEA1-4761C8F44ED8}"/>
    <dgm:cxn modelId="{3FC3159E-1495-4C9B-A705-063DE36158A5}" srcId="{9550855E-7D63-49C7-A1BD-A00F97D1998C}" destId="{4072446F-DD63-486E-8B0D-DFC76FCAFFC7}" srcOrd="1" destOrd="0" parTransId="{AE8DBC49-B05C-482C-87B1-59FADBD2E757}" sibTransId="{586107BF-72EE-4686-A885-71C6FF567D08}"/>
    <dgm:cxn modelId="{8C1B4AA5-BDAC-4408-B198-FA77226A2C72}" type="presOf" srcId="{BB8CD2BB-658C-4383-9645-B4B262D04FAF}" destId="{28861E49-CA77-4B19-8E56-9CD86E973BAA}" srcOrd="0" destOrd="0" presId="urn:microsoft.com/office/officeart/2005/8/layout/hierarchy4"/>
    <dgm:cxn modelId="{690411B0-CDF9-4C29-85AB-22CD04407B2E}" srcId="{802D5563-FB5B-4BFD-8BF6-688ECAD04C7B}" destId="{D9FCDAC3-39F4-41FC-AEE3-B0C508DE7B26}" srcOrd="0" destOrd="0" parTransId="{7448F61E-5F37-4E6F-B6C7-149F6F2E16E3}" sibTransId="{B8F0A897-3047-4055-9D35-3534B8053BCD}"/>
    <dgm:cxn modelId="{A4C58DB7-B171-4F62-A557-35EE3DCAE83D}" type="presOf" srcId="{802D5563-FB5B-4BFD-8BF6-688ECAD04C7B}" destId="{60174131-F80F-4710-862A-3484CB8A1E62}" srcOrd="0" destOrd="0" presId="urn:microsoft.com/office/officeart/2005/8/layout/hierarchy4"/>
    <dgm:cxn modelId="{6A3809B8-E37F-49F0-AA15-A57A9F45092B}" type="presOf" srcId="{4072446F-DD63-486E-8B0D-DFC76FCAFFC7}" destId="{3FF6F8FC-22D5-401A-B629-CA709F0E98FC}" srcOrd="0" destOrd="0" presId="urn:microsoft.com/office/officeart/2005/8/layout/hierarchy4"/>
    <dgm:cxn modelId="{46AC49CA-A5AC-42AD-BDC0-5AC05B8526FE}" type="presOf" srcId="{9550855E-7D63-49C7-A1BD-A00F97D1998C}" destId="{1004522B-B667-41B1-AFDF-250E85D8E5FF}" srcOrd="0" destOrd="0" presId="urn:microsoft.com/office/officeart/2005/8/layout/hierarchy4"/>
    <dgm:cxn modelId="{E41784CC-59B7-407E-827F-4006643C5CE3}" type="presOf" srcId="{0F6EE1C4-6AD0-42D0-99E4-52B0AC0B8CA0}" destId="{163FACE5-BA09-4BAA-9393-28031A4AE071}" srcOrd="0" destOrd="0" presId="urn:microsoft.com/office/officeart/2005/8/layout/hierarchy4"/>
    <dgm:cxn modelId="{05629AD8-13A1-40A1-9D35-AE445F4231D1}" type="presOf" srcId="{68F0819F-16B1-4DD5-BEE1-31E4CFAD3455}" destId="{B703EEE1-CE4F-4A7B-B0D2-AFDA01F85843}" srcOrd="0" destOrd="0" presId="urn:microsoft.com/office/officeart/2005/8/layout/hierarchy4"/>
    <dgm:cxn modelId="{86085DE4-59D5-4834-B7CA-1AE1850B6A9A}" srcId="{D9FCDAC3-39F4-41FC-AEE3-B0C508DE7B26}" destId="{DD5DD78C-AB28-49E5-BB5A-AE8A951DCE55}" srcOrd="1" destOrd="0" parTransId="{99C5FF4E-C77E-43DC-9B95-4F88536FFAB1}" sibTransId="{08BF9765-94EC-407B-9389-7949C6A2BB86}"/>
    <dgm:cxn modelId="{70173CD7-9742-4AC3-8B44-457133558E18}" type="presParOf" srcId="{A00CFF9F-8721-44E1-980A-DD38B2636892}" destId="{C59BC965-CED7-43F5-9652-187088BD862E}" srcOrd="0" destOrd="0" presId="urn:microsoft.com/office/officeart/2005/8/layout/hierarchy4"/>
    <dgm:cxn modelId="{2CD90D4E-17C5-4600-9483-8FF61D850FEF}" type="presParOf" srcId="{C59BC965-CED7-43F5-9652-187088BD862E}" destId="{60174131-F80F-4710-862A-3484CB8A1E62}" srcOrd="0" destOrd="0" presId="urn:microsoft.com/office/officeart/2005/8/layout/hierarchy4"/>
    <dgm:cxn modelId="{B6188D49-DBC8-4DB9-A95E-9DA0F86A60F2}" type="presParOf" srcId="{C59BC965-CED7-43F5-9652-187088BD862E}" destId="{BA24A901-5922-44A4-86B9-123B0E618CBD}" srcOrd="1" destOrd="0" presId="urn:microsoft.com/office/officeart/2005/8/layout/hierarchy4"/>
    <dgm:cxn modelId="{A3D9DD1C-A3F2-4188-B2E2-43A48C7F5790}" type="presParOf" srcId="{C59BC965-CED7-43F5-9652-187088BD862E}" destId="{E8FCC81E-E002-413C-BCD4-F57873C24B17}" srcOrd="2" destOrd="0" presId="urn:microsoft.com/office/officeart/2005/8/layout/hierarchy4"/>
    <dgm:cxn modelId="{33C940D6-C56C-42BC-808F-6B76267606D3}" type="presParOf" srcId="{E8FCC81E-E002-413C-BCD4-F57873C24B17}" destId="{84C4C90A-8D58-4A35-93C2-6F775F8019C0}" srcOrd="0" destOrd="0" presId="urn:microsoft.com/office/officeart/2005/8/layout/hierarchy4"/>
    <dgm:cxn modelId="{533866BB-17AB-4507-A4C2-2D56AE7731F2}" type="presParOf" srcId="{84C4C90A-8D58-4A35-93C2-6F775F8019C0}" destId="{EA7AA4BF-9A0B-4175-B611-BC87CB21603F}" srcOrd="0" destOrd="0" presId="urn:microsoft.com/office/officeart/2005/8/layout/hierarchy4"/>
    <dgm:cxn modelId="{C8B1448C-D689-4817-8384-6F27FFA8B731}" type="presParOf" srcId="{84C4C90A-8D58-4A35-93C2-6F775F8019C0}" destId="{36FB61CE-2098-492D-A13C-C479666C350E}" srcOrd="1" destOrd="0" presId="urn:microsoft.com/office/officeart/2005/8/layout/hierarchy4"/>
    <dgm:cxn modelId="{62447A09-96B7-4A3A-8747-B9FB4C2FCF6A}" type="presParOf" srcId="{84C4C90A-8D58-4A35-93C2-6F775F8019C0}" destId="{84EAFE47-9859-47E3-A18D-DE57B7E1CF5C}" srcOrd="2" destOrd="0" presId="urn:microsoft.com/office/officeart/2005/8/layout/hierarchy4"/>
    <dgm:cxn modelId="{A764C502-DB3D-4D0E-AB4A-6CC0AC40A8E1}" type="presParOf" srcId="{84EAFE47-9859-47E3-A18D-DE57B7E1CF5C}" destId="{E16B0866-5E95-4881-A220-1C53BA051C21}" srcOrd="0" destOrd="0" presId="urn:microsoft.com/office/officeart/2005/8/layout/hierarchy4"/>
    <dgm:cxn modelId="{2D8D5BBA-A285-40E0-8F7C-CF32AF372157}" type="presParOf" srcId="{E16B0866-5E95-4881-A220-1C53BA051C21}" destId="{28861E49-CA77-4B19-8E56-9CD86E973BAA}" srcOrd="0" destOrd="0" presId="urn:microsoft.com/office/officeart/2005/8/layout/hierarchy4"/>
    <dgm:cxn modelId="{BD1D1C30-D96E-41A2-A515-700070A0F255}" type="presParOf" srcId="{E16B0866-5E95-4881-A220-1C53BA051C21}" destId="{976D6736-2704-4121-8BB0-DFC9CC5011DB}" srcOrd="1" destOrd="0" presId="urn:microsoft.com/office/officeart/2005/8/layout/hierarchy4"/>
    <dgm:cxn modelId="{F19146B1-FAA7-4256-ACDE-927013EC6534}" type="presParOf" srcId="{84EAFE47-9859-47E3-A18D-DE57B7E1CF5C}" destId="{66AAE68D-1E6C-4732-865D-D1532E3BFBA1}" srcOrd="1" destOrd="0" presId="urn:microsoft.com/office/officeart/2005/8/layout/hierarchy4"/>
    <dgm:cxn modelId="{AAAF8929-2CE0-4AE8-B6F5-44D79559889D}" type="presParOf" srcId="{84EAFE47-9859-47E3-A18D-DE57B7E1CF5C}" destId="{985A2A8A-C21B-4514-9BDE-AE4906C0DAB9}" srcOrd="2" destOrd="0" presId="urn:microsoft.com/office/officeart/2005/8/layout/hierarchy4"/>
    <dgm:cxn modelId="{4F144425-138C-4EDF-9BE8-39023E93664E}" type="presParOf" srcId="{985A2A8A-C21B-4514-9BDE-AE4906C0DAB9}" destId="{4FAD1322-BD3D-4AA2-9AF0-C1A38B1FF2E3}" srcOrd="0" destOrd="0" presId="urn:microsoft.com/office/officeart/2005/8/layout/hierarchy4"/>
    <dgm:cxn modelId="{CB111546-A187-4A40-8CB3-49D6976C315A}" type="presParOf" srcId="{985A2A8A-C21B-4514-9BDE-AE4906C0DAB9}" destId="{F30CF8BC-68AD-4E40-8B14-FF966E0FECF6}" srcOrd="1" destOrd="0" presId="urn:microsoft.com/office/officeart/2005/8/layout/hierarchy4"/>
    <dgm:cxn modelId="{6899AAC3-2F29-466A-A265-7911840288B7}" type="presParOf" srcId="{84EAFE47-9859-47E3-A18D-DE57B7E1CF5C}" destId="{93043D29-AF79-4720-A26B-A85A2CD6AA7D}" srcOrd="3" destOrd="0" presId="urn:microsoft.com/office/officeart/2005/8/layout/hierarchy4"/>
    <dgm:cxn modelId="{F2DBBB61-9DDF-4257-A744-7E0BA627418D}" type="presParOf" srcId="{84EAFE47-9859-47E3-A18D-DE57B7E1CF5C}" destId="{76C772F1-942D-401B-984A-87FA360D3529}" srcOrd="4" destOrd="0" presId="urn:microsoft.com/office/officeart/2005/8/layout/hierarchy4"/>
    <dgm:cxn modelId="{5BA36C51-7248-42F3-B3B7-DBFFC93F0F91}" type="presParOf" srcId="{76C772F1-942D-401B-984A-87FA360D3529}" destId="{163FACE5-BA09-4BAA-9393-28031A4AE071}" srcOrd="0" destOrd="0" presId="urn:microsoft.com/office/officeart/2005/8/layout/hierarchy4"/>
    <dgm:cxn modelId="{388CA140-378A-4CDF-BC38-9330F2BFB419}" type="presParOf" srcId="{76C772F1-942D-401B-984A-87FA360D3529}" destId="{A9A1E4E8-4215-4153-B38E-01A8D3DCF7E9}" srcOrd="1" destOrd="0" presId="urn:microsoft.com/office/officeart/2005/8/layout/hierarchy4"/>
    <dgm:cxn modelId="{377A8724-6862-47B9-AEC0-07C6CE2086ED}" type="presParOf" srcId="{84EAFE47-9859-47E3-A18D-DE57B7E1CF5C}" destId="{837D49BA-7A0D-4EC8-9BF5-A561F1F7D6E0}" srcOrd="5" destOrd="0" presId="urn:microsoft.com/office/officeart/2005/8/layout/hierarchy4"/>
    <dgm:cxn modelId="{D59C1D7C-81D9-4FF0-9804-648F7A17B53F}" type="presParOf" srcId="{84EAFE47-9859-47E3-A18D-DE57B7E1CF5C}" destId="{27E7D4D3-FC49-4800-9948-C1FC9F273174}" srcOrd="6" destOrd="0" presId="urn:microsoft.com/office/officeart/2005/8/layout/hierarchy4"/>
    <dgm:cxn modelId="{B28BBDC6-BF24-4B2F-8AA1-26EE2591FD78}" type="presParOf" srcId="{27E7D4D3-FC49-4800-9948-C1FC9F273174}" destId="{4573AFBF-F3D4-4AA2-811A-D1E3C8D8B680}" srcOrd="0" destOrd="0" presId="urn:microsoft.com/office/officeart/2005/8/layout/hierarchy4"/>
    <dgm:cxn modelId="{A7FA6512-9A20-4C01-B595-F2ABC1FCAD6C}" type="presParOf" srcId="{27E7D4D3-FC49-4800-9948-C1FC9F273174}" destId="{6E5AB949-228D-484F-97C1-73D6C377925D}" srcOrd="1" destOrd="0" presId="urn:microsoft.com/office/officeart/2005/8/layout/hierarchy4"/>
    <dgm:cxn modelId="{CFF48EE6-BBA7-4BF0-A9F0-F5AB80507C60}" type="presParOf" srcId="{E8FCC81E-E002-413C-BCD4-F57873C24B17}" destId="{94AE064D-1D3F-4617-88A1-240810ED08EB}" srcOrd="1" destOrd="0" presId="urn:microsoft.com/office/officeart/2005/8/layout/hierarchy4"/>
    <dgm:cxn modelId="{FEB11EB0-BC78-4EB8-B20D-B8C6BC458C74}" type="presParOf" srcId="{E8FCC81E-E002-413C-BCD4-F57873C24B17}" destId="{BE1C64D7-53E0-41EA-B0FB-9076540B8190}" srcOrd="2" destOrd="0" presId="urn:microsoft.com/office/officeart/2005/8/layout/hierarchy4"/>
    <dgm:cxn modelId="{DBA356B5-37B4-4E8B-8C42-66B961E3910A}" type="presParOf" srcId="{BE1C64D7-53E0-41EA-B0FB-9076540B8190}" destId="{1004522B-B667-41B1-AFDF-250E85D8E5FF}" srcOrd="0" destOrd="0" presId="urn:microsoft.com/office/officeart/2005/8/layout/hierarchy4"/>
    <dgm:cxn modelId="{56DA40EC-AB1E-496E-A8F8-0EB1281918E5}" type="presParOf" srcId="{BE1C64D7-53E0-41EA-B0FB-9076540B8190}" destId="{ABE20DF5-4582-4FD4-8349-7BE8187B59FB}" srcOrd="1" destOrd="0" presId="urn:microsoft.com/office/officeart/2005/8/layout/hierarchy4"/>
    <dgm:cxn modelId="{94B1011A-FDE3-4456-86C5-9023A6AA7FC3}" type="presParOf" srcId="{BE1C64D7-53E0-41EA-B0FB-9076540B8190}" destId="{D8C720F7-66CA-41AE-A0BD-5CE3DC9B9B7E}" srcOrd="2" destOrd="0" presId="urn:microsoft.com/office/officeart/2005/8/layout/hierarchy4"/>
    <dgm:cxn modelId="{4910D310-5F4B-4C1D-98AE-B819AF67140C}" type="presParOf" srcId="{D8C720F7-66CA-41AE-A0BD-5CE3DC9B9B7E}" destId="{07B09D30-6A8C-4869-895F-1F92D4CB928F}" srcOrd="0" destOrd="0" presId="urn:microsoft.com/office/officeart/2005/8/layout/hierarchy4"/>
    <dgm:cxn modelId="{F388A857-5F1E-4376-BE45-C8E1C02A64D8}" type="presParOf" srcId="{07B09D30-6A8C-4869-895F-1F92D4CB928F}" destId="{B703EEE1-CE4F-4A7B-B0D2-AFDA01F85843}" srcOrd="0" destOrd="0" presId="urn:microsoft.com/office/officeart/2005/8/layout/hierarchy4"/>
    <dgm:cxn modelId="{B07D86CB-0541-4DC7-BD16-6C7798AA4D49}" type="presParOf" srcId="{07B09D30-6A8C-4869-895F-1F92D4CB928F}" destId="{6773D946-E48A-4ADF-A05B-7777F8C10DD6}" srcOrd="1" destOrd="0" presId="urn:microsoft.com/office/officeart/2005/8/layout/hierarchy4"/>
    <dgm:cxn modelId="{DA639F87-A6D7-4B05-A86D-3C55514FB407}" type="presParOf" srcId="{D8C720F7-66CA-41AE-A0BD-5CE3DC9B9B7E}" destId="{3EA874AD-F6CB-480C-AA36-2362570ED0D5}" srcOrd="1" destOrd="0" presId="urn:microsoft.com/office/officeart/2005/8/layout/hierarchy4"/>
    <dgm:cxn modelId="{BDE53E8C-CACE-4536-B1FE-773BA4624802}" type="presParOf" srcId="{D8C720F7-66CA-41AE-A0BD-5CE3DC9B9B7E}" destId="{9CFA2036-5F05-47EE-8E2E-4A427FB12EAE}" srcOrd="2" destOrd="0" presId="urn:microsoft.com/office/officeart/2005/8/layout/hierarchy4"/>
    <dgm:cxn modelId="{6A256A40-F959-49DF-8966-7EE3E399469F}" type="presParOf" srcId="{9CFA2036-5F05-47EE-8E2E-4A427FB12EAE}" destId="{3FF6F8FC-22D5-401A-B629-CA709F0E98FC}" srcOrd="0" destOrd="0" presId="urn:microsoft.com/office/officeart/2005/8/layout/hierarchy4"/>
    <dgm:cxn modelId="{125EB9BF-FB19-4A12-BE56-AED13E37B409}" type="presParOf" srcId="{9CFA2036-5F05-47EE-8E2E-4A427FB12EAE}" destId="{87233366-A126-489A-B7E5-74220920309A}" srcOrd="1" destOrd="0" presId="urn:microsoft.com/office/officeart/2005/8/layout/hierarchy4"/>
    <dgm:cxn modelId="{82E24CD4-B687-40D9-8770-551C42CFCF96}" type="presParOf" srcId="{D8C720F7-66CA-41AE-A0BD-5CE3DC9B9B7E}" destId="{CA0447AD-0889-4E2C-B3E1-D8E2E5BE1829}" srcOrd="3" destOrd="0" presId="urn:microsoft.com/office/officeart/2005/8/layout/hierarchy4"/>
    <dgm:cxn modelId="{B9575885-40A3-4793-8EF0-68CDCF84CEDE}" type="presParOf" srcId="{D8C720F7-66CA-41AE-A0BD-5CE3DC9B9B7E}" destId="{822CE360-F1EA-4308-9115-D9080835921F}" srcOrd="4" destOrd="0" presId="urn:microsoft.com/office/officeart/2005/8/layout/hierarchy4"/>
    <dgm:cxn modelId="{FB96C23B-9EAF-4600-8B9D-7366A72F7E9D}" type="presParOf" srcId="{822CE360-F1EA-4308-9115-D9080835921F}" destId="{D4FCCB69-2F9B-423F-87A5-A04ACB25F308}" srcOrd="0" destOrd="0" presId="urn:microsoft.com/office/officeart/2005/8/layout/hierarchy4"/>
    <dgm:cxn modelId="{2D4F7ACE-D8AB-48C0-9145-148AA6EF16E5}" type="presParOf" srcId="{822CE360-F1EA-4308-9115-D9080835921F}" destId="{2E7FE93A-8F60-49EE-B0D9-ABA3E726977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5C357-4B3D-4669-9729-F1F4F7CA03A0}">
      <dsp:nvSpPr>
        <dsp:cNvPr id="0" name=""/>
        <dsp:cNvSpPr/>
      </dsp:nvSpPr>
      <dsp:spPr>
        <a:xfrm>
          <a:off x="0" y="280085"/>
          <a:ext cx="1975006" cy="689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Mute/Unmute</a:t>
          </a:r>
          <a:endParaRPr lang="en-US" sz="2000" b="1" kern="1200" dirty="0"/>
        </a:p>
      </dsp:txBody>
      <dsp:txXfrm>
        <a:off x="0" y="280085"/>
        <a:ext cx="1975006" cy="689688"/>
      </dsp:txXfrm>
    </dsp:sp>
    <dsp:sp modelId="{528735FC-03BA-4A8B-8600-C309A1A1C42E}">
      <dsp:nvSpPr>
        <dsp:cNvPr id="0" name=""/>
        <dsp:cNvSpPr/>
      </dsp:nvSpPr>
      <dsp:spPr>
        <a:xfrm>
          <a:off x="5152" y="948531"/>
          <a:ext cx="1975006" cy="29422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All lines are muted at the start of the call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Unmute your line only when it’s your turn to talk </a:t>
          </a:r>
        </a:p>
      </dsp:txBody>
      <dsp:txXfrm>
        <a:off x="5152" y="948531"/>
        <a:ext cx="1975006" cy="2942296"/>
      </dsp:txXfrm>
    </dsp:sp>
    <dsp:sp modelId="{A5EFA1DD-3E3C-49A4-8DF0-4909BBBBB1B7}">
      <dsp:nvSpPr>
        <dsp:cNvPr id="0" name=""/>
        <dsp:cNvSpPr/>
      </dsp:nvSpPr>
      <dsp:spPr>
        <a:xfrm>
          <a:off x="2256659" y="258842"/>
          <a:ext cx="1975006" cy="689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Start/Stop video  </a:t>
          </a:r>
          <a:endParaRPr lang="en-US" sz="2000" b="1" kern="1200" dirty="0"/>
        </a:p>
      </dsp:txBody>
      <dsp:txXfrm>
        <a:off x="2256659" y="258842"/>
        <a:ext cx="1975006" cy="689688"/>
      </dsp:txXfrm>
    </dsp:sp>
    <dsp:sp modelId="{9DF477C7-E236-4082-9F63-DBAC1968CABE}">
      <dsp:nvSpPr>
        <dsp:cNvPr id="0" name=""/>
        <dsp:cNvSpPr/>
      </dsp:nvSpPr>
      <dsp:spPr>
        <a:xfrm>
          <a:off x="2256659" y="948531"/>
          <a:ext cx="1975006" cy="29422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u="none" kern="1200" dirty="0"/>
            <a:t>Video cameras are off for the call</a:t>
          </a:r>
        </a:p>
      </dsp:txBody>
      <dsp:txXfrm>
        <a:off x="2256659" y="948531"/>
        <a:ext cx="1975006" cy="2942296"/>
      </dsp:txXfrm>
    </dsp:sp>
    <dsp:sp modelId="{DE5D33CC-5373-4A47-B545-A50A06B6AC59}">
      <dsp:nvSpPr>
        <dsp:cNvPr id="0" name=""/>
        <dsp:cNvSpPr/>
      </dsp:nvSpPr>
      <dsp:spPr>
        <a:xfrm>
          <a:off x="4508166" y="258842"/>
          <a:ext cx="1975006" cy="689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Chat </a:t>
          </a:r>
        </a:p>
      </dsp:txBody>
      <dsp:txXfrm>
        <a:off x="4508166" y="258842"/>
        <a:ext cx="1975006" cy="689688"/>
      </dsp:txXfrm>
    </dsp:sp>
    <dsp:sp modelId="{50E274BF-8900-4F25-A780-797F870B96D7}">
      <dsp:nvSpPr>
        <dsp:cNvPr id="0" name=""/>
        <dsp:cNvSpPr/>
      </dsp:nvSpPr>
      <dsp:spPr>
        <a:xfrm>
          <a:off x="4508166" y="948531"/>
          <a:ext cx="1975006" cy="29422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Typed comment or question to everyone or individual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Keep in mind that chat may be shared in the notes </a:t>
          </a:r>
        </a:p>
      </dsp:txBody>
      <dsp:txXfrm>
        <a:off x="4508166" y="948531"/>
        <a:ext cx="1975006" cy="2942296"/>
      </dsp:txXfrm>
    </dsp:sp>
    <dsp:sp modelId="{6450164C-7EC0-4B4F-83A6-FAD19F823C2B}">
      <dsp:nvSpPr>
        <dsp:cNvPr id="0" name=""/>
        <dsp:cNvSpPr/>
      </dsp:nvSpPr>
      <dsp:spPr>
        <a:xfrm>
          <a:off x="6759673" y="258842"/>
          <a:ext cx="1975006" cy="689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Reaction- Raised Hand </a:t>
          </a:r>
          <a:endParaRPr lang="en-US" sz="2000" kern="1200" dirty="0"/>
        </a:p>
      </dsp:txBody>
      <dsp:txXfrm>
        <a:off x="6759673" y="258842"/>
        <a:ext cx="1975006" cy="689688"/>
      </dsp:txXfrm>
    </dsp:sp>
    <dsp:sp modelId="{231A1BC8-7905-4057-837C-34ADAAD180D6}">
      <dsp:nvSpPr>
        <dsp:cNvPr id="0" name=""/>
        <dsp:cNvSpPr/>
      </dsp:nvSpPr>
      <dsp:spPr>
        <a:xfrm>
          <a:off x="6759673" y="948531"/>
          <a:ext cx="1975006" cy="29422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/>
            <a:t>Indicates that you’d like to share your comment with the audience</a:t>
          </a:r>
          <a:endParaRPr lang="en-US" sz="2000" kern="1200" dirty="0"/>
        </a:p>
      </dsp:txBody>
      <dsp:txXfrm>
        <a:off x="6759673" y="948531"/>
        <a:ext cx="1975006" cy="2942296"/>
      </dsp:txXfrm>
    </dsp:sp>
    <dsp:sp modelId="{989DC1D7-0DA6-459E-B872-49E363BACB16}">
      <dsp:nvSpPr>
        <dsp:cNvPr id="0" name=""/>
        <dsp:cNvSpPr/>
      </dsp:nvSpPr>
      <dsp:spPr>
        <a:xfrm>
          <a:off x="9011180" y="258842"/>
          <a:ext cx="1975006" cy="689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Reaction -Other</a:t>
          </a:r>
        </a:p>
      </dsp:txBody>
      <dsp:txXfrm>
        <a:off x="9011180" y="258842"/>
        <a:ext cx="1975006" cy="689688"/>
      </dsp:txXfrm>
    </dsp:sp>
    <dsp:sp modelId="{DC6F7ACC-E98E-4E9B-92AA-695B800AC3B2}">
      <dsp:nvSpPr>
        <dsp:cNvPr id="0" name=""/>
        <dsp:cNvSpPr/>
      </dsp:nvSpPr>
      <dsp:spPr>
        <a:xfrm>
          <a:off x="9011180" y="948531"/>
          <a:ext cx="1975006" cy="29422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Allows for quick nonverbal comment </a:t>
          </a:r>
        </a:p>
      </dsp:txBody>
      <dsp:txXfrm>
        <a:off x="9011180" y="948531"/>
        <a:ext cx="1975006" cy="2942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74131-F80F-4710-862A-3484CB8A1E62}">
      <dsp:nvSpPr>
        <dsp:cNvPr id="0" name=""/>
        <dsp:cNvSpPr/>
      </dsp:nvSpPr>
      <dsp:spPr>
        <a:xfrm>
          <a:off x="21583" y="0"/>
          <a:ext cx="11460083" cy="57893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At least one MIPPA qualifying topic discussed </a:t>
          </a:r>
        </a:p>
      </dsp:txBody>
      <dsp:txXfrm>
        <a:off x="38539" y="16956"/>
        <a:ext cx="11426171" cy="545025"/>
      </dsp:txXfrm>
    </dsp:sp>
    <dsp:sp modelId="{EA7AA4BF-9A0B-4175-B611-BC87CB21603F}">
      <dsp:nvSpPr>
        <dsp:cNvPr id="0" name=""/>
        <dsp:cNvSpPr/>
      </dsp:nvSpPr>
      <dsp:spPr>
        <a:xfrm>
          <a:off x="0" y="1188109"/>
          <a:ext cx="6673537" cy="78221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Beneficiary race</a:t>
          </a:r>
        </a:p>
      </dsp:txBody>
      <dsp:txXfrm>
        <a:off x="22910" y="1211019"/>
        <a:ext cx="6627717" cy="736392"/>
      </dsp:txXfrm>
    </dsp:sp>
    <dsp:sp modelId="{28861E49-CA77-4B19-8E56-9CD86E973BAA}">
      <dsp:nvSpPr>
        <dsp:cNvPr id="0" name=""/>
        <dsp:cNvSpPr/>
      </dsp:nvSpPr>
      <dsp:spPr>
        <a:xfrm>
          <a:off x="391799" y="2268377"/>
          <a:ext cx="1398844" cy="29691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American Indian</a:t>
          </a:r>
          <a:endParaRPr lang="en-US" sz="1500" kern="1200" dirty="0"/>
        </a:p>
      </dsp:txBody>
      <dsp:txXfrm>
        <a:off x="432770" y="2309348"/>
        <a:ext cx="1316902" cy="2887228"/>
      </dsp:txXfrm>
    </dsp:sp>
    <dsp:sp modelId="{4FAD1322-BD3D-4AA2-9AF0-C1A38B1FF2E3}">
      <dsp:nvSpPr>
        <dsp:cNvPr id="0" name=""/>
        <dsp:cNvSpPr/>
      </dsp:nvSpPr>
      <dsp:spPr>
        <a:xfrm>
          <a:off x="1914122" y="2301924"/>
          <a:ext cx="1062686" cy="29523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Alaska Native</a:t>
          </a:r>
        </a:p>
      </dsp:txBody>
      <dsp:txXfrm>
        <a:off x="1945247" y="2333049"/>
        <a:ext cx="1000436" cy="2890147"/>
      </dsp:txXfrm>
    </dsp:sp>
    <dsp:sp modelId="{163FACE5-BA09-4BAA-9393-28031A4AE071}">
      <dsp:nvSpPr>
        <dsp:cNvPr id="0" name=""/>
        <dsp:cNvSpPr/>
      </dsp:nvSpPr>
      <dsp:spPr>
        <a:xfrm>
          <a:off x="3078251" y="2301924"/>
          <a:ext cx="1345738" cy="29523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Native Hawaiian</a:t>
          </a:r>
        </a:p>
      </dsp:txBody>
      <dsp:txXfrm>
        <a:off x="3117666" y="2341339"/>
        <a:ext cx="1266908" cy="2873567"/>
      </dsp:txXfrm>
    </dsp:sp>
    <dsp:sp modelId="{4573AFBF-F3D4-4AA2-811A-D1E3C8D8B680}">
      <dsp:nvSpPr>
        <dsp:cNvPr id="0" name=""/>
        <dsp:cNvSpPr/>
      </dsp:nvSpPr>
      <dsp:spPr>
        <a:xfrm>
          <a:off x="4609762" y="2302088"/>
          <a:ext cx="1270267" cy="29523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Other Pacific Islander</a:t>
          </a:r>
          <a:endParaRPr lang="en-US" sz="2000" kern="1200" dirty="0"/>
        </a:p>
      </dsp:txBody>
      <dsp:txXfrm>
        <a:off x="4646967" y="2339293"/>
        <a:ext cx="1195857" cy="2877987"/>
      </dsp:txXfrm>
    </dsp:sp>
    <dsp:sp modelId="{1004522B-B667-41B1-AFDF-250E85D8E5FF}">
      <dsp:nvSpPr>
        <dsp:cNvPr id="0" name=""/>
        <dsp:cNvSpPr/>
      </dsp:nvSpPr>
      <dsp:spPr>
        <a:xfrm>
          <a:off x="6769390" y="1183701"/>
          <a:ext cx="4702720" cy="77530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Other </a:t>
          </a:r>
        </a:p>
      </dsp:txBody>
      <dsp:txXfrm>
        <a:off x="6792098" y="1206409"/>
        <a:ext cx="4657304" cy="729887"/>
      </dsp:txXfrm>
    </dsp:sp>
    <dsp:sp modelId="{B703EEE1-CE4F-4A7B-B0D2-AFDA01F85843}">
      <dsp:nvSpPr>
        <dsp:cNvPr id="0" name=""/>
        <dsp:cNvSpPr/>
      </dsp:nvSpPr>
      <dsp:spPr>
        <a:xfrm>
          <a:off x="7507484" y="2302088"/>
          <a:ext cx="811992" cy="29523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Rura</a:t>
          </a:r>
          <a:r>
            <a:rPr lang="en-US" sz="1500" b="1" kern="1200" dirty="0"/>
            <a:t>l</a:t>
          </a:r>
          <a:r>
            <a:rPr lang="en-US" sz="1500" kern="1200" dirty="0"/>
            <a:t> </a:t>
          </a:r>
        </a:p>
      </dsp:txBody>
      <dsp:txXfrm>
        <a:off x="7531266" y="2325870"/>
        <a:ext cx="764428" cy="2904833"/>
      </dsp:txXfrm>
    </dsp:sp>
    <dsp:sp modelId="{3FF6F8FC-22D5-401A-B629-CA709F0E98FC}">
      <dsp:nvSpPr>
        <dsp:cNvPr id="0" name=""/>
        <dsp:cNvSpPr/>
      </dsp:nvSpPr>
      <dsp:spPr>
        <a:xfrm>
          <a:off x="8490083" y="2260951"/>
          <a:ext cx="1079439" cy="29523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Under 65 </a:t>
          </a:r>
        </a:p>
      </dsp:txBody>
      <dsp:txXfrm>
        <a:off x="8521699" y="2292567"/>
        <a:ext cx="1016207" cy="2889165"/>
      </dsp:txXfrm>
    </dsp:sp>
    <dsp:sp modelId="{D4FCCB69-2F9B-423F-87A5-A04ACB25F308}">
      <dsp:nvSpPr>
        <dsp:cNvPr id="0" name=""/>
        <dsp:cNvSpPr/>
      </dsp:nvSpPr>
      <dsp:spPr>
        <a:xfrm>
          <a:off x="9689650" y="2263316"/>
          <a:ext cx="1431876" cy="299100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English not primary language </a:t>
          </a:r>
        </a:p>
      </dsp:txBody>
      <dsp:txXfrm>
        <a:off x="9731588" y="2305254"/>
        <a:ext cx="1348000" cy="2907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CAAB04C-F2D6-4039-A2EA-5D828F4E0545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DB1534E-6A07-4FBF-9130-631F0F5FE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21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78A8CE01-25CD-CF42-9DCE-3A72820397E1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079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12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761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24916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924916">
              <a:defRPr/>
            </a:pPr>
            <a:fld id="{F78DB8CA-D3AC-294A-BF0C-DA74C68B0A12}" type="datetime1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8/13/2021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24916">
              <a:defRPr/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t>#AgeAction2019  |  ageaction.org  |  © 2019 National Council on Aging</a:t>
            </a:r>
          </a:p>
          <a:p>
            <a:pPr defTabSz="924916">
              <a:defRPr/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t>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14EE2BAD-38AF-A34C-87FB-518E07AE052B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18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61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5A1B23A6-11DB-4D90-9E46-72DF71E741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19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6370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5A1B23A6-11DB-4D90-9E46-72DF71E741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2163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counselor script on asking demographic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5A1B23A6-11DB-4D90-9E46-72DF71E741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22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8511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508CC9EC-95DA-4AC0-8829-0C87D44A94F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25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3098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508CC9EC-95DA-4AC0-8829-0C87D44A94F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26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048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1A824D08-6896-49BD-A6C9-D1222DA8F0CC}" type="slidenum">
              <a:rPr lang="en-US">
                <a:solidFill>
                  <a:prstClr val="black"/>
                </a:solidFill>
                <a:latin typeface="Calibri"/>
              </a:rPr>
              <a:pPr defTabSz="924916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76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462458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462458">
              <a:defRPr/>
            </a:pPr>
            <a:fld id="{F78DB8CA-D3AC-294A-BF0C-DA74C68B0A12}" type="datetime1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8/13/2021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462458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#AgeAction2019  |  ageaction.org  |  © 2019 National Council on Aging</a:t>
            </a:r>
          </a:p>
          <a:p>
            <a:pPr defTabSz="462458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14EE2BAD-38AF-A34C-87FB-518E07AE052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134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6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4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7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5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8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882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9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41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10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416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11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2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ettyImages-1207976269.jpg">
            <a:extLst>
              <a:ext uri="{FF2B5EF4-FFF2-40B4-BE49-F238E27FC236}">
                <a16:creationId xmlns:a16="http://schemas.microsoft.com/office/drawing/2014/main" id="{BB926BD8-12D7-9343-8325-A891A00C14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6610" cy="68676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50" y="3429000"/>
            <a:ext cx="6463220" cy="145715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0AAF980-A66C-F94A-89A2-68763C49F6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463220" cy="17192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996A435-A16B-2B46-8CB9-C4BC512EE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6463082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55360E7-DDF6-D94C-9235-41F7CB88B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62108"/>
            <a:ext cx="6463082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4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0A0C971-B583-A740-9157-83D9346AA0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6116938"/>
            <a:ext cx="6463082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BA45D67-213E-314D-A3C3-0D1E84CA34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849" y="393400"/>
            <a:ext cx="1121231" cy="41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5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E3384-C087-D041-99C0-46BA7488D0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8375" y="3151188"/>
            <a:ext cx="4791077" cy="2922587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ct val="95000"/>
              </a:lnSpc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600"/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 dirty="0"/>
              <a:t>Here you have a list of items</a:t>
            </a:r>
          </a:p>
          <a:p>
            <a:pPr lvl="0"/>
            <a:r>
              <a:rPr lang="en-US" dirty="0"/>
              <a:t>And some text</a:t>
            </a:r>
          </a:p>
          <a:p>
            <a:pPr lvl="0"/>
            <a:r>
              <a:rPr lang="en-US" dirty="0"/>
              <a:t>But remember not to overload your slides with content</a:t>
            </a:r>
          </a:p>
          <a:p>
            <a:pPr lvl="0"/>
            <a:r>
              <a:rPr lang="en-US" dirty="0"/>
              <a:t>Your audience will listen to you or read the content, but won’t do both.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01FF4F-88CF-9340-98C0-AE26E08DA4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8375" y="2384425"/>
            <a:ext cx="4791076" cy="6746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779FD-0B1A-8F47-B5C4-E564BC48C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8374" y="0"/>
            <a:ext cx="9131589" cy="180847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AEC1A-BEFC-E748-A0A4-7FF40BF3CF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2550" y="2384425"/>
            <a:ext cx="4921250" cy="674688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B7EDEC-13FE-1845-8765-7C792D0C8E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2549" y="3151188"/>
            <a:ext cx="4921249" cy="2922587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95000"/>
              </a:lnSpc>
              <a:spcBef>
                <a:spcPts val="1200"/>
              </a:spcBef>
              <a:buClr>
                <a:srgbClr val="04A299"/>
              </a:buClr>
              <a:buSzPct val="150000"/>
              <a:defRPr sz="1600"/>
            </a:lvl1pPr>
            <a:lvl2pPr marL="180000" indent="-180000">
              <a:lnSpc>
                <a:spcPct val="95000"/>
              </a:lnSpc>
              <a:spcBef>
                <a:spcPts val="1200"/>
              </a:spcBef>
              <a:buClr>
                <a:srgbClr val="04A299"/>
              </a:buClr>
              <a:buSzPct val="150000"/>
              <a:defRPr sz="1600"/>
            </a:lvl2pPr>
            <a:lvl3pPr marL="180000" indent="-180000">
              <a:lnSpc>
                <a:spcPct val="95000"/>
              </a:lnSpc>
              <a:spcBef>
                <a:spcPts val="1200"/>
              </a:spcBef>
              <a:buClr>
                <a:srgbClr val="04A299"/>
              </a:buClr>
              <a:buSzPct val="150000"/>
              <a:defRPr sz="1600"/>
            </a:lvl3pPr>
            <a:lvl4pPr marL="180000" indent="-180000">
              <a:lnSpc>
                <a:spcPct val="95000"/>
              </a:lnSpc>
              <a:spcBef>
                <a:spcPts val="1200"/>
              </a:spcBef>
              <a:buClr>
                <a:srgbClr val="04A299"/>
              </a:buClr>
              <a:buSzPct val="150000"/>
              <a:defRPr sz="1600"/>
            </a:lvl4pPr>
            <a:lvl5pPr marL="180000" indent="-180000">
              <a:lnSpc>
                <a:spcPct val="95000"/>
              </a:lnSpc>
              <a:spcBef>
                <a:spcPts val="1200"/>
              </a:spcBef>
              <a:buClr>
                <a:srgbClr val="04A299"/>
              </a:buClr>
              <a:buSzPct val="15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451BFB2D-BE9C-4A40-AD9C-1C0E0AEC34D4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171F72-F9D9-334D-B5FA-B3270D4D3C4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A6F6C-15FA-4848-98A6-FDB3F684AD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A78E6C-7A4D-3E46-BC0A-1A5C101EE7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7188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7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C3C6778-5971-4B44-9CE8-9A42E60A1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6567" y="3444220"/>
            <a:ext cx="2909940" cy="2460161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tabLst>
                <a:tab pos="274320" algn="l"/>
              </a:tabLst>
              <a:defRPr sz="1600"/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 dirty="0"/>
              <a:t>Here you have a list of items and some text, but remember not to overload your slides with content.</a:t>
            </a:r>
          </a:p>
          <a:p>
            <a:pPr lvl="0"/>
            <a:r>
              <a:rPr lang="en-US" dirty="0"/>
              <a:t>Your audience will listen to you or read the content, but won’t do both.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728" y="2627776"/>
            <a:ext cx="4998779" cy="481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28" y="1"/>
            <a:ext cx="8960197" cy="180847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 and images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EDFDC4-646B-7C4F-87B3-9CA09BA096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7729" y="3430651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97486829-660D-284E-8A47-8BAAAED7EF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03643" y="3465576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80E55F-C56E-574C-BC74-E3C1E8B3F4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3974" y="2627313"/>
            <a:ext cx="4949825" cy="5730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8FBCE1-4494-7346-BA0F-2AE1458C4C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3861" y="3465513"/>
            <a:ext cx="2909940" cy="2424112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1pPr>
            <a:lvl2pPr marL="182880" indent="-182880">
              <a:lnSpc>
                <a:spcPct val="10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2pPr>
            <a:lvl3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3pPr>
            <a:lvl4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4pPr>
            <a:lvl5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Here you have a list of items and some text, but remember not to overload your slides with content.</a:t>
            </a:r>
          </a:p>
          <a:p>
            <a:pPr lvl="1"/>
            <a:r>
              <a:rPr lang="en-US" dirty="0"/>
              <a:t>Your audience will listen to you or read the content, but won’t do both.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44EBEEB6-B68F-634E-9646-F58E61B560A1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FEE2DA-7DFE-A54B-8475-841BEFB7364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FFFAB93-7CD9-2E47-A89A-C0A2825FC0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B32B03-F88E-5B47-968D-949F9A1B65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7188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16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9F88F0-B6CD-E744-A523-7528E3836835}"/>
              </a:ext>
            </a:extLst>
          </p:cNvPr>
          <p:cNvGrpSpPr/>
          <p:nvPr userDrawn="1"/>
        </p:nvGrpSpPr>
        <p:grpSpPr>
          <a:xfrm>
            <a:off x="3940113" y="2380637"/>
            <a:ext cx="3519697" cy="3635864"/>
            <a:chOff x="3838560" y="2618632"/>
            <a:chExt cx="3519697" cy="3226924"/>
          </a:xfrm>
        </p:grpSpPr>
        <p:cxnSp>
          <p:nvCxnSpPr>
            <p:cNvPr id="15" name="Straight Connector 28">
              <a:extLst>
                <a:ext uri="{FF2B5EF4-FFF2-40B4-BE49-F238E27FC236}">
                  <a16:creationId xmlns:a16="http://schemas.microsoft.com/office/drawing/2014/main" id="{10822C19-686E-CA4D-8BC2-AFA45EA0156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257" y="2618632"/>
              <a:ext cx="0" cy="3226924"/>
            </a:xfrm>
            <a:prstGeom prst="straightConnector1">
              <a:avLst/>
            </a:prstGeom>
            <a:noFill/>
            <a:ln w="6345" cap="flat">
              <a:solidFill>
                <a:srgbClr val="B4B4B4"/>
              </a:solidFill>
              <a:prstDash val="solid"/>
              <a:miter/>
            </a:ln>
          </p:spPr>
        </p:cxnSp>
        <p:cxnSp>
          <p:nvCxnSpPr>
            <p:cNvPr id="16" name="Straight Connector 2">
              <a:extLst>
                <a:ext uri="{FF2B5EF4-FFF2-40B4-BE49-F238E27FC236}">
                  <a16:creationId xmlns:a16="http://schemas.microsoft.com/office/drawing/2014/main" id="{24D6B379-273C-C74F-B760-5672842ADE44}"/>
                </a:ext>
              </a:extLst>
            </p:cNvPr>
            <p:cNvCxnSpPr>
              <a:cxnSpLocks/>
            </p:cNvCxnSpPr>
            <p:nvPr/>
          </p:nvCxnSpPr>
          <p:spPr>
            <a:xfrm>
              <a:off x="3838560" y="2618632"/>
              <a:ext cx="0" cy="3226924"/>
            </a:xfrm>
            <a:prstGeom prst="straightConnector1">
              <a:avLst/>
            </a:prstGeom>
            <a:noFill/>
            <a:ln w="6345" cap="flat">
              <a:solidFill>
                <a:srgbClr val="B4B4B4"/>
              </a:solidFill>
              <a:prstDash val="solid"/>
              <a:miter/>
            </a:ln>
          </p:spPr>
        </p:cxn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C3C6778-5971-4B44-9CE8-9A42E60A1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29" y="3261644"/>
            <a:ext cx="2713003" cy="2460161"/>
          </a:xfrm>
          <a:prstGeom prst="rect">
            <a:avLst/>
          </a:prstGeom>
        </p:spPr>
        <p:txBody>
          <a:bodyPr lIns="0" tIns="0" rIns="0" bIns="0"/>
          <a:lstStyle>
            <a:lvl1pPr marL="0" indent="-274320">
              <a:lnSpc>
                <a:spcPct val="100000"/>
              </a:lnSpc>
              <a:spcBef>
                <a:spcPts val="1200"/>
              </a:spcBef>
              <a:buClr>
                <a:srgbClr val="04A299"/>
              </a:buClr>
              <a:buFontTx/>
              <a:buNone/>
              <a:tabLst>
                <a:tab pos="274320" algn="l"/>
              </a:tabLst>
              <a:defRPr sz="1600" b="0" i="0">
                <a:latin typeface="+mn-lt"/>
                <a:cs typeface="Arial" panose="020B0604020202020204" pitchFamily="34" charset="0"/>
              </a:defRPr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 dirty="0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729" y="2627776"/>
            <a:ext cx="2712995" cy="6338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29" y="1"/>
            <a:ext cx="9202450" cy="18186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Three columns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F99A55-EB00-D442-B959-C04869664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8566" y="2618633"/>
            <a:ext cx="2962793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05FF31-83E2-484E-9ED4-DAF286D05E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78904" y="2618633"/>
            <a:ext cx="3264224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261360-5EA5-AD48-87BB-AE65404A1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18566" y="3262313"/>
            <a:ext cx="2962799" cy="24590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600">
                <a:latin typeface="+mn-lt"/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2pPr>
            <a:lvl3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3pPr>
            <a:lvl4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4pPr>
            <a:lvl5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1511670-A016-1149-B7BE-848C988D27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78904" y="3262313"/>
            <a:ext cx="3264227" cy="24590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600">
                <a:latin typeface="+mn-lt"/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2pPr>
            <a:lvl3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3pPr>
            <a:lvl4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4pPr>
            <a:lvl5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4" name="Slide Number Placeholder 12">
            <a:extLst>
              <a:ext uri="{FF2B5EF4-FFF2-40B4-BE49-F238E27FC236}">
                <a16:creationId xmlns:a16="http://schemas.microsoft.com/office/drawing/2014/main" id="{1B74B86E-490F-9D4F-ADF0-C74E97B2ADA9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8B669A-2577-0E4E-A049-357DE2B3E795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7F9A864-8D88-9140-B172-57220DA740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C3AA41-E5DF-BB4F-A011-E152AB1BEC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7188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82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F4DE1297-8D76-F44D-B97F-1FE6BAC196EB}"/>
              </a:ext>
            </a:extLst>
          </p:cNvPr>
          <p:cNvSpPr/>
          <p:nvPr userDrawn="1"/>
        </p:nvSpPr>
        <p:spPr>
          <a:xfrm>
            <a:off x="0" y="0"/>
            <a:ext cx="6095998" cy="6857999"/>
          </a:xfrm>
          <a:prstGeom prst="rect">
            <a:avLst/>
          </a:prstGeom>
          <a:solidFill>
            <a:srgbClr val="0B4A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800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820E1D4-2FF9-494B-8484-1A75E26DBB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5988" y="2643810"/>
            <a:ext cx="4532312" cy="33759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Tx/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2pPr>
            <a:lvl3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3pPr>
            <a:lvl4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4pPr>
            <a:lvl5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17D00-1E3B-6545-8E61-DACE6B812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610100" cy="1533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 b="1" i="0">
                <a:solidFill>
                  <a:schemeClr val="accent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Graphic and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AB21D1-D528-A548-83B4-436090B6CDC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597651" y="736827"/>
            <a:ext cx="3058968" cy="1161547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 dirty="0"/>
              <a:t>Create a chart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E24B51B9-9F6A-F341-8FBF-510B318C134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805D92-50F7-1C4B-94AB-03CD3C08F2B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8A28C4B-FC1F-8940-9DD3-37D4C95F9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85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98ACE56E-7AAA-5040-B21E-49CBAD005376}"/>
              </a:ext>
            </a:extLst>
          </p:cNvPr>
          <p:cNvCxnSpPr>
            <a:cxnSpLocks/>
          </p:cNvCxnSpPr>
          <p:nvPr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5003F256-3A94-F840-9F4F-DEB1E76461AC}"/>
              </a:ext>
            </a:extLst>
          </p:cNvPr>
          <p:cNvCxnSpPr>
            <a:cxnSpLocks/>
          </p:cNvCxnSpPr>
          <p:nvPr/>
        </p:nvCxnSpPr>
        <p:spPr>
          <a:xfrm>
            <a:off x="1947841" y="4456405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36B71DC-7BAB-E147-A7C0-215D651112E7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947840" y="2480840"/>
            <a:ext cx="2428217" cy="16457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defTabSz="9144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F76466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0531496-D433-B646-891D-C06F548AE542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4550229" y="2473228"/>
            <a:ext cx="6803571" cy="16457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>
            <a:lvl1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b="0" i="0" u="none" strike="noStrike" cap="none" spc="0" baseline="0">
                <a:solidFill>
                  <a:srgbClr val="2B2B2B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your body text:</a:t>
            </a: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898B2-8ECF-8149-9074-78CC98FD8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579" y="120489"/>
            <a:ext cx="8409804" cy="182475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/>
            </a:lvl1pPr>
          </a:lstStyle>
          <a:p>
            <a:r>
              <a:rPr lang="en-US" dirty="0"/>
              <a:t>Table with 2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FD455-49D3-5547-8802-7B05C80FC1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863" y="4654550"/>
            <a:ext cx="2428875" cy="16113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7892EB-15BA-6F4F-91D9-05D15DFE0A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9775" y="4675188"/>
            <a:ext cx="6804025" cy="1579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Slide Number Placeholder 12">
            <a:extLst>
              <a:ext uri="{FF2B5EF4-FFF2-40B4-BE49-F238E27FC236}">
                <a16:creationId xmlns:a16="http://schemas.microsoft.com/office/drawing/2014/main" id="{11C64DFA-0F30-DE49-9907-278F84F717A2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23113C-34A1-3648-9F0A-FB36DEA701BC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126B297-D157-414E-824F-EEF3132E30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9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8651DE-5EBC-4E4C-ADC6-769FF466B373}"/>
              </a:ext>
            </a:extLst>
          </p:cNvPr>
          <p:cNvCxnSpPr>
            <a:cxnSpLocks/>
          </p:cNvCxnSpPr>
          <p:nvPr userDrawn="1"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7B28E41B-69A5-3F4C-8C94-C126B4D29606}"/>
              </a:ext>
            </a:extLst>
          </p:cNvPr>
          <p:cNvCxnSpPr>
            <a:cxnSpLocks/>
          </p:cNvCxnSpPr>
          <p:nvPr userDrawn="1"/>
        </p:nvCxnSpPr>
        <p:spPr>
          <a:xfrm>
            <a:off x="1947841" y="4726513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E18BB46A-E7F4-5140-A4C4-A0E9D5B56B63}"/>
              </a:ext>
            </a:extLst>
          </p:cNvPr>
          <p:cNvCxnSpPr>
            <a:cxnSpLocks/>
          </p:cNvCxnSpPr>
          <p:nvPr userDrawn="1"/>
        </p:nvCxnSpPr>
        <p:spPr>
          <a:xfrm>
            <a:off x="1947840" y="3496621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2389B2-C2BA-184C-96C3-10F4DECC1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579" y="502473"/>
            <a:ext cx="8492556" cy="132556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/>
            </a:lvl1pPr>
          </a:lstStyle>
          <a:p>
            <a:r>
              <a:rPr lang="en-US" dirty="0"/>
              <a:t>Table with 3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4DFBF-D793-9447-9310-976B22A43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613" y="2414588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6C7376B-CF73-734B-8D2C-2BBA6124B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5613" y="3588761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9D94E54-111B-3344-8B28-3D61371D5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5613" y="4825279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7120CD-E33F-914E-9BF5-9754AE417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863" y="2414588"/>
            <a:ext cx="2187575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71E169-15B4-6D48-9464-EEE8ADB04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7863" y="3588761"/>
            <a:ext cx="2187575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27F4967-8B15-054E-A1D7-E445BD63E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47863" y="4826000"/>
            <a:ext cx="2187575" cy="1014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1" name="Slide Number Placeholder 12">
            <a:extLst>
              <a:ext uri="{FF2B5EF4-FFF2-40B4-BE49-F238E27FC236}">
                <a16:creationId xmlns:a16="http://schemas.microsoft.com/office/drawing/2014/main" id="{F96C02EA-4914-8645-A899-081F99859D75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6CF102-437F-174F-AA04-9D4E6C1C19C0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96CBE32-512B-C543-B153-50C4F7A82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0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4 Point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36">
            <a:extLst>
              <a:ext uri="{FF2B5EF4-FFF2-40B4-BE49-F238E27FC236}">
                <a16:creationId xmlns:a16="http://schemas.microsoft.com/office/drawing/2014/main" id="{89A0E903-E331-D14C-8CE1-EF3690AA6B6F}"/>
              </a:ext>
            </a:extLst>
          </p:cNvPr>
          <p:cNvCxnSpPr>
            <a:cxnSpLocks/>
          </p:cNvCxnSpPr>
          <p:nvPr/>
        </p:nvCxnSpPr>
        <p:spPr>
          <a:xfrm>
            <a:off x="6353090" y="2033620"/>
            <a:ext cx="5194300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36" name="Straight Connector 36">
            <a:extLst>
              <a:ext uri="{FF2B5EF4-FFF2-40B4-BE49-F238E27FC236}">
                <a16:creationId xmlns:a16="http://schemas.microsoft.com/office/drawing/2014/main" id="{A77C8866-946A-F44B-AF88-9C6C83E5CC46}"/>
              </a:ext>
            </a:extLst>
          </p:cNvPr>
          <p:cNvCxnSpPr>
            <a:cxnSpLocks/>
          </p:cNvCxnSpPr>
          <p:nvPr userDrawn="1"/>
        </p:nvCxnSpPr>
        <p:spPr>
          <a:xfrm>
            <a:off x="752390" y="2033620"/>
            <a:ext cx="4963886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3" name="Straight Connector 36">
            <a:extLst>
              <a:ext uri="{FF2B5EF4-FFF2-40B4-BE49-F238E27FC236}">
                <a16:creationId xmlns:a16="http://schemas.microsoft.com/office/drawing/2014/main" id="{308F65F1-42C9-204F-8EBC-4309D49583FA}"/>
              </a:ext>
            </a:extLst>
          </p:cNvPr>
          <p:cNvCxnSpPr>
            <a:cxnSpLocks/>
          </p:cNvCxnSpPr>
          <p:nvPr userDrawn="1"/>
        </p:nvCxnSpPr>
        <p:spPr>
          <a:xfrm>
            <a:off x="6353090" y="4256120"/>
            <a:ext cx="5194300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24707938-9427-3441-9D0B-096F774D2BC0}"/>
              </a:ext>
            </a:extLst>
          </p:cNvPr>
          <p:cNvCxnSpPr>
            <a:cxnSpLocks/>
          </p:cNvCxnSpPr>
          <p:nvPr userDrawn="1"/>
        </p:nvCxnSpPr>
        <p:spPr>
          <a:xfrm>
            <a:off x="752390" y="4256120"/>
            <a:ext cx="4963886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1517B4-FBCE-BA45-A4F0-E9A95B6A7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578" y="372712"/>
            <a:ext cx="8858767" cy="132556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 with 4 points and images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E832521F-945C-D64E-A4F5-C65AFCFB3E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06" y="4796311"/>
            <a:ext cx="1641210" cy="1372581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8ACE1DCA-5B51-B648-8DB2-19B520F7FB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5153" y="2574245"/>
            <a:ext cx="1641210" cy="1369948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73F87FC-F5DB-4C4C-BC6C-1C647DBFCF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5153" y="4796311"/>
            <a:ext cx="1641210" cy="1299609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BFEF9-4B33-524B-B404-1C6B695A8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578" y="2075092"/>
            <a:ext cx="4987925" cy="3830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780690-894B-7F4A-89EA-05C771FFED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465" y="2075092"/>
            <a:ext cx="5241925" cy="3830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CE1431-47CD-4E40-A776-3868D5327A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578" y="4286914"/>
            <a:ext cx="4987925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001E3D-740D-8440-B4BE-D636623C7D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5465" y="4286914"/>
            <a:ext cx="5241925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A5124AC-6D6C-034C-9DD6-D906B7AD12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1978" y="2574577"/>
            <a:ext cx="3184525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BB517E-8620-DD45-AD5C-3A120AA405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91403" y="2572990"/>
            <a:ext cx="3455987" cy="1371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F605DBF-0F52-9549-B4F7-345D8730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31978" y="4797077"/>
            <a:ext cx="3184525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2F8D021-F168-0740-A76D-9A7EBD4D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91403" y="4795490"/>
            <a:ext cx="3455987" cy="13001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208562-E52E-3947-BB04-51BB19EAD3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52390" y="2572990"/>
            <a:ext cx="1616075" cy="137160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4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26" name="Slide Number Placeholder 12">
            <a:extLst>
              <a:ext uri="{FF2B5EF4-FFF2-40B4-BE49-F238E27FC236}">
                <a16:creationId xmlns:a16="http://schemas.microsoft.com/office/drawing/2014/main" id="{E8CD1284-4B84-6D4B-B820-3AB761CF5457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3A9D1B-434B-3B46-A20B-801342E651AD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52D4A76-55D9-804E-9AE9-C27E9BFCA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48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8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8C1A5CF-9B28-A249-9FD9-C933F90D4E5E}"/>
              </a:ext>
            </a:extLst>
          </p:cNvPr>
          <p:cNvGrpSpPr/>
          <p:nvPr userDrawn="1"/>
        </p:nvGrpSpPr>
        <p:grpSpPr>
          <a:xfrm>
            <a:off x="833397" y="2287106"/>
            <a:ext cx="2256656" cy="2047521"/>
            <a:chOff x="561874" y="2262053"/>
            <a:chExt cx="576219" cy="2047521"/>
          </a:xfrm>
        </p:grpSpPr>
        <p:cxnSp>
          <p:nvCxnSpPr>
            <p:cNvPr id="14" name="Straight Connector 2">
              <a:extLst>
                <a:ext uri="{FF2B5EF4-FFF2-40B4-BE49-F238E27FC236}">
                  <a16:creationId xmlns:a16="http://schemas.microsoft.com/office/drawing/2014/main" id="{13FE47D9-EA55-FC40-82E9-DEC507AD1E8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17" name="Straight Connector 21">
              <a:extLst>
                <a:ext uri="{FF2B5EF4-FFF2-40B4-BE49-F238E27FC236}">
                  <a16:creationId xmlns:a16="http://schemas.microsoft.com/office/drawing/2014/main" id="{29619B6A-3E12-3E4F-97FA-908622D2B8A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4BCA83-126C-8A40-AC5C-325A0CC8A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579" y="365125"/>
            <a:ext cx="8242276" cy="132556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latin typeface="+mj-lt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8 points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95DD42-D0C1-434C-8CE9-92DDA7C86B10}"/>
              </a:ext>
            </a:extLst>
          </p:cNvPr>
          <p:cNvGrpSpPr/>
          <p:nvPr userDrawn="1"/>
        </p:nvGrpSpPr>
        <p:grpSpPr>
          <a:xfrm>
            <a:off x="3636754" y="2287106"/>
            <a:ext cx="2277578" cy="2047521"/>
            <a:chOff x="561874" y="2262053"/>
            <a:chExt cx="576219" cy="2047521"/>
          </a:xfrm>
        </p:grpSpPr>
        <p:cxnSp>
          <p:nvCxnSpPr>
            <p:cNvPr id="39" name="Straight Connector 2">
              <a:extLst>
                <a:ext uri="{FF2B5EF4-FFF2-40B4-BE49-F238E27FC236}">
                  <a16:creationId xmlns:a16="http://schemas.microsoft.com/office/drawing/2014/main" id="{6CAB4FB4-39AF-9041-8CC0-A2642238253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0" name="Straight Connector 21">
              <a:extLst>
                <a:ext uri="{FF2B5EF4-FFF2-40B4-BE49-F238E27FC236}">
                  <a16:creationId xmlns:a16="http://schemas.microsoft.com/office/drawing/2014/main" id="{4AB60CE5-7F5D-ED41-958B-B272AE10DF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60F04F-5DB9-3E4F-BA78-F6407195F565}"/>
              </a:ext>
            </a:extLst>
          </p:cNvPr>
          <p:cNvGrpSpPr/>
          <p:nvPr userDrawn="1"/>
        </p:nvGrpSpPr>
        <p:grpSpPr>
          <a:xfrm>
            <a:off x="6404017" y="2287106"/>
            <a:ext cx="2265547" cy="2047521"/>
            <a:chOff x="561874" y="2262053"/>
            <a:chExt cx="576219" cy="2047521"/>
          </a:xfrm>
        </p:grpSpPr>
        <p:cxnSp>
          <p:nvCxnSpPr>
            <p:cNvPr id="42" name="Straight Connector 2">
              <a:extLst>
                <a:ext uri="{FF2B5EF4-FFF2-40B4-BE49-F238E27FC236}">
                  <a16:creationId xmlns:a16="http://schemas.microsoft.com/office/drawing/2014/main" id="{BA89B143-BB24-8942-976F-30C1F753FD5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3" name="Straight Connector 21">
              <a:extLst>
                <a:ext uri="{FF2B5EF4-FFF2-40B4-BE49-F238E27FC236}">
                  <a16:creationId xmlns:a16="http://schemas.microsoft.com/office/drawing/2014/main" id="{50CF07AB-E5E3-2047-9B71-2B94CCA0001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EC92957-FF66-3548-9251-5728340A3225}"/>
              </a:ext>
            </a:extLst>
          </p:cNvPr>
          <p:cNvGrpSpPr/>
          <p:nvPr userDrawn="1"/>
        </p:nvGrpSpPr>
        <p:grpSpPr>
          <a:xfrm>
            <a:off x="9159249" y="2287106"/>
            <a:ext cx="2265547" cy="2047521"/>
            <a:chOff x="561874" y="2262053"/>
            <a:chExt cx="576219" cy="2047521"/>
          </a:xfrm>
        </p:grpSpPr>
        <p:cxnSp>
          <p:nvCxnSpPr>
            <p:cNvPr id="45" name="Straight Connector 2">
              <a:extLst>
                <a:ext uri="{FF2B5EF4-FFF2-40B4-BE49-F238E27FC236}">
                  <a16:creationId xmlns:a16="http://schemas.microsoft.com/office/drawing/2014/main" id="{5D0B50D6-7F1D-5D42-9995-A44CCDC847E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6" name="Straight Connector 21">
              <a:extLst>
                <a:ext uri="{FF2B5EF4-FFF2-40B4-BE49-F238E27FC236}">
                  <a16:creationId xmlns:a16="http://schemas.microsoft.com/office/drawing/2014/main" id="{529BF895-274F-594D-AF96-EB7AAE08393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AEA36-A7DC-A649-915C-5DB263E97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4178" y="2327098"/>
            <a:ext cx="2340693" cy="4847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DEC775-C947-D244-8752-8C3DD0CCDF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63909" y="2327098"/>
            <a:ext cx="2340694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3A443D-B063-1349-9AA8-0DC7CF74C1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08" y="2327098"/>
            <a:ext cx="2354574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DB7FD91-AF73-C940-BA2C-AF665C6BF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61421" y="2327098"/>
            <a:ext cx="2368193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53789CD-493A-9447-AF9C-E84DE9E574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3397" y="4394253"/>
            <a:ext cx="2361332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ECE89A3-01FB-1C47-83B9-EE08A269C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3909" y="4394253"/>
            <a:ext cx="2340550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1B2740D-DC7F-5C46-8390-6E4C2F592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9808" y="4394253"/>
            <a:ext cx="2361189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DB622EE-B538-5246-A770-E2E8E38EF4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61421" y="4394253"/>
            <a:ext cx="2368193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70DCF57-A2E2-A243-8F78-8608AC8EE9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540" y="2883525"/>
            <a:ext cx="2361331" cy="13150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EFF7F820-25AC-184F-A103-92608BCD8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4053" y="2884105"/>
            <a:ext cx="2342509" cy="13255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50D67A9-D5A6-524E-ACEF-301879663D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953" y="2883525"/>
            <a:ext cx="2356987" cy="13150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55C5D0E5-41C9-E44B-9F88-060FF185A7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61565" y="2882447"/>
            <a:ext cx="2356987" cy="12954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0CB7CC81-5E36-3847-A628-A1046C8A11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3540" y="4832978"/>
            <a:ext cx="2361189" cy="1423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5CC3F345-C467-B74C-948D-A29899636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4054" y="4833986"/>
            <a:ext cx="2340550" cy="14436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3616DC8-E336-2045-8593-96CA2D8E5F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9953" y="4832979"/>
            <a:ext cx="2361189" cy="1423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ECB66314-286F-0C40-89CD-F58F33DA60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61565" y="4832979"/>
            <a:ext cx="2368049" cy="144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0" name="Slide Number Placeholder 12">
            <a:extLst>
              <a:ext uri="{FF2B5EF4-FFF2-40B4-BE49-F238E27FC236}">
                <a16:creationId xmlns:a16="http://schemas.microsoft.com/office/drawing/2014/main" id="{5456C155-F546-E142-A7BF-D3948EB390B2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45672D-362E-DF44-A5DE-ECE039F8AF57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68520DA0-5DDF-F641-A5E9-261A07BE8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40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CE85-83CD-C346-8FC0-C5124495F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453" y="409392"/>
            <a:ext cx="8186032" cy="69128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Project Plan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F348C48-42BC-8541-9D9C-BDB9FEA29E33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AAF5FD-A83F-0647-98E7-5C5967A826E0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80AF10C-15E7-FE49-9C1B-10C8731EB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16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061BD773-1C63-EB4D-9BC8-8A841228C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 Month </a:t>
            </a:r>
            <a:r>
              <a:rPr lang="en-US" dirty="0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 dirty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 dirty="0">
                <a:latin typeface="Arial" panose="020B0604020202020204" pitchFamily="34" charset="0"/>
              </a:rPr>
              <a:t>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FAF9C8D2-AFFC-7947-AC08-57C64A5642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69826979"/>
              </p:ext>
            </p:extLst>
          </p:nvPr>
        </p:nvGraphicFramePr>
        <p:xfrm>
          <a:off x="429491" y="1080340"/>
          <a:ext cx="11356110" cy="42675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0938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1639597118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525754032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3132086791"/>
                    </a:ext>
                  </a:extLst>
                </a:gridCol>
                <a:gridCol w="1703648">
                  <a:extLst>
                    <a:ext uri="{9D8B030D-6E8A-4147-A177-3AD203B41FA5}">
                      <a16:colId xmlns:a16="http://schemas.microsoft.com/office/drawing/2014/main" val="2964950139"/>
                    </a:ext>
                  </a:extLst>
                </a:gridCol>
                <a:gridCol w="1731818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3368195123"/>
                    </a:ext>
                  </a:extLst>
                </a:gridCol>
                <a:gridCol w="1177637">
                  <a:extLst>
                    <a:ext uri="{9D8B030D-6E8A-4147-A177-3AD203B41FA5}">
                      <a16:colId xmlns:a16="http://schemas.microsoft.com/office/drawing/2014/main" val="661972226"/>
                    </a:ext>
                  </a:extLst>
                </a:gridCol>
                <a:gridCol w="1103746">
                  <a:extLst>
                    <a:ext uri="{9D8B030D-6E8A-4147-A177-3AD203B41FA5}">
                      <a16:colId xmlns:a16="http://schemas.microsoft.com/office/drawing/2014/main" val="497956197"/>
                    </a:ext>
                  </a:extLst>
                </a:gridCol>
              </a:tblGrid>
              <a:tr h="40457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B4A5D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B4A5D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415186"/>
                  </a:ext>
                </a:extLst>
              </a:tr>
              <a:tr h="73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B4A5D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0B4A5D"/>
                          </a:solidFill>
                        </a:rPr>
                        <a:t>Text</a:t>
                      </a:r>
                      <a:endParaRPr lang="en-US" sz="1200" b="0" dirty="0"/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854684"/>
                  </a:ext>
                </a:extLst>
              </a:tr>
              <a:tr h="1473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B4A5D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99867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20DF949-E328-1045-8FAC-465AD417AEF3}"/>
              </a:ext>
            </a:extLst>
          </p:cNvPr>
          <p:cNvGrpSpPr/>
          <p:nvPr userDrawn="1"/>
        </p:nvGrpSpPr>
        <p:grpSpPr>
          <a:xfrm>
            <a:off x="8151371" y="581895"/>
            <a:ext cx="397855" cy="5499590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EEE3036-2C0B-4D4F-AAD4-6A12044D704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FACF9D7A-DA8F-A942-B1A1-DE53B39DAEBD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6F03D2-84F7-8440-A81B-78614AF601C2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FF04C61-799E-AB46-A8CF-5B7ACD58FA2F}"/>
              </a:ext>
            </a:extLst>
          </p:cNvPr>
          <p:cNvSpPr/>
          <p:nvPr userDrawn="1"/>
        </p:nvSpPr>
        <p:spPr>
          <a:xfrm>
            <a:off x="11662055" y="5957073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F882FC-2835-F840-B901-3849AC7FBDFD}"/>
              </a:ext>
            </a:extLst>
          </p:cNvPr>
          <p:cNvSpPr/>
          <p:nvPr userDrawn="1"/>
        </p:nvSpPr>
        <p:spPr>
          <a:xfrm>
            <a:off x="6250737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265F7F-3F2E-6548-AFB8-8DCD16A3942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00EA2F-0500-CB44-A467-55B0FE343CE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14E7AD-6D55-5D4C-BB90-5BB5E6A588EF}"/>
              </a:ext>
            </a:extLst>
          </p:cNvPr>
          <p:cNvSpPr/>
          <p:nvPr userDrawn="1"/>
        </p:nvSpPr>
        <p:spPr>
          <a:xfrm>
            <a:off x="807187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A16C7-2A6C-3041-AB4B-7879EF8F18C7}"/>
              </a:ext>
            </a:extLst>
          </p:cNvPr>
          <p:cNvSpPr txBox="1"/>
          <p:nvPr userDrawn="1"/>
        </p:nvSpPr>
        <p:spPr>
          <a:xfrm>
            <a:off x="8005944" y="6298823"/>
            <a:ext cx="107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29B23-034F-6843-A2A5-7F84099252E5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41F94-3FA7-774A-ADAE-7E3A13AC2289}"/>
              </a:ext>
            </a:extLst>
          </p:cNvPr>
          <p:cNvSpPr txBox="1"/>
          <p:nvPr userDrawn="1"/>
        </p:nvSpPr>
        <p:spPr>
          <a:xfrm>
            <a:off x="5794769" y="6317494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98792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A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29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650F505-B83B-A441-812C-EE379E670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9" y="681038"/>
            <a:ext cx="3941762" cy="26384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56939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6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49FBF463-A400-DE43-82A9-DD6D7FCB1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6 Month </a:t>
            </a:r>
            <a:r>
              <a:rPr lang="en-US" dirty="0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 dirty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 dirty="0">
                <a:latin typeface="Arial" panose="020B0604020202020204" pitchFamily="34" charset="0"/>
              </a:rPr>
              <a:t>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E2E29FBF-6530-CF43-ACCA-6E1AC262987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5596696"/>
              </p:ext>
            </p:extLst>
          </p:nvPr>
        </p:nvGraphicFramePr>
        <p:xfrm>
          <a:off x="431800" y="1443944"/>
          <a:ext cx="11353801" cy="40524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50265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575187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858297">
                  <a:extLst>
                    <a:ext uri="{9D8B030D-6E8A-4147-A177-3AD203B41FA5}">
                      <a16:colId xmlns:a16="http://schemas.microsoft.com/office/drawing/2014/main" val="2058491919"/>
                    </a:ext>
                  </a:extLst>
                </a:gridCol>
                <a:gridCol w="929149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69317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899652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76632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1771445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</a:tblGrid>
              <a:tr h="370108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247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B4A5D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B4A5D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B588387-2F62-2C4B-B503-6576EE020300}"/>
              </a:ext>
            </a:extLst>
          </p:cNvPr>
          <p:cNvGrpSpPr/>
          <p:nvPr userDrawn="1"/>
        </p:nvGrpSpPr>
        <p:grpSpPr>
          <a:xfrm>
            <a:off x="4613734" y="1028887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B170AAE-2832-2B4E-A359-2995E9DB1A0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FB83C4-6DF1-D24B-9CA2-DCE3C16FFAD7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548833-5A32-B24E-9EE2-957114AE0061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B3D954C-72F8-BD41-AF16-0546D9CF401B}"/>
              </a:ext>
            </a:extLst>
          </p:cNvPr>
          <p:cNvSpPr/>
          <p:nvPr userDrawn="1"/>
        </p:nvSpPr>
        <p:spPr>
          <a:xfrm>
            <a:off x="11662055" y="5957073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8FC9E3-9816-B140-910D-27B38BC78110}"/>
              </a:ext>
            </a:extLst>
          </p:cNvPr>
          <p:cNvSpPr/>
          <p:nvPr userDrawn="1"/>
        </p:nvSpPr>
        <p:spPr>
          <a:xfrm>
            <a:off x="3919205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CC9567-99C2-9349-90D0-CFB117460F52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BDFFD1-3F6F-464C-815A-6EDD529C55A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2EDC9C-2416-6A40-AB23-A356B35B95E3}"/>
              </a:ext>
            </a:extLst>
          </p:cNvPr>
          <p:cNvSpPr/>
          <p:nvPr userDrawn="1"/>
        </p:nvSpPr>
        <p:spPr>
          <a:xfrm>
            <a:off x="4537123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96D9D-CF5E-5540-9F31-642970E5751E}"/>
              </a:ext>
            </a:extLst>
          </p:cNvPr>
          <p:cNvSpPr txBox="1"/>
          <p:nvPr userDrawn="1"/>
        </p:nvSpPr>
        <p:spPr>
          <a:xfrm>
            <a:off x="4448635" y="6275482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350C5-E354-F449-B033-3E0BD2003A6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004E30-C6C9-CA42-AEBA-3F1AA8305DC9}"/>
              </a:ext>
            </a:extLst>
          </p:cNvPr>
          <p:cNvSpPr txBox="1"/>
          <p:nvPr userDrawn="1"/>
        </p:nvSpPr>
        <p:spPr>
          <a:xfrm>
            <a:off x="3536700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627631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1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1D7167A3-E1F3-7B4A-87C4-31FD5538DB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66307310"/>
              </p:ext>
            </p:extLst>
          </p:nvPr>
        </p:nvGraphicFramePr>
        <p:xfrm>
          <a:off x="431800" y="1411302"/>
          <a:ext cx="11353800" cy="40040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4419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211124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59871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55914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892629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378851573"/>
                    </a:ext>
                  </a:extLst>
                </a:gridCol>
                <a:gridCol w="859971">
                  <a:extLst>
                    <a:ext uri="{9D8B030D-6E8A-4147-A177-3AD203B41FA5}">
                      <a16:colId xmlns:a16="http://schemas.microsoft.com/office/drawing/2014/main" val="3547354514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645553096"/>
                    </a:ext>
                  </a:extLst>
                </a:gridCol>
                <a:gridCol w="794657">
                  <a:extLst>
                    <a:ext uri="{9D8B030D-6E8A-4147-A177-3AD203B41FA5}">
                      <a16:colId xmlns:a16="http://schemas.microsoft.com/office/drawing/2014/main" val="4020784248"/>
                    </a:ext>
                  </a:extLst>
                </a:gridCol>
                <a:gridCol w="769257">
                  <a:extLst>
                    <a:ext uri="{9D8B030D-6E8A-4147-A177-3AD203B41FA5}">
                      <a16:colId xmlns:a16="http://schemas.microsoft.com/office/drawing/2014/main" val="3951785590"/>
                    </a:ext>
                  </a:extLst>
                </a:gridCol>
              </a:tblGrid>
              <a:tr h="266375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SEP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DEC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72136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E725C773-9FF8-1A45-BD9E-22B8602B2D08}"/>
              </a:ext>
            </a:extLst>
          </p:cNvPr>
          <p:cNvGrpSpPr/>
          <p:nvPr userDrawn="1"/>
        </p:nvGrpSpPr>
        <p:grpSpPr>
          <a:xfrm>
            <a:off x="2703155" y="974868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CB71F95-D404-F94D-920A-12A7C81A37E4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DF0587-C3AF-9842-A376-721019B12308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EA85C7-9B49-EA41-85F4-03769AB0B3BC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211AE4F-662B-C34F-9FE8-708E9DA43FCB}"/>
              </a:ext>
            </a:extLst>
          </p:cNvPr>
          <p:cNvSpPr/>
          <p:nvPr userDrawn="1"/>
        </p:nvSpPr>
        <p:spPr>
          <a:xfrm>
            <a:off x="2624613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339AD6-31DF-484D-9C72-C70FB1541E3D}"/>
              </a:ext>
            </a:extLst>
          </p:cNvPr>
          <p:cNvSpPr/>
          <p:nvPr userDrawn="1"/>
        </p:nvSpPr>
        <p:spPr>
          <a:xfrm>
            <a:off x="7798269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D44019-2AFC-1E45-AD25-BCCECA4C678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2B64C4-7EEC-D64F-AF35-CCB08BDB29E6}"/>
              </a:ext>
            </a:extLst>
          </p:cNvPr>
          <p:cNvSpPr/>
          <p:nvPr userDrawn="1"/>
        </p:nvSpPr>
        <p:spPr>
          <a:xfrm>
            <a:off x="371841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23AB75-AE70-0840-904A-55746D0A8FBA}"/>
              </a:ext>
            </a:extLst>
          </p:cNvPr>
          <p:cNvSpPr/>
          <p:nvPr userDrawn="1"/>
        </p:nvSpPr>
        <p:spPr>
          <a:xfrm>
            <a:off x="4544327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9B8B0D22-665B-4F69-A5B0-DADAEACFB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/>
            </a:lvl1pPr>
          </a:lstStyle>
          <a:p>
            <a:r>
              <a:rPr lang="en-US" dirty="0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12 Month </a:t>
            </a:r>
            <a:r>
              <a:rPr lang="en-US" dirty="0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 dirty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 dirty="0">
                <a:latin typeface="Arial" panose="020B0604020202020204" pitchFamily="34" charset="0"/>
              </a:rPr>
              <a:t>Plan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BB253-DA7B-4687-A8C8-2AE1B0B4E4CC}"/>
              </a:ext>
            </a:extLst>
          </p:cNvPr>
          <p:cNvSpPr txBox="1"/>
          <p:nvPr userDrawn="1"/>
        </p:nvSpPr>
        <p:spPr>
          <a:xfrm>
            <a:off x="2542067" y="6283921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B5163-7459-4200-AC72-53AE1D4244E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DA4AA-40AE-4127-87D2-4FA4279AAACF}"/>
              </a:ext>
            </a:extLst>
          </p:cNvPr>
          <p:cNvSpPr txBox="1"/>
          <p:nvPr userDrawn="1"/>
        </p:nvSpPr>
        <p:spPr>
          <a:xfrm>
            <a:off x="3536700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997991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0A12F-117A-F54C-9A34-C176409BCD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90" y="1036276"/>
            <a:ext cx="998427" cy="859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8339E92-2173-2347-B46B-24CE00CA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75" y="5147695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77CCFA14-DDD9-8842-AA20-1169614183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EB5A10DD-58C9-754E-9C59-60986D35E24F}"/>
              </a:ext>
            </a:extLst>
          </p:cNvPr>
          <p:cNvSpPr/>
          <p:nvPr/>
        </p:nvSpPr>
        <p:spPr>
          <a:xfrm>
            <a:off x="11479477" y="2716478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AC2C27-FD6C-F34B-9737-D23CB3084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4480" y="1895475"/>
            <a:ext cx="9065623" cy="325278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FontTx/>
              <a:buNone/>
              <a:defRPr sz="3600" b="1" i="1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algn="ctr">
              <a:buFontTx/>
              <a:buNone/>
              <a:defRPr/>
            </a:lvl2pPr>
            <a:lvl3pPr algn="ctr">
              <a:buFontTx/>
              <a:buNone/>
              <a:defRPr/>
            </a:lvl3pPr>
            <a:lvl4pPr algn="ctr">
              <a:buFontTx/>
              <a:buNone/>
              <a:defRPr/>
            </a:lvl4pPr>
            <a:lvl5pPr algn="ctr">
              <a:buFontTx/>
              <a:buNone/>
              <a:defRPr/>
            </a:lvl5pPr>
          </a:lstStyle>
          <a:p>
            <a:pPr lvl="0"/>
            <a:r>
              <a:rPr lang="en-US" dirty="0"/>
              <a:t>Quote for inspiration</a:t>
            </a:r>
          </a:p>
        </p:txBody>
      </p:sp>
    </p:spTree>
    <p:extLst>
      <p:ext uri="{BB962C8B-B14F-4D97-AF65-F5344CB8AC3E}">
        <p14:creationId xmlns:p14="http://schemas.microsoft.com/office/powerpoint/2010/main" val="3741656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Initi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DF416A4C-EDF5-E349-996D-32FD5D99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559" y="5063874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1305B668-7A9F-5A45-BD1A-732DFF262C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14">
            <a:extLst>
              <a:ext uri="{FF2B5EF4-FFF2-40B4-BE49-F238E27FC236}">
                <a16:creationId xmlns:a16="http://schemas.microsoft.com/office/drawing/2014/main" id="{72846A5C-3F14-0A40-A5A3-42D08000ACC4}"/>
              </a:ext>
            </a:extLst>
          </p:cNvPr>
          <p:cNvSpPr/>
          <p:nvPr/>
        </p:nvSpPr>
        <p:spPr>
          <a:xfrm>
            <a:off x="11479477" y="2389489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40548E-286C-8046-BFE8-FF8DDF28F0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675" y="4054569"/>
            <a:ext cx="3081130" cy="29845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URL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0B37C0-0432-E54D-88CC-1ED02077A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7846" y="3606151"/>
            <a:ext cx="3166959" cy="42586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 b="1" i="0">
                <a:solidFill>
                  <a:srgbClr val="F76466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>
                <a:latin typeface="+mj-lt"/>
              </a:defRPr>
            </a:lvl2pPr>
            <a:lvl3pPr>
              <a:buFontTx/>
              <a:buNone/>
              <a:defRPr sz="2800">
                <a:latin typeface="+mj-lt"/>
              </a:defRPr>
            </a:lvl3pPr>
            <a:lvl4pPr>
              <a:buFontTx/>
              <a:buNone/>
              <a:defRPr sz="2800">
                <a:latin typeface="+mj-lt"/>
              </a:defRPr>
            </a:lvl4pPr>
            <a:lvl5pPr>
              <a:buFontTx/>
              <a:buNone/>
              <a:defRPr sz="2800">
                <a:latin typeface="+mj-lt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292564-B06C-6C4E-846C-43D2B5FF83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4805" y="3597036"/>
            <a:ext cx="2919412" cy="4349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796987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, company name&#10;&#10;Description automatically generated">
            <a:extLst>
              <a:ext uri="{FF2B5EF4-FFF2-40B4-BE49-F238E27FC236}">
                <a16:creationId xmlns:a16="http://schemas.microsoft.com/office/drawing/2014/main" id="{5C57F989-DF98-1D4F-87E5-C5A4B93DB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0" y="2978682"/>
            <a:ext cx="2326640" cy="9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08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84E46F-1AB6-D347-B43D-79564D9A5511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161616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VN" sz="1588" b="1" i="0" u="none" strike="noStrike" kern="1200" cap="none" spc="0" baseline="0">
                <a:solidFill>
                  <a:srgbClr val="161616"/>
                </a:solidFill>
                <a:uFillTx/>
                <a:latin typeface="Arial" pitchFamily="34"/>
              </a:rPr>
              <a:t>z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9AD6ECB-969E-A74C-B3BB-56F63921A3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190" y="2801620"/>
            <a:ext cx="2330450" cy="8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13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1B-0D16-438A-92EB-0737FAFC5D61}" type="datetime1">
              <a:rPr lang="en-US" smtClean="0"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2D542-39A4-4598-BEB9-D1267FDA850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39887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BE5D86-44B3-9545-8AD1-EEBA5F1F90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205" y="388093"/>
            <a:ext cx="11219593" cy="1393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463" y="531075"/>
            <a:ext cx="10529559" cy="12504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47">
                <a:solidFill>
                  <a:srgbClr val="003E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21047D2-6BB7-414E-A761-D7E75F8840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11953" y="2226427"/>
            <a:ext cx="9693844" cy="37277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1DE6531D-12D5-064E-9087-B8255A9EB2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919012" y="6356363"/>
            <a:ext cx="1272997" cy="501649"/>
          </a:xfrm>
          <a:prstGeom prst="rect">
            <a:avLst/>
          </a:prstGeom>
        </p:spPr>
        <p:txBody>
          <a:bodyPr vert="horz" lIns="100584" tIns="50292" rIns="100584" bIns="50292" rtlCol="0" anchor="ctr"/>
          <a:lstStyle>
            <a:lvl1pPr algn="ctr">
              <a:defRPr sz="1324" b="1" i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7407AE2B-5099-7E47-BBD9-B1DA69B877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45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D8253E-A80C-8A47-A59A-078393247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355" y="388093"/>
            <a:ext cx="11341803" cy="1123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8102" y="388095"/>
            <a:ext cx="10498919" cy="9804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3654"/>
              </a:lnSpc>
              <a:defRPr sz="1985" b="1" i="0" baseline="0">
                <a:solidFill>
                  <a:srgbClr val="003E7F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Use smaller font size for a long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0617" y="1909823"/>
            <a:ext cx="9586375" cy="4003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57138" fontAlgn="t">
              <a:lnSpc>
                <a:spcPct val="100000"/>
              </a:lnSpc>
              <a:buClr>
                <a:srgbClr val="FFA900"/>
              </a:buClr>
              <a:buFontTx/>
              <a:buNone/>
              <a:defRPr sz="1455" b="0" i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1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Here you have a list of items</a:t>
            </a:r>
          </a:p>
          <a:p>
            <a:pPr lvl="0"/>
            <a:r>
              <a:rPr lang="en-US" dirty="0"/>
              <a:t>And some text</a:t>
            </a:r>
          </a:p>
          <a:p>
            <a:pPr lvl="0"/>
            <a:r>
              <a:rPr lang="en-US" dirty="0"/>
              <a:t>But remember not to overload your slides with content</a:t>
            </a:r>
          </a:p>
          <a:p>
            <a:pPr lvl="0"/>
            <a:r>
              <a:rPr lang="en-US" dirty="0"/>
              <a:t>Your audience will listen to you or read the content, </a:t>
            </a:r>
            <a:br>
              <a:rPr lang="en-US" dirty="0"/>
            </a:br>
            <a:r>
              <a:rPr lang="en-US" dirty="0"/>
              <a:t>but won’t do both.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C6526D6E-6044-9E4E-BD97-5A56B3DAC3D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919012" y="6356363"/>
            <a:ext cx="1272997" cy="501649"/>
          </a:xfrm>
          <a:prstGeom prst="rect">
            <a:avLst/>
          </a:prstGeom>
        </p:spPr>
        <p:txBody>
          <a:bodyPr vert="horz" lIns="100584" tIns="50292" rIns="100584" bIns="50292" rtlCol="0" anchor="ctr"/>
          <a:lstStyle>
            <a:lvl1pPr algn="ctr">
              <a:defRPr sz="1324" b="1" i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7407AE2B-5099-7E47-BBD9-B1DA69B877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072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DC8CBA-EBDD-4E8E-9ADB-F6CD8C8039FF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00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4A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C6E66E-7E33-A44B-BD63-962BE2B94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9" y="681038"/>
            <a:ext cx="3941762" cy="26384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rgbClr val="0ED88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7151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C3E00BE-46DE-4EE6-82A1-C62C0F4E04F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9180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BEC767B-37FE-4229-BA16-E793CDA6C8B2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362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4349E6C4-E5B0-46C7-B30D-58CA359A17D5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5412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19B52E54-7BD7-4FDE-8C36-1158B8B662C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836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2A0D52CB-4FD0-4BC8-A707-6C34CAD007B1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2880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A43BDA09-30EA-4182-9EEB-A628D09156C9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673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297B1ADD-9342-4C37-9F82-36AE739ACB81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0922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0AA79192-35DD-42E4-8F53-AFEC1E6C84D2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9442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50F6474-FBA1-432D-B117-3E364A7FD097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7957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12D3E0F-76D7-4984-B2D9-C862CD2F5D17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945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A2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092310-E0D1-F449-A33E-956CA1FFEEC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1887537"/>
            <a:ext cx="3746500" cy="41195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60CCD6-78D7-E747-9DF0-CDD86FD726A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308600" y="10287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4DB73B-550C-AA4E-91C2-5152291FD41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321300" y="23320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C98627-AC03-D548-A99A-BF2BC08206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08600" y="26797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9EE424-708D-BE43-B5C3-438424102CF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321300" y="39703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6E3D2E-A7EC-B54C-A80C-93F6573D0A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08600" y="43180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7380D-8105-3244-A71C-2CC3E68B6C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681037"/>
            <a:ext cx="3752850" cy="120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63816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16D0827-2345-6C46-BDE3-9814C574B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1D2E75-167B-6A45-BE9A-4084D418F2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55227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F42E93-C26A-2042-852E-BF17C142BA6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5E3C1F-2EE1-FB4C-9F99-89F83DFF6FC9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36A4CC3-0ACB-7042-AABA-4D52228C0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EA37A-273E-344D-951C-EDDDFE45D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363" y="298902"/>
            <a:ext cx="9591675" cy="1012373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40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One column for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15107D-B4EA-D446-A2D3-185AF0B3C7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0563" y="1900238"/>
            <a:ext cx="8372475" cy="6699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5E434A-2439-FB4D-9893-2E74EB8DC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0563" y="2713038"/>
            <a:ext cx="8372475" cy="37572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/>
            </a:lvl1pPr>
            <a:lvl2pPr marL="0" indent="0">
              <a:spcBef>
                <a:spcPts val="0"/>
              </a:spcBef>
              <a:spcAft>
                <a:spcPts val="900"/>
              </a:spcAft>
              <a:buFontTx/>
              <a:buNone/>
              <a:defRPr sz="1600"/>
            </a:lvl2pPr>
            <a:lvl3pPr marL="0" indent="0">
              <a:spcBef>
                <a:spcPts val="0"/>
              </a:spcBef>
              <a:spcAft>
                <a:spcPts val="900"/>
              </a:spcAft>
              <a:buFontTx/>
              <a:buNone/>
              <a:defRPr sz="1600"/>
            </a:lvl3pPr>
            <a:lvl4pPr marL="0" indent="0">
              <a:spcBef>
                <a:spcPts val="0"/>
              </a:spcBef>
              <a:spcAft>
                <a:spcPts val="900"/>
              </a:spcAft>
              <a:buFontTx/>
              <a:buNone/>
              <a:defRPr sz="1600"/>
            </a:lvl4pPr>
            <a:lvl5pPr marL="0" indent="0">
              <a:spcBef>
                <a:spcPts val="0"/>
              </a:spcBef>
              <a:spcAft>
                <a:spcPts val="900"/>
              </a:spcAft>
              <a:buFontTx/>
              <a:buNone/>
              <a:defRPr sz="1600"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r>
              <a:rPr lang="en-US" dirty="0"/>
              <a:t>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. </a:t>
            </a:r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. </a:t>
            </a:r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. </a:t>
            </a:r>
            <a:r>
              <a:rPr lang="en-US" dirty="0" err="1"/>
              <a:t>Aliciatur</a:t>
            </a:r>
            <a:r>
              <a:rPr lang="en-US" dirty="0"/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BC8595-DCA2-E44E-B52A-6BE96B33A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43" y="343173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1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18F46FE-795A-B143-B2C5-0F05750D254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8AAAA3-7B04-DB4C-B0E3-B27A4E07C1A5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5DCE1D9-7411-3344-BD37-ED1CE3BDE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31B42-6A96-8343-B321-3BD5662A0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298450"/>
            <a:ext cx="9569450" cy="1008063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FontTx/>
              <a:buNone/>
              <a:defRPr sz="40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One column text and callout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4D0080-4968-C147-9D17-404A557BFA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2509520"/>
            <a:ext cx="3352800" cy="29467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Callout</a:t>
            </a:r>
          </a:p>
          <a:p>
            <a:pPr lvl="0"/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093A76-C7FB-4B4D-A592-4CFB7C16D9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0725" y="2509838"/>
            <a:ext cx="5689600" cy="5683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DE131C-2C50-6743-93AF-0523D1E828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0725" y="3200400"/>
            <a:ext cx="5689600" cy="28146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r>
              <a:rPr lang="en-US" dirty="0"/>
              <a:t>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4BC36-C908-3E4B-988C-BA6DE777F1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7188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9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B1CD81-9B70-D544-81B2-C20F305E6686}"/>
              </a:ext>
            </a:extLst>
          </p:cNvPr>
          <p:cNvSpPr/>
          <p:nvPr userDrawn="1"/>
        </p:nvSpPr>
        <p:spPr>
          <a:xfrm>
            <a:off x="4758332" y="2140527"/>
            <a:ext cx="6276109" cy="36783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D3EAB-B430-DB45-AC71-808E1D0159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29" y="1"/>
            <a:ext cx="8780454" cy="180847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One column text and video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01D9E2-D4E8-0B47-8485-F17B1333C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460" y="2139950"/>
            <a:ext cx="3492290" cy="36782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b="1" i="0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FCFC6577-73CE-BE41-B0FC-3E2C70F35C72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904078" y="2259013"/>
            <a:ext cx="6013450" cy="344963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38D78690-5FFB-9E4D-B212-42ED7E39559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D90E28-96C2-A643-AEDE-DD6FEF8FFDD3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FD24652-F614-F243-AA94-0FC86099FB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09758-51DF-7F45-830A-CD28EEA77C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7188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A892-7E96-074B-8920-B7C11E8B16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3300" y="2311400"/>
            <a:ext cx="6540500" cy="482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8BF4931-DF4D-164D-A0A3-61D1CF39EBA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13300" y="2997199"/>
            <a:ext cx="6540500" cy="31797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 dirty="0"/>
              <a:t>Body text</a:t>
            </a:r>
          </a:p>
        </p:txBody>
      </p:sp>
      <p:cxnSp>
        <p:nvCxnSpPr>
          <p:cNvPr id="15" name="Straight Connector 33">
            <a:extLst>
              <a:ext uri="{FF2B5EF4-FFF2-40B4-BE49-F238E27FC236}">
                <a16:creationId xmlns:a16="http://schemas.microsoft.com/office/drawing/2014/main" id="{461EB6C0-D35C-8547-A245-EC322E7A587C}"/>
              </a:ext>
            </a:extLst>
          </p:cNvPr>
          <p:cNvCxnSpPr/>
          <p:nvPr userDrawn="1"/>
        </p:nvCxnSpPr>
        <p:spPr>
          <a:xfrm>
            <a:off x="543976" y="3627772"/>
            <a:ext cx="3507163" cy="0"/>
          </a:xfrm>
          <a:prstGeom prst="straightConnector1">
            <a:avLst/>
          </a:prstGeom>
          <a:noFill/>
          <a:ln w="6345" cap="flat">
            <a:solidFill>
              <a:srgbClr val="04A199"/>
            </a:solidFill>
            <a:prstDash val="solid"/>
            <a:miter/>
          </a:ln>
        </p:spPr>
      </p:cxnSp>
      <p:cxnSp>
        <p:nvCxnSpPr>
          <p:cNvPr id="16" name="Straight Connector 34">
            <a:extLst>
              <a:ext uri="{FF2B5EF4-FFF2-40B4-BE49-F238E27FC236}">
                <a16:creationId xmlns:a16="http://schemas.microsoft.com/office/drawing/2014/main" id="{BA6D0070-CD77-A842-A1BD-0DE122433C3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51139" y="2258066"/>
            <a:ext cx="0" cy="3918896"/>
          </a:xfrm>
          <a:prstGeom prst="straightConnector1">
            <a:avLst/>
          </a:prstGeom>
          <a:noFill/>
          <a:ln w="6345" cap="flat">
            <a:solidFill>
              <a:srgbClr val="04A199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4ADD3B-86AD-7D4F-93E5-1FBF7B171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29" y="1"/>
            <a:ext cx="9528598" cy="1778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One column text and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E98267-CB39-234E-BF70-68580ABBEB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2258066"/>
            <a:ext cx="2897462" cy="28974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B505FCFE-E562-634A-AE1E-5BDAF593B00C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D8EE21-B6B2-8045-B184-7D47BB3C4DB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8554F8F-8E3B-7043-B30E-C40AD7E00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0A4FF9-BF88-9144-ACB4-9D6B388CB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7188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4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40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hyperlink" Target="mailto:suneff@pa.gov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DonnaW@oic.wa.gov" TargetMode="External"/><Relationship Id="rId2" Type="http://schemas.openxmlformats.org/officeDocument/2006/relationships/hyperlink" Target="mailto:Treatment%20locator%20https://findtreatment.samhsa.gov/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shiptacenter.org/Portal/Events/Event-Detail.aspx?EventGUID=96b0bd47-4fc1-457a-a893-3c72a33071c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hyperlink" Target="https://portal.shiptacenter.org/Portal/Content/STARS.aspx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nn.kayrish@ncoa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brandy.bauer@ncoa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88230-6587-439D-A19A-21A7A788C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8" y="1048230"/>
            <a:ext cx="5561012" cy="2271234"/>
          </a:xfrm>
        </p:spPr>
        <p:txBody>
          <a:bodyPr/>
          <a:lstStyle/>
          <a:p>
            <a:pPr algn="ctr"/>
            <a:r>
              <a:rPr lang="en-US" dirty="0"/>
              <a:t>August 2021 MIPPA TA Call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90F1D-D35D-490C-97FE-8A35489B9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959" y="4138047"/>
            <a:ext cx="6626111" cy="1337235"/>
          </a:xfrm>
        </p:spPr>
        <p:txBody>
          <a:bodyPr/>
          <a:lstStyle/>
          <a:p>
            <a:r>
              <a:rPr lang="en-US" sz="2400" dirty="0"/>
              <a:t> </a:t>
            </a:r>
            <a:r>
              <a:rPr lang="en-US" sz="2800" dirty="0"/>
              <a:t>Ann Kayrish</a:t>
            </a:r>
          </a:p>
          <a:p>
            <a:r>
              <a:rPr lang="en-US" sz="2800" dirty="0"/>
              <a:t>Brandy Bauer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F49354-CB7F-47FC-BF9E-5AB4D72AA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959" y="5346916"/>
            <a:ext cx="6626111" cy="462854"/>
          </a:xfrm>
        </p:spPr>
        <p:txBody>
          <a:bodyPr/>
          <a:lstStyle/>
          <a:p>
            <a:r>
              <a:rPr lang="en-US" sz="2400" dirty="0"/>
              <a:t>August 13, 2021</a:t>
            </a:r>
          </a:p>
        </p:txBody>
      </p:sp>
    </p:spTree>
    <p:extLst>
      <p:ext uri="{BB962C8B-B14F-4D97-AF65-F5344CB8AC3E}">
        <p14:creationId xmlns:p14="http://schemas.microsoft.com/office/powerpoint/2010/main" val="1314971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88B0E-2E05-4B7F-8479-1898B22A4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042" t="17611" r="15467" b="6871"/>
          <a:stretch/>
        </p:blipFill>
        <p:spPr>
          <a:xfrm>
            <a:off x="0" y="-327997"/>
            <a:ext cx="12192000" cy="73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98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F0E15-830C-4C4D-B504-BA76746A0E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8" t="20324" r="15466" b="6194"/>
          <a:stretch/>
        </p:blipFill>
        <p:spPr>
          <a:xfrm>
            <a:off x="0" y="-320372"/>
            <a:ext cx="12192000" cy="71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48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254F42-6917-4421-A5E6-0C2500A16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61" t="84714" r="15084" b="6441"/>
          <a:stretch/>
        </p:blipFill>
        <p:spPr>
          <a:xfrm>
            <a:off x="0" y="5715001"/>
            <a:ext cx="12192000" cy="10812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9DB00-1779-4CF3-9E64-034A3FA93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242" y="1610436"/>
            <a:ext cx="3848668" cy="24838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Susan Neff, Director </a:t>
            </a:r>
          </a:p>
          <a:p>
            <a:pPr marL="0" indent="0">
              <a:buNone/>
            </a:pPr>
            <a:r>
              <a:rPr lang="en-US" dirty="0"/>
              <a:t>PA MEDI  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suneff@pa.gov </a:t>
            </a:r>
            <a:endParaRPr lang="en-US" dirty="0"/>
          </a:p>
        </p:txBody>
      </p:sp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579163D4-9BAA-4921-9FF0-1E24F5A25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88" y="1008984"/>
            <a:ext cx="4786312" cy="371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56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0409C7-F570-4165-8F9F-DD18E3DD21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Contact </a:t>
            </a:r>
            <a:r>
              <a:rPr lang="en-US" dirty="0">
                <a:solidFill>
                  <a:schemeClr val="tx2"/>
                </a:solidFill>
              </a:rPr>
              <a:t>Information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FE432E-3A3A-450D-96FE-C9146346E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219419"/>
              </p:ext>
            </p:extLst>
          </p:nvPr>
        </p:nvGraphicFramePr>
        <p:xfrm>
          <a:off x="554182" y="1729630"/>
          <a:ext cx="10685138" cy="2493778"/>
        </p:xfrm>
        <a:graphic>
          <a:graphicData uri="http://schemas.openxmlformats.org/drawingml/2006/table">
            <a:tbl>
              <a:tblPr firstRow="1" firstCol="1" bandRow="1">
                <a:tableStyleId>{E8034E78-7F5D-4C2E-B375-FC64B27BC917}</a:tableStyleId>
              </a:tblPr>
              <a:tblGrid>
                <a:gridCol w="2560558">
                  <a:extLst>
                    <a:ext uri="{9D8B030D-6E8A-4147-A177-3AD203B41FA5}">
                      <a16:colId xmlns:a16="http://schemas.microsoft.com/office/drawing/2014/main" val="2021280549"/>
                    </a:ext>
                  </a:extLst>
                </a:gridCol>
                <a:gridCol w="4012451">
                  <a:extLst>
                    <a:ext uri="{9D8B030D-6E8A-4147-A177-3AD203B41FA5}">
                      <a16:colId xmlns:a16="http://schemas.microsoft.com/office/drawing/2014/main" val="3579557880"/>
                    </a:ext>
                  </a:extLst>
                </a:gridCol>
                <a:gridCol w="4112129">
                  <a:extLst>
                    <a:ext uri="{9D8B030D-6E8A-4147-A177-3AD203B41FA5}">
                      <a16:colId xmlns:a16="http://schemas.microsoft.com/office/drawing/2014/main" val="2328659878"/>
                    </a:ext>
                  </a:extLst>
                </a:gridCol>
              </a:tblGrid>
              <a:tr h="6478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800" dirty="0">
                          <a:effectLst/>
                        </a:rPr>
                        <a:t>Name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800" dirty="0">
                          <a:effectLst/>
                        </a:rPr>
                        <a:t>Organization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800" dirty="0">
                          <a:effectLst/>
                        </a:rPr>
                        <a:t>Email address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282483"/>
                  </a:ext>
                </a:extLst>
              </a:tr>
              <a:tr h="5696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Susan Neff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PA MEDI Director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suneff@pa.gov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45654"/>
                  </a:ext>
                </a:extLst>
              </a:tr>
              <a:tr h="10806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Donna Wells</a:t>
                      </a:r>
                      <a:endParaRPr lang="en-US" sz="24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WA Communication Consultant</a:t>
                      </a:r>
                      <a:endParaRPr lang="en-US" sz="24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DonnaW@oic.wa.gov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722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232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5E80DE-79C6-4FAB-B971-182149F885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MIPPA Performance measures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7BCA7E-8ED0-410E-8644-5245856E02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F933A-CEFC-4604-92F9-F7A3A9975F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D8F51D-50AD-481C-9D39-8A5E9B69D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48D04-4F49-4EAD-BB82-51A7ED7D66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18825" y="6356350"/>
            <a:ext cx="1273175" cy="5016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7AE2B-5099-7E47-BBD9-B1DA69B8770E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3AA37-6D21-43DD-8FE9-DF4C0A53C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64" y="1132310"/>
            <a:ext cx="9485158" cy="503016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C9EF9F-BBC1-4FC3-8F80-E181E7647533}"/>
              </a:ext>
            </a:extLst>
          </p:cNvPr>
          <p:cNvSpPr/>
          <p:nvPr/>
        </p:nvSpPr>
        <p:spPr>
          <a:xfrm>
            <a:off x="351692" y="3403571"/>
            <a:ext cx="9774400" cy="163735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263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21804-656F-4A4E-A840-AD6FC8EE1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363" y="298902"/>
            <a:ext cx="10355423" cy="1049451"/>
          </a:xfrm>
          <a:ln w="15875"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PM 3: Target </a:t>
            </a:r>
            <a:r>
              <a:rPr lang="en-US" dirty="0"/>
              <a:t>populations (Poll)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E3658E-C7D8-435E-AAAD-E6883C002C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1363" y="1485900"/>
            <a:ext cx="10463912" cy="846483"/>
          </a:xfrm>
        </p:spPr>
        <p:txBody>
          <a:bodyPr/>
          <a:lstStyle/>
          <a:p>
            <a:r>
              <a:rPr lang="en-US" dirty="0"/>
              <a:t>Which of the following beneficiary race categories do not count toward MIPPA PM 3?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b="0" dirty="0">
                <a:solidFill>
                  <a:schemeClr val="tx2"/>
                </a:solidFill>
              </a:rPr>
              <a:t>American Indian 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b="0" dirty="0">
                <a:solidFill>
                  <a:schemeClr val="tx2"/>
                </a:solidFill>
              </a:rPr>
              <a:t>Alaska Native  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b="0" dirty="0">
                <a:solidFill>
                  <a:schemeClr val="tx2"/>
                </a:solidFill>
              </a:rPr>
              <a:t>Hispanic or Latino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b="0" dirty="0">
                <a:solidFill>
                  <a:schemeClr val="tx2"/>
                </a:solidFill>
              </a:rPr>
              <a:t>Native Hawaiian 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b="0" dirty="0">
                <a:solidFill>
                  <a:schemeClr val="tx2"/>
                </a:solidFill>
              </a:rPr>
              <a:t>Other Pacific Islander </a:t>
            </a:r>
          </a:p>
          <a:p>
            <a:pPr marL="457200" indent="-457200">
              <a:buAutoNum type="alphaUcPeriod"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buAutoNum type="alphaU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1E909-4C6E-4536-9310-B5C6438346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2D542-39A4-4598-BEB9-D1267FDA8501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29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Welcome to the August MIPPA TA call</a:t>
            </a:r>
            <a:br>
              <a:rPr lang="en-US" sz="2800" b="1" dirty="0">
                <a:solidFill>
                  <a:schemeClr val="tx2"/>
                </a:solidFill>
              </a:rPr>
            </a:b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000" b="1" i="1" dirty="0"/>
              <a:t>Review of Zoom features  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6B86B78-0CAF-461F-B40A-41B4A78CC4B3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697424" y="2479728"/>
          <a:ext cx="10991339" cy="4149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29D81E9-BF8A-44E8-AB06-23CEF3C2A6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76562" r="17008" b="5357"/>
          <a:stretch/>
        </p:blipFill>
        <p:spPr>
          <a:xfrm>
            <a:off x="1292200" y="1456840"/>
            <a:ext cx="9630220" cy="990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635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21804-656F-4A4E-A840-AD6FC8EE1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363" y="298902"/>
            <a:ext cx="10355423" cy="1049451"/>
          </a:xfrm>
          <a:ln w="15875">
            <a:noFill/>
          </a:ln>
        </p:spPr>
        <p:txBody>
          <a:bodyPr>
            <a:normAutofit/>
          </a:bodyPr>
          <a:lstStyle/>
          <a:p>
            <a:r>
              <a:rPr lang="en-US" dirty="0"/>
              <a:t>MIPPA PM 3: Target Populations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E3658E-C7D8-435E-AAAD-E6883C002C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104" y="1348354"/>
            <a:ext cx="10569171" cy="1049451"/>
          </a:xfrm>
        </p:spPr>
        <p:txBody>
          <a:bodyPr/>
          <a:lstStyle/>
          <a:p>
            <a:r>
              <a:rPr lang="en-US" dirty="0"/>
              <a:t>Beneficiary race field contributes to MIPPA PM 3 only when American Indian, Alaska Native, Native Hawaiian or Other Pacific Islander are selected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1E909-4C6E-4536-9310-B5C6438346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2D542-39A4-4598-BEB9-D1267FDA8501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E6B6A-806B-491C-8D9A-01748479A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24" t="24571" r="6910" b="65274"/>
          <a:stretch/>
        </p:blipFill>
        <p:spPr>
          <a:xfrm>
            <a:off x="2180492" y="3286936"/>
            <a:ext cx="7301134" cy="3015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8C102C-6AF8-49E6-8F89-BD4E533E4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219" y="2237485"/>
            <a:ext cx="2877561" cy="1191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8D1D0-0A1D-41CD-A944-65A3B9F06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523" y="2912012"/>
            <a:ext cx="844062" cy="64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63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E7E277-6DB5-4365-A367-68BFAD3E9F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331" y="298902"/>
            <a:ext cx="10743726" cy="1027163"/>
          </a:xfrm>
        </p:spPr>
        <p:txBody>
          <a:bodyPr/>
          <a:lstStyle/>
          <a:p>
            <a:r>
              <a:rPr lang="en-US" sz="3600" dirty="0"/>
              <a:t>PM 3 – English as Primary Language (Poll)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0DA2-0FFE-4A82-93AC-4F9FF07CB9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331" y="1326066"/>
            <a:ext cx="11070298" cy="829305"/>
          </a:xfrm>
        </p:spPr>
        <p:txBody>
          <a:bodyPr/>
          <a:lstStyle/>
          <a:p>
            <a:r>
              <a:rPr lang="en-US" sz="2800" dirty="0"/>
              <a:t>Identify all the true statement(s) regarding the English as primary language field.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B4B57-652B-4C0C-A1C3-068244EC5E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0331" y="2570163"/>
            <a:ext cx="11070298" cy="3900085"/>
          </a:xfrm>
        </p:spPr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US" sz="2300" dirty="0">
                <a:solidFill>
                  <a:schemeClr val="tx2"/>
                </a:solidFill>
              </a:rPr>
              <a:t>Selecting “No” radio button makes the field countable toward MIPPA PM 3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300" dirty="0">
                <a:solidFill>
                  <a:schemeClr val="tx2"/>
                </a:solidFill>
              </a:rPr>
              <a:t>Marking “Yes” radio button makes the field countable toward MIPPA PM 3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300" dirty="0">
                <a:solidFill>
                  <a:schemeClr val="tx2"/>
                </a:solidFill>
              </a:rPr>
              <a:t>Counselors can make a discretionary determination if English is/is not the primary language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300" dirty="0">
                <a:solidFill>
                  <a:schemeClr val="tx2"/>
                </a:solidFill>
              </a:rPr>
              <a:t>Beneficiary language is not a required field on the beneficiary contact form</a:t>
            </a:r>
          </a:p>
        </p:txBody>
      </p:sp>
    </p:spTree>
    <p:extLst>
      <p:ext uri="{BB962C8B-B14F-4D97-AF65-F5344CB8AC3E}">
        <p14:creationId xmlns:p14="http://schemas.microsoft.com/office/powerpoint/2010/main" val="1769882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21804-656F-4A4E-A840-AD6FC8EE1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363" y="114301"/>
            <a:ext cx="10355423" cy="1028700"/>
          </a:xfrm>
          <a:ln w="15875"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MIPPA PM 3:  English as primary language  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E3658E-C7D8-435E-AAAD-E6883C002C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172" y="1143002"/>
            <a:ext cx="10989128" cy="18896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2"/>
                </a:solidFill>
              </a:rPr>
              <a:t>Radio button “No” selection count toward MIPPA PM 3 and SHIP PM 4 (Hard to reach populations)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2"/>
                </a:solidFill>
              </a:rPr>
              <a:t>Counselors can determine that English is not the primary language if the counselor can reasonably conclude that the client is not fluent in understanding, reading or writing the English language.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1E909-4C6E-4536-9310-B5C6438346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2D542-39A4-4598-BEB9-D1267FDA8501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E6B6A-806B-491C-8D9A-01748479A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3707" t="42815" r="7203" b="44693"/>
          <a:stretch/>
        </p:blipFill>
        <p:spPr>
          <a:xfrm>
            <a:off x="741364" y="4068415"/>
            <a:ext cx="4996828" cy="1889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EB311D-6E89-4982-98F6-DF0562F27D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3697" t="28276" r="6895" b="57663"/>
          <a:stretch/>
        </p:blipFill>
        <p:spPr>
          <a:xfrm>
            <a:off x="6780628" y="4068415"/>
            <a:ext cx="4316158" cy="1925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26A071-C3BC-47E8-A10B-8F78A1F741D9}"/>
              </a:ext>
            </a:extLst>
          </p:cNvPr>
          <p:cNvSpPr/>
          <p:nvPr/>
        </p:nvSpPr>
        <p:spPr>
          <a:xfrm>
            <a:off x="9988844" y="3429000"/>
            <a:ext cx="917695" cy="639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49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p.26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2FAB4D2-7C81-4D91-8BA5-4476389A9076}"/>
              </a:ext>
            </a:extLst>
          </p:cNvPr>
          <p:cNvSpPr/>
          <p:nvPr/>
        </p:nvSpPr>
        <p:spPr>
          <a:xfrm>
            <a:off x="941573" y="3601329"/>
            <a:ext cx="929430" cy="4791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49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p.11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FD1FA6-39A1-4A00-AC4A-122A2C1BF000}"/>
              </a:ext>
            </a:extLst>
          </p:cNvPr>
          <p:cNvSpPr/>
          <p:nvPr/>
        </p:nvSpPr>
        <p:spPr>
          <a:xfrm>
            <a:off x="4375052" y="2818465"/>
            <a:ext cx="2869809" cy="10069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49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49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STARS Manual Chapter 4  </a:t>
            </a:r>
          </a:p>
        </p:txBody>
      </p:sp>
    </p:spTree>
    <p:extLst>
      <p:ext uri="{BB962C8B-B14F-4D97-AF65-F5344CB8AC3E}">
        <p14:creationId xmlns:p14="http://schemas.microsoft.com/office/powerpoint/2010/main" val="399733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023546-33D1-46A2-93E1-0DB97C4A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28" y="248848"/>
            <a:ext cx="10234686" cy="1122753"/>
          </a:xfrm>
        </p:spPr>
        <p:txBody>
          <a:bodyPr/>
          <a:lstStyle/>
          <a:p>
            <a:r>
              <a:rPr lang="en-US" dirty="0"/>
              <a:t>MIPPA PM 3 - Target Populations 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A6EB22F-CF6E-4E2A-8CF2-0FC1383BA3CF}"/>
              </a:ext>
            </a:extLst>
          </p:cNvPr>
          <p:cNvGraphicFramePr/>
          <p:nvPr/>
        </p:nvGraphicFramePr>
        <p:xfrm>
          <a:off x="428978" y="1354667"/>
          <a:ext cx="11481667" cy="525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Oval 21">
            <a:extLst>
              <a:ext uri="{FF2B5EF4-FFF2-40B4-BE49-F238E27FC236}">
                <a16:creationId xmlns:a16="http://schemas.microsoft.com/office/drawing/2014/main" id="{84A2A1D7-11BC-4B23-970C-642967C17DED}"/>
              </a:ext>
            </a:extLst>
          </p:cNvPr>
          <p:cNvSpPr/>
          <p:nvPr/>
        </p:nvSpPr>
        <p:spPr>
          <a:xfrm>
            <a:off x="4380089" y="1840088"/>
            <a:ext cx="1524001" cy="7224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535572-FBA3-4B90-9D49-D027936D6B1B}"/>
              </a:ext>
            </a:extLst>
          </p:cNvPr>
          <p:cNvSpPr/>
          <p:nvPr/>
        </p:nvSpPr>
        <p:spPr>
          <a:xfrm>
            <a:off x="6671733" y="2477420"/>
            <a:ext cx="993423" cy="864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672745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D9683-D653-4183-B13A-11D736C2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4" y="1"/>
            <a:ext cx="9353498" cy="902178"/>
          </a:xfrm>
        </p:spPr>
        <p:txBody>
          <a:bodyPr/>
          <a:lstStyle/>
          <a:p>
            <a:r>
              <a:rPr lang="en-US" dirty="0"/>
              <a:t>MIPPA PMs At-A-Glance Reference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1E909-4C6E-4536-9310-B5C6438346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2D542-39A4-4598-BEB9-D1267FDA8501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452FE0-8B21-43F7-87AE-1AF2723DB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56" t="16041" r="5951" b="38763"/>
          <a:stretch/>
        </p:blipFill>
        <p:spPr>
          <a:xfrm>
            <a:off x="750277" y="782649"/>
            <a:ext cx="10245969" cy="592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79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0A401D-6ADB-4928-BC0D-3454CDFC4C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solidFill>
                <a:srgbClr val="04A299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80590-7D75-4645-A4E5-6F991DDE71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191" y="1381579"/>
            <a:ext cx="10076521" cy="1012373"/>
          </a:xfrm>
        </p:spPr>
        <p:txBody>
          <a:bodyPr>
            <a:noAutofit/>
          </a:bodyPr>
          <a:lstStyle/>
          <a:p>
            <a:pPr marL="457200" lvl="3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SHIP and MIPPA Performance Measure Reports webinar   September 16, 2021 at 3:00 ET  </a:t>
            </a:r>
            <a:endParaRPr lang="en-US" sz="2800" dirty="0">
              <a:solidFill>
                <a:schemeClr val="tx2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800" dirty="0">
              <a:solidFill>
                <a:srgbClr val="04A299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At-a-Glance Reference: MIPPA Performance Measures (PM) Report Sources of Data</a:t>
            </a:r>
            <a:endParaRPr lang="en-US" sz="28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SHIPTA Center STARS portal 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4A299"/>
                </a:solidFill>
              </a:rPr>
              <a:t>	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2CD16-F633-4187-B672-8A7B834D5C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1364" y="228599"/>
            <a:ext cx="10709274" cy="956133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t>MIPPA Performance Measures Resources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51CBC2-BA07-4EC9-A937-A72AF349C2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2D542-39A4-4598-BEB9-D1267FDA8501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A5E4D9B2-B4A9-4ABD-AA32-EA4F7459C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9" y="1468623"/>
            <a:ext cx="1004651" cy="100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73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0A401D-6ADB-4928-BC0D-3454CDFC4C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solidFill>
                <a:srgbClr val="04A299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80590-7D75-4645-A4E5-6F991DDE71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2031" y="1381578"/>
            <a:ext cx="11356682" cy="377231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chemeClr val="tx2"/>
                </a:solidFill>
              </a:rPr>
              <a:t>Ann Kayrish 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ann.kayrish@ncoa.org</a:t>
            </a:r>
            <a:endParaRPr lang="en-US" sz="3200" dirty="0">
              <a:solidFill>
                <a:srgbClr val="0070C0"/>
              </a:solidFill>
            </a:endParaRPr>
          </a:p>
          <a:p>
            <a:pPr>
              <a:spcAft>
                <a:spcPts val="0"/>
              </a:spcAft>
            </a:pPr>
            <a:endParaRPr lang="en-US" sz="3200" dirty="0">
              <a:solidFill>
                <a:schemeClr val="tx2"/>
              </a:solidFill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chemeClr val="tx2"/>
                </a:solidFill>
              </a:rPr>
              <a:t>Brandy Bauer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brandy.bauer@ncoa.org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2CD16-F633-4187-B672-8A7B834D5C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1364" y="228600"/>
            <a:ext cx="10709273" cy="1012374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t>Contact information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51CBC2-BA07-4EC9-A937-A72AF349C2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2D542-39A4-4598-BEB9-D1267FDA8501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167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29820-1D04-C544-9FCE-DA486E614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40" y="1637731"/>
            <a:ext cx="10194876" cy="4718620"/>
          </a:xfrm>
        </p:spPr>
        <p:txBody>
          <a:bodyPr>
            <a:noAutofit/>
          </a:bodyPr>
          <a:lstStyle/>
          <a:p>
            <a:pPr marL="453862" indent="-453862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Welcome and housekeeping  </a:t>
            </a:r>
          </a:p>
          <a:p>
            <a:pPr marL="378219" indent="-37821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Promising Practices</a:t>
            </a:r>
          </a:p>
          <a:p>
            <a:pPr marL="914400" lvl="1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Pennsylvania’s National Federation of the Blind (NFB) Newsline Initiative</a:t>
            </a:r>
          </a:p>
          <a:p>
            <a:pPr lvl="2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Susan Neff, PA MEDI Director </a:t>
            </a:r>
          </a:p>
          <a:p>
            <a:pPr marL="914400" lvl="1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Washington state’s Spanish Radio Outreach </a:t>
            </a:r>
          </a:p>
          <a:p>
            <a:pPr lvl="2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Donna Wells, WA Communications Consultant </a:t>
            </a:r>
          </a:p>
          <a:p>
            <a:pPr marL="378219" indent="-378219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MIPPA performance measure review </a:t>
            </a:r>
          </a:p>
          <a:p>
            <a:r>
              <a:rPr lang="en-US" sz="2800" b="1" dirty="0"/>
              <a:t> </a:t>
            </a:r>
            <a:r>
              <a:rPr lang="en-US" sz="2800" dirty="0"/>
              <a:t>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320A7-BB93-416C-A531-CE48787890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8" y="655094"/>
            <a:ext cx="6411722" cy="1091820"/>
          </a:xfrm>
        </p:spPr>
        <p:txBody>
          <a:bodyPr/>
          <a:lstStyle/>
          <a:p>
            <a:r>
              <a:rPr lang="en-US" dirty="0"/>
              <a:t>On today’s call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012B5-BEA0-0642-8EBB-EE1EEACC07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18825" y="6356350"/>
            <a:ext cx="1273175" cy="5016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7AE2B-5099-7E47-BBD9-B1DA69B8770E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0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51D35-E554-439A-84BC-B673AEFC8A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Schedule reminders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715B09-CF7F-4F68-960F-93228CB502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09BA9C-AC57-42FE-A4B5-53896CFC0E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3790" y="2146852"/>
            <a:ext cx="6944139" cy="38681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No MIPPA TA call during open enrollment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Next MIPPA TA call is scheduled for Thursday, February 10, 2022 (second Thursday every other month at 2:00 eastern) </a:t>
            </a:r>
          </a:p>
        </p:txBody>
      </p:sp>
      <p:pic>
        <p:nvPicPr>
          <p:cNvPr id="3" name="Picture 2" descr="Colored pins pinned on a calendar">
            <a:extLst>
              <a:ext uri="{FF2B5EF4-FFF2-40B4-BE49-F238E27FC236}">
                <a16:creationId xmlns:a16="http://schemas.microsoft.com/office/drawing/2014/main" id="{9EDC9345-FDE6-4940-B5B8-437606100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27" y="2114322"/>
            <a:ext cx="4122786" cy="346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4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7C8D1D-6447-4134-8814-A8A915F9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8339"/>
            <a:ext cx="12192000" cy="1569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F9136-FC1F-4E1B-82D5-E4A0A59D7601}"/>
              </a:ext>
            </a:extLst>
          </p:cNvPr>
          <p:cNvSpPr txBox="1"/>
          <p:nvPr/>
        </p:nvSpPr>
        <p:spPr>
          <a:xfrm>
            <a:off x="481264" y="1094874"/>
            <a:ext cx="112012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Susan Neff, Director </a:t>
            </a:r>
          </a:p>
          <a:p>
            <a:pPr algn="ctr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Pennsylvania Medicare Education and Decision Insight (PA MEDI) </a:t>
            </a:r>
          </a:p>
          <a:p>
            <a:pPr algn="ctr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formerly APPRISE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398616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5FD72-A5EF-4973-B00D-20C45341D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8" t="17611" r="14322" b="6192"/>
          <a:stretch/>
        </p:blipFill>
        <p:spPr>
          <a:xfrm>
            <a:off x="0" y="-38189"/>
            <a:ext cx="12173283" cy="689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18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7AECC-C752-4143-A740-56205ADDD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6" t="16932" r="14195" b="5742"/>
          <a:stretch/>
        </p:blipFill>
        <p:spPr>
          <a:xfrm>
            <a:off x="1" y="0"/>
            <a:ext cx="12191999" cy="701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1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BB2D6-6702-48B0-B791-6BF99F29B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61" t="16933" r="14830" b="6194"/>
          <a:stretch/>
        </p:blipFill>
        <p:spPr>
          <a:xfrm>
            <a:off x="0" y="-112296"/>
            <a:ext cx="12282850" cy="70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3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7F3B9B-CA9F-473E-ACBB-D429F9122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915" t="20099" r="14322" b="6871"/>
          <a:stretch/>
        </p:blipFill>
        <p:spPr>
          <a:xfrm>
            <a:off x="-185598" y="0"/>
            <a:ext cx="1265438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02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AWA brand colors 1">
      <a:dk1>
        <a:srgbClr val="2B2B2B"/>
      </a:dk1>
      <a:lt1>
        <a:srgbClr val="FAFAFA"/>
      </a:lt1>
      <a:dk2>
        <a:srgbClr val="0A495D"/>
      </a:dk2>
      <a:lt2>
        <a:srgbClr val="DADADA"/>
      </a:lt2>
      <a:accent1>
        <a:srgbClr val="0DD782"/>
      </a:accent1>
      <a:accent2>
        <a:srgbClr val="F76366"/>
      </a:accent2>
      <a:accent3>
        <a:srgbClr val="A5A5A5"/>
      </a:accent3>
      <a:accent4>
        <a:srgbClr val="FEECEC"/>
      </a:accent4>
      <a:accent5>
        <a:srgbClr val="DAE4E6"/>
      </a:accent5>
      <a:accent6>
        <a:srgbClr val="BBE8CC"/>
      </a:accent6>
      <a:hlink>
        <a:srgbClr val="E1E1DE"/>
      </a:hlink>
      <a:folHlink>
        <a:srgbClr val="3C8A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EA80E1C5561743894BAA108066A892" ma:contentTypeVersion="12" ma:contentTypeDescription="Create a new document." ma:contentTypeScope="" ma:versionID="1347141b37ac9625b6c94688d7948d87">
  <xsd:schema xmlns:xsd="http://www.w3.org/2001/XMLSchema" xmlns:xs="http://www.w3.org/2001/XMLSchema" xmlns:p="http://schemas.microsoft.com/office/2006/metadata/properties" xmlns:ns3="c097c550-f50a-4525-87b5-9fa57d063d0c" xmlns:ns4="2767793d-c759-4124-be96-24a8e039742e" targetNamespace="http://schemas.microsoft.com/office/2006/metadata/properties" ma:root="true" ma:fieldsID="7f1bd65003f01df07e2978922f622c3a" ns3:_="" ns4:_="">
    <xsd:import namespace="c097c550-f50a-4525-87b5-9fa57d063d0c"/>
    <xsd:import namespace="2767793d-c759-4124-be96-24a8e039742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7c550-f50a-4525-87b5-9fa57d063d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67793d-c759-4124-be96-24a8e03974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90FDD8-9DCA-4687-9A77-C88C0E1FAF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97c550-f50a-4525-87b5-9fa57d063d0c"/>
    <ds:schemaRef ds:uri="2767793d-c759-4124-be96-24a8e03974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FB1053-9866-4AB2-B85E-E173072EB1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428C2E-46AF-4A47-A580-ADCC00ABF9B7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2767793d-c759-4124-be96-24a8e039742e"/>
    <ds:schemaRef ds:uri="c097c550-f50a-4525-87b5-9fa57d063d0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611</Words>
  <Application>Microsoft Office PowerPoint</Application>
  <PresentationFormat>Widescreen</PresentationFormat>
  <Paragraphs>133</Paragraphs>
  <Slides>26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Helvetica</vt:lpstr>
      <vt:lpstr>Source Serif Pro</vt:lpstr>
      <vt:lpstr>Source Serif Pro Black</vt:lpstr>
      <vt:lpstr>Wingdings</vt:lpstr>
      <vt:lpstr>1_Office Theme</vt:lpstr>
      <vt:lpstr>Office Theme</vt:lpstr>
      <vt:lpstr>PowerPoint Presentation</vt:lpstr>
      <vt:lpstr>Welcome to the August MIPPA TA call  Review of Zoom features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MIPPA PM 3 - Target Populations </vt:lpstr>
      <vt:lpstr>MIPPA PMs At-A-Glance Reference</vt:lpstr>
      <vt:lpstr>MIPPA Performance Measures Resources </vt:lpstr>
      <vt:lpstr>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Kayrish</dc:creator>
  <cp:lastModifiedBy>Ann Kayrish</cp:lastModifiedBy>
  <cp:revision>5</cp:revision>
  <cp:lastPrinted>2021-08-11T21:17:47Z</cp:lastPrinted>
  <dcterms:created xsi:type="dcterms:W3CDTF">2021-07-19T16:13:21Z</dcterms:created>
  <dcterms:modified xsi:type="dcterms:W3CDTF">2021-08-13T13:39:59Z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0x01010075EA80E1C5561743894BAA108066A892</vt:lpwstr>
  </property>
</Properties>
</file>