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4"/>
    <p:sldMasterId id="2147483687" r:id="rId5"/>
  </p:sldMasterIdLst>
  <p:notesMasterIdLst>
    <p:notesMasterId r:id="rId46"/>
  </p:notesMasterIdLst>
  <p:handoutMasterIdLst>
    <p:handoutMasterId r:id="rId47"/>
  </p:handoutMasterIdLst>
  <p:sldIdLst>
    <p:sldId id="287" r:id="rId6"/>
    <p:sldId id="979" r:id="rId7"/>
    <p:sldId id="281" r:id="rId8"/>
    <p:sldId id="1003" r:id="rId9"/>
    <p:sldId id="1009" r:id="rId10"/>
    <p:sldId id="1010" r:id="rId11"/>
    <p:sldId id="1011" r:id="rId12"/>
    <p:sldId id="1012" r:id="rId13"/>
    <p:sldId id="1013" r:id="rId14"/>
    <p:sldId id="1014" r:id="rId15"/>
    <p:sldId id="1015" r:id="rId16"/>
    <p:sldId id="1016" r:id="rId17"/>
    <p:sldId id="1017" r:id="rId18"/>
    <p:sldId id="274" r:id="rId19"/>
    <p:sldId id="1018" r:id="rId20"/>
    <p:sldId id="278" r:id="rId21"/>
    <p:sldId id="280" r:id="rId22"/>
    <p:sldId id="282" r:id="rId23"/>
    <p:sldId id="1002" r:id="rId24"/>
    <p:sldId id="256" r:id="rId25"/>
    <p:sldId id="1004" r:id="rId26"/>
    <p:sldId id="1005" r:id="rId27"/>
    <p:sldId id="1007" r:id="rId28"/>
    <p:sldId id="258" r:id="rId29"/>
    <p:sldId id="260" r:id="rId30"/>
    <p:sldId id="262" r:id="rId31"/>
    <p:sldId id="264" r:id="rId32"/>
    <p:sldId id="266" r:id="rId33"/>
    <p:sldId id="268" r:id="rId34"/>
    <p:sldId id="270" r:id="rId35"/>
    <p:sldId id="272" r:id="rId36"/>
    <p:sldId id="1008" r:id="rId37"/>
    <p:sldId id="276" r:id="rId38"/>
    <p:sldId id="1006" r:id="rId39"/>
    <p:sldId id="990" r:id="rId40"/>
    <p:sldId id="996" r:id="rId41"/>
    <p:sldId id="978" r:id="rId42"/>
    <p:sldId id="1019" r:id="rId43"/>
    <p:sldId id="1001" r:id="rId44"/>
    <p:sldId id="998" r:id="rId45"/>
  </p:sldIdLst>
  <p:sldSz cx="12192000" cy="6858000"/>
  <p:notesSz cx="9144000" cy="6858000"/>
  <p:embeddedFontLst>
    <p:embeddedFont>
      <p:font typeface="Calibri" panose="020F0502020204030204" pitchFamily="34" charset="0"/>
      <p:regular r:id="rId48"/>
      <p:bold r:id="rId49"/>
      <p:italic r:id="rId50"/>
      <p:boldItalic r:id="rId51"/>
    </p:embeddedFont>
    <p:embeddedFont>
      <p:font typeface="Helvetica" panose="020B0604020202020204" pitchFamily="34" charset="0"/>
      <p:regular r:id="rId52"/>
      <p:bold r:id="rId53"/>
      <p:italic r:id="rId54"/>
      <p:boldItalic r:id="rId55"/>
    </p:embeddedFont>
    <p:embeddedFont>
      <p:font typeface="Source Serif Pro" panose="02040603050405020204" pitchFamily="18" charset="0"/>
      <p:regular r:id="rId56"/>
      <p:bold r:id="rId57"/>
      <p:italic r:id="rId58"/>
      <p:boldItalic r:id="rId59"/>
    </p:embeddedFont>
    <p:embeddedFont>
      <p:font typeface="Source Serif Pro Black" panose="02040903050405020204" pitchFamily="18" charset="0"/>
      <p:bold r:id="rId60"/>
      <p:italic r:id="rId61"/>
      <p:boldItalic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amp; Agenda Slides" id="{2627BBA7-DFD3-4A22-A986-3D9703599D75}">
          <p14:sldIdLst>
            <p14:sldId id="287"/>
            <p14:sldId id="979"/>
            <p14:sldId id="281"/>
            <p14:sldId id="1003"/>
            <p14:sldId id="1009"/>
            <p14:sldId id="1010"/>
            <p14:sldId id="1011"/>
            <p14:sldId id="1012"/>
            <p14:sldId id="1013"/>
            <p14:sldId id="1014"/>
            <p14:sldId id="1015"/>
            <p14:sldId id="1016"/>
            <p14:sldId id="1017"/>
            <p14:sldId id="274"/>
            <p14:sldId id="1018"/>
            <p14:sldId id="278"/>
            <p14:sldId id="280"/>
            <p14:sldId id="282"/>
            <p14:sldId id="1002"/>
            <p14:sldId id="256"/>
            <p14:sldId id="1004"/>
            <p14:sldId id="1005"/>
            <p14:sldId id="1007"/>
            <p14:sldId id="258"/>
            <p14:sldId id="260"/>
            <p14:sldId id="262"/>
            <p14:sldId id="264"/>
            <p14:sldId id="266"/>
            <p14:sldId id="268"/>
            <p14:sldId id="270"/>
            <p14:sldId id="272"/>
            <p14:sldId id="1008"/>
            <p14:sldId id="276"/>
            <p14:sldId id="1006"/>
            <p14:sldId id="990"/>
            <p14:sldId id="996"/>
            <p14:sldId id="978"/>
            <p14:sldId id="1019"/>
            <p14:sldId id="1001"/>
            <p14:sldId id="998"/>
          </p14:sldIdLst>
        </p14:section>
        <p14:section name="Content Slides" id="{97F12C29-CF1A-48DB-B352-BE0E8A69C26A}">
          <p14:sldIdLst/>
        </p14:section>
        <p14:section name="Project Plan Slides" id="{4B804165-E195-4D80-962B-FE3118F9FC55}">
          <p14:sldIdLst/>
        </p14:section>
        <p14:section name="Transition &amp; End Slides" id="{7646D77C-D1D8-4977-AAC2-1938093B6D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FF"/>
    <a:srgbClr val="0B4A5D"/>
    <a:srgbClr val="04A299"/>
    <a:srgbClr val="F76466"/>
    <a:srgbClr val="0ED882"/>
    <a:srgbClr val="2C2C2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492D2-B6E5-41CE-A810-924C90C639CB}" v="41" dt="2021-04-08T14:16:13.636"/>
    <p1510:client id="{F9CF2FC6-7540-4A57-BF4B-AB4447736797}" v="1" dt="2021-04-08T16:38:52.1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4" autoAdjust="0"/>
    <p:restoredTop sz="86335" autoAdjust="0"/>
  </p:normalViewPr>
  <p:slideViewPr>
    <p:cSldViewPr snapToGrid="0" snapToObjects="1">
      <p:cViewPr varScale="1">
        <p:scale>
          <a:sx n="85" d="100"/>
          <a:sy n="85" d="100"/>
        </p:scale>
        <p:origin x="96"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61" d="100"/>
          <a:sy n="161" d="100"/>
        </p:scale>
        <p:origin x="1088"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14.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openxmlformats.org/officeDocument/2006/relationships/font" Target="fonts/font15.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 Kayrish" userId="adcd31dd-bbde-44c5-8ea9-60b0a9a9d61e" providerId="ADAL" clId="{F9CF2FC6-7540-4A57-BF4B-AB4447736797}"/>
    <pc:docChg chg="modSld">
      <pc:chgData name="Ann Kayrish" userId="adcd31dd-bbde-44c5-8ea9-60b0a9a9d61e" providerId="ADAL" clId="{F9CF2FC6-7540-4A57-BF4B-AB4447736797}" dt="2021-04-08T16:39:14.037" v="0" actId="207"/>
      <pc:docMkLst>
        <pc:docMk/>
      </pc:docMkLst>
      <pc:sldChg chg="modSp mod">
        <pc:chgData name="Ann Kayrish" userId="adcd31dd-bbde-44c5-8ea9-60b0a9a9d61e" providerId="ADAL" clId="{F9CF2FC6-7540-4A57-BF4B-AB4447736797}" dt="2021-04-08T16:39:14.037" v="0" actId="207"/>
        <pc:sldMkLst>
          <pc:docMk/>
          <pc:sldMk cId="152669178" sldId="1019"/>
        </pc:sldMkLst>
        <pc:spChg chg="mod">
          <ac:chgData name="Ann Kayrish" userId="adcd31dd-bbde-44c5-8ea9-60b0a9a9d61e" providerId="ADAL" clId="{F9CF2FC6-7540-4A57-BF4B-AB4447736797}" dt="2021-04-08T16:39:14.037" v="0" actId="207"/>
          <ac:spMkLst>
            <pc:docMk/>
            <pc:sldMk cId="152669178" sldId="1019"/>
            <ac:spMk id="7" creationId="{F743375A-3024-42E2-9EF5-87F002C62584}"/>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6A9483-BA6E-48FD-8F03-45BC654168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B97FD83-FB49-4D5F-A584-BE452DF17B3A}">
      <dgm:prSet/>
      <dgm:spPr/>
      <dgm:t>
        <a:bodyPr/>
        <a:lstStyle/>
        <a:p>
          <a:r>
            <a:rPr lang="en-US" b="1" u="sng" dirty="0"/>
            <a:t>Mute/Unmute</a:t>
          </a:r>
          <a:endParaRPr lang="en-US" b="1" dirty="0"/>
        </a:p>
      </dgm:t>
    </dgm:pt>
    <dgm:pt modelId="{68660D49-2FF7-4793-90BF-E767F874C981}" type="parTrans" cxnId="{A42A6A15-BFF3-4C07-86E5-8AE6AAB4E97C}">
      <dgm:prSet/>
      <dgm:spPr/>
      <dgm:t>
        <a:bodyPr/>
        <a:lstStyle/>
        <a:p>
          <a:endParaRPr lang="en-US"/>
        </a:p>
      </dgm:t>
    </dgm:pt>
    <dgm:pt modelId="{2EBEEA1F-5BAD-44AC-9497-B6575864A374}" type="sibTrans" cxnId="{A42A6A15-BFF3-4C07-86E5-8AE6AAB4E97C}">
      <dgm:prSet/>
      <dgm:spPr/>
      <dgm:t>
        <a:bodyPr/>
        <a:lstStyle/>
        <a:p>
          <a:endParaRPr lang="en-US"/>
        </a:p>
      </dgm:t>
    </dgm:pt>
    <dgm:pt modelId="{5B8CB3FD-D993-41CF-8EED-55AF3672AD66}">
      <dgm:prSet/>
      <dgm:spPr/>
      <dgm:t>
        <a:bodyPr/>
        <a:lstStyle/>
        <a:p>
          <a:r>
            <a:rPr lang="en-US" b="1" dirty="0"/>
            <a:t>Chat </a:t>
          </a:r>
        </a:p>
      </dgm:t>
    </dgm:pt>
    <dgm:pt modelId="{AF514866-E64C-4243-9466-2181DF5C5707}" type="parTrans" cxnId="{FA61B1BF-844B-4990-8A61-A1930CA7C9EB}">
      <dgm:prSet/>
      <dgm:spPr/>
      <dgm:t>
        <a:bodyPr/>
        <a:lstStyle/>
        <a:p>
          <a:endParaRPr lang="en-US"/>
        </a:p>
      </dgm:t>
    </dgm:pt>
    <dgm:pt modelId="{892A1D38-8F8C-4F68-9511-860462C8B61D}" type="sibTrans" cxnId="{FA61B1BF-844B-4990-8A61-A1930CA7C9EB}">
      <dgm:prSet/>
      <dgm:spPr/>
      <dgm:t>
        <a:bodyPr/>
        <a:lstStyle/>
        <a:p>
          <a:endParaRPr lang="en-US"/>
        </a:p>
      </dgm:t>
    </dgm:pt>
    <dgm:pt modelId="{0416F5B1-4363-412A-8226-432FFDD67EEE}">
      <dgm:prSet/>
      <dgm:spPr/>
      <dgm:t>
        <a:bodyPr/>
        <a:lstStyle/>
        <a:p>
          <a:r>
            <a:rPr lang="en-US" dirty="0"/>
            <a:t>Typed comment or question to everyone or individual </a:t>
          </a:r>
        </a:p>
      </dgm:t>
    </dgm:pt>
    <dgm:pt modelId="{049E9DFF-BD8E-4FCE-B746-1DFB04073FC5}" type="parTrans" cxnId="{4869B7F8-C21B-41EC-9D2C-C925B84F8054}">
      <dgm:prSet/>
      <dgm:spPr/>
      <dgm:t>
        <a:bodyPr/>
        <a:lstStyle/>
        <a:p>
          <a:endParaRPr lang="en-US"/>
        </a:p>
      </dgm:t>
    </dgm:pt>
    <dgm:pt modelId="{23B84061-B4AB-4E34-A43E-0D3E3ECF68AA}" type="sibTrans" cxnId="{4869B7F8-C21B-41EC-9D2C-C925B84F8054}">
      <dgm:prSet/>
      <dgm:spPr/>
      <dgm:t>
        <a:bodyPr/>
        <a:lstStyle/>
        <a:p>
          <a:endParaRPr lang="en-US"/>
        </a:p>
      </dgm:t>
    </dgm:pt>
    <dgm:pt modelId="{B71CCB35-A5C5-420B-A3BB-06F0F879CD61}">
      <dgm:prSet/>
      <dgm:spPr/>
      <dgm:t>
        <a:bodyPr/>
        <a:lstStyle/>
        <a:p>
          <a:r>
            <a:rPr lang="en-US" b="1" dirty="0"/>
            <a:t>Reaction- Raised Hand </a:t>
          </a:r>
          <a:endParaRPr lang="en-US" dirty="0"/>
        </a:p>
      </dgm:t>
    </dgm:pt>
    <dgm:pt modelId="{21EB9AF5-55BC-40D3-B991-19CD91E26E13}" type="parTrans" cxnId="{4D826425-2279-4424-9055-3C76AC9C394D}">
      <dgm:prSet/>
      <dgm:spPr/>
      <dgm:t>
        <a:bodyPr/>
        <a:lstStyle/>
        <a:p>
          <a:endParaRPr lang="en-US"/>
        </a:p>
      </dgm:t>
    </dgm:pt>
    <dgm:pt modelId="{4D1E56DA-92A2-49CC-82AA-C32969BAB312}" type="sibTrans" cxnId="{4D826425-2279-4424-9055-3C76AC9C394D}">
      <dgm:prSet/>
      <dgm:spPr/>
      <dgm:t>
        <a:bodyPr/>
        <a:lstStyle/>
        <a:p>
          <a:endParaRPr lang="en-US"/>
        </a:p>
      </dgm:t>
    </dgm:pt>
    <dgm:pt modelId="{E8628D22-3335-4732-A5FD-1FDF4A943C28}">
      <dgm:prSet/>
      <dgm:spPr/>
      <dgm:t>
        <a:bodyPr/>
        <a:lstStyle/>
        <a:p>
          <a:r>
            <a:rPr lang="en-US" b="1" dirty="0"/>
            <a:t>Reaction -Other</a:t>
          </a:r>
        </a:p>
      </dgm:t>
    </dgm:pt>
    <dgm:pt modelId="{4CEDA9CE-9F7F-4CB5-8797-169E9F376A82}" type="parTrans" cxnId="{521B005C-D663-4F03-AEBC-1E74CF9359B6}">
      <dgm:prSet/>
      <dgm:spPr/>
      <dgm:t>
        <a:bodyPr/>
        <a:lstStyle/>
        <a:p>
          <a:endParaRPr lang="en-US"/>
        </a:p>
      </dgm:t>
    </dgm:pt>
    <dgm:pt modelId="{14C9A3BF-2498-420E-B25B-392027ACDDC5}" type="sibTrans" cxnId="{521B005C-D663-4F03-AEBC-1E74CF9359B6}">
      <dgm:prSet/>
      <dgm:spPr/>
      <dgm:t>
        <a:bodyPr/>
        <a:lstStyle/>
        <a:p>
          <a:endParaRPr lang="en-US"/>
        </a:p>
      </dgm:t>
    </dgm:pt>
    <dgm:pt modelId="{B299C831-64A0-4413-8CEF-4E7052BCC5D2}">
      <dgm:prSet/>
      <dgm:spPr/>
      <dgm:t>
        <a:bodyPr/>
        <a:lstStyle/>
        <a:p>
          <a:r>
            <a:rPr lang="en-US" dirty="0"/>
            <a:t>All lines are muted at the start of the call </a:t>
          </a:r>
        </a:p>
      </dgm:t>
    </dgm:pt>
    <dgm:pt modelId="{111B587D-8FC7-4D31-83DB-876633C8BCCE}" type="parTrans" cxnId="{EA9571E3-121C-474B-A296-E4E86E43E8C2}">
      <dgm:prSet/>
      <dgm:spPr/>
      <dgm:t>
        <a:bodyPr/>
        <a:lstStyle/>
        <a:p>
          <a:endParaRPr lang="en-US"/>
        </a:p>
      </dgm:t>
    </dgm:pt>
    <dgm:pt modelId="{D9232CA6-8A2B-441E-B464-7C980435D99A}" type="sibTrans" cxnId="{EA9571E3-121C-474B-A296-E4E86E43E8C2}">
      <dgm:prSet/>
      <dgm:spPr/>
      <dgm:t>
        <a:bodyPr/>
        <a:lstStyle/>
        <a:p>
          <a:endParaRPr lang="en-US"/>
        </a:p>
      </dgm:t>
    </dgm:pt>
    <dgm:pt modelId="{3B33F29E-A5AA-46DF-B104-1041A35D47E4}">
      <dgm:prSet/>
      <dgm:spPr/>
      <dgm:t>
        <a:bodyPr/>
        <a:lstStyle/>
        <a:p>
          <a:r>
            <a:rPr lang="en-US" dirty="0"/>
            <a:t>Unmute your line only when it’s your turn to talk </a:t>
          </a:r>
        </a:p>
      </dgm:t>
    </dgm:pt>
    <dgm:pt modelId="{FC931825-4EBB-4A2E-8F62-650932E8CCC8}" type="parTrans" cxnId="{3A3F026B-7948-42A7-951E-F70FFE9DD302}">
      <dgm:prSet/>
      <dgm:spPr/>
      <dgm:t>
        <a:bodyPr/>
        <a:lstStyle/>
        <a:p>
          <a:endParaRPr lang="en-US"/>
        </a:p>
      </dgm:t>
    </dgm:pt>
    <dgm:pt modelId="{636BFFC6-6871-4670-882A-3ABA5F7DDC54}" type="sibTrans" cxnId="{3A3F026B-7948-42A7-951E-F70FFE9DD302}">
      <dgm:prSet/>
      <dgm:spPr/>
      <dgm:t>
        <a:bodyPr/>
        <a:lstStyle/>
        <a:p>
          <a:endParaRPr lang="en-US"/>
        </a:p>
      </dgm:t>
    </dgm:pt>
    <dgm:pt modelId="{464DD929-E9EE-4251-8D2C-955FFE0C2D2D}">
      <dgm:prSet/>
      <dgm:spPr/>
      <dgm:t>
        <a:bodyPr/>
        <a:lstStyle/>
        <a:p>
          <a:r>
            <a:rPr lang="en-US" u="none" dirty="0"/>
            <a:t>Video cameras are off for the call</a:t>
          </a:r>
        </a:p>
      </dgm:t>
    </dgm:pt>
    <dgm:pt modelId="{B161213F-F8CF-4839-808F-C1B084AC96F3}" type="parTrans" cxnId="{1ADAADF4-4CA0-4B9F-AA88-ECA88A924461}">
      <dgm:prSet/>
      <dgm:spPr/>
      <dgm:t>
        <a:bodyPr/>
        <a:lstStyle/>
        <a:p>
          <a:endParaRPr lang="en-US"/>
        </a:p>
      </dgm:t>
    </dgm:pt>
    <dgm:pt modelId="{94CA44F8-6AFA-4841-AA91-416028838072}" type="sibTrans" cxnId="{1ADAADF4-4CA0-4B9F-AA88-ECA88A924461}">
      <dgm:prSet/>
      <dgm:spPr/>
      <dgm:t>
        <a:bodyPr/>
        <a:lstStyle/>
        <a:p>
          <a:endParaRPr lang="en-US"/>
        </a:p>
      </dgm:t>
    </dgm:pt>
    <dgm:pt modelId="{1BAEBEB8-0636-49A6-A9AE-459AD6378E4C}">
      <dgm:prSet/>
      <dgm:spPr/>
      <dgm:t>
        <a:bodyPr/>
        <a:lstStyle/>
        <a:p>
          <a:r>
            <a:rPr lang="en-US" dirty="0"/>
            <a:t>Keep in mind that chat may be shared in the notes </a:t>
          </a:r>
        </a:p>
      </dgm:t>
    </dgm:pt>
    <dgm:pt modelId="{2B8D8329-186C-4C02-8BEC-2A73DA6E5E31}" type="parTrans" cxnId="{3390986B-0043-46CD-A4D5-EB5D09E3FF4D}">
      <dgm:prSet/>
      <dgm:spPr/>
      <dgm:t>
        <a:bodyPr/>
        <a:lstStyle/>
        <a:p>
          <a:endParaRPr lang="en-US"/>
        </a:p>
      </dgm:t>
    </dgm:pt>
    <dgm:pt modelId="{56DF104F-6D09-4FF0-98F6-2360EB96B659}" type="sibTrans" cxnId="{3390986B-0043-46CD-A4D5-EB5D09E3FF4D}">
      <dgm:prSet/>
      <dgm:spPr/>
      <dgm:t>
        <a:bodyPr/>
        <a:lstStyle/>
        <a:p>
          <a:endParaRPr lang="en-US"/>
        </a:p>
      </dgm:t>
    </dgm:pt>
    <dgm:pt modelId="{E900CCFE-9B3E-4842-91A2-8DC3DA881373}">
      <dgm:prSet/>
      <dgm:spPr/>
      <dgm:t>
        <a:bodyPr/>
        <a:lstStyle/>
        <a:p>
          <a:r>
            <a:rPr lang="en-US" b="0" dirty="0"/>
            <a:t>Indicates that you’d like to share your comment with the audience</a:t>
          </a:r>
          <a:endParaRPr lang="en-US" dirty="0"/>
        </a:p>
      </dgm:t>
    </dgm:pt>
    <dgm:pt modelId="{F80DF12B-0635-423E-9E01-E85E391D7D5A}" type="parTrans" cxnId="{3D747D2E-A72F-4BB6-AFED-F1664D6771D2}">
      <dgm:prSet/>
      <dgm:spPr/>
      <dgm:t>
        <a:bodyPr/>
        <a:lstStyle/>
        <a:p>
          <a:endParaRPr lang="en-US"/>
        </a:p>
      </dgm:t>
    </dgm:pt>
    <dgm:pt modelId="{A41AD675-2001-421C-9429-93FD05261206}" type="sibTrans" cxnId="{3D747D2E-A72F-4BB6-AFED-F1664D6771D2}">
      <dgm:prSet/>
      <dgm:spPr/>
      <dgm:t>
        <a:bodyPr/>
        <a:lstStyle/>
        <a:p>
          <a:endParaRPr lang="en-US"/>
        </a:p>
      </dgm:t>
    </dgm:pt>
    <dgm:pt modelId="{9F5761EE-EA1D-4FDB-9874-EC9ACE9B0AB4}">
      <dgm:prSet/>
      <dgm:spPr/>
      <dgm:t>
        <a:bodyPr/>
        <a:lstStyle/>
        <a:p>
          <a:r>
            <a:rPr lang="en-US" dirty="0"/>
            <a:t>Allows for quick nonverbal comment </a:t>
          </a:r>
        </a:p>
      </dgm:t>
    </dgm:pt>
    <dgm:pt modelId="{33EBA137-C0E0-4620-881A-A27FA2827822}" type="parTrans" cxnId="{86102B19-7CC4-40AE-8DD7-8F6409DB153E}">
      <dgm:prSet/>
      <dgm:spPr/>
      <dgm:t>
        <a:bodyPr/>
        <a:lstStyle/>
        <a:p>
          <a:endParaRPr lang="en-US"/>
        </a:p>
      </dgm:t>
    </dgm:pt>
    <dgm:pt modelId="{CDA02137-865F-454D-9636-E28E7AF81082}" type="sibTrans" cxnId="{86102B19-7CC4-40AE-8DD7-8F6409DB153E}">
      <dgm:prSet/>
      <dgm:spPr/>
      <dgm:t>
        <a:bodyPr/>
        <a:lstStyle/>
        <a:p>
          <a:endParaRPr lang="en-US"/>
        </a:p>
      </dgm:t>
    </dgm:pt>
    <dgm:pt modelId="{C05A70DB-4898-4A63-B18A-017723C606B9}">
      <dgm:prSet/>
      <dgm:spPr/>
      <dgm:t>
        <a:bodyPr/>
        <a:lstStyle/>
        <a:p>
          <a:r>
            <a:rPr lang="en-US" b="1" u="sng" dirty="0"/>
            <a:t>Start/Stop video  </a:t>
          </a:r>
          <a:endParaRPr lang="en-US" b="1" dirty="0"/>
        </a:p>
      </dgm:t>
    </dgm:pt>
    <dgm:pt modelId="{770338E4-0413-462F-B062-8520441BB6AC}" type="sibTrans" cxnId="{6A89238D-6BC7-460B-B576-4ECBB7106CE5}">
      <dgm:prSet/>
      <dgm:spPr/>
      <dgm:t>
        <a:bodyPr/>
        <a:lstStyle/>
        <a:p>
          <a:endParaRPr lang="en-US"/>
        </a:p>
      </dgm:t>
    </dgm:pt>
    <dgm:pt modelId="{9BCFA4B7-449A-40E1-B66A-D45D1C5E11D7}" type="parTrans" cxnId="{6A89238D-6BC7-460B-B576-4ECBB7106CE5}">
      <dgm:prSet/>
      <dgm:spPr/>
      <dgm:t>
        <a:bodyPr/>
        <a:lstStyle/>
        <a:p>
          <a:endParaRPr lang="en-US"/>
        </a:p>
      </dgm:t>
    </dgm:pt>
    <dgm:pt modelId="{DFB5C75B-69E8-4662-B3E9-9BA6C50AAB7B}" type="pres">
      <dgm:prSet presAssocID="{946A9483-BA6E-48FD-8F03-45BC6541684B}" presName="Name0" presStyleCnt="0">
        <dgm:presLayoutVars>
          <dgm:dir/>
          <dgm:animLvl val="lvl"/>
          <dgm:resizeHandles val="exact"/>
        </dgm:presLayoutVars>
      </dgm:prSet>
      <dgm:spPr/>
    </dgm:pt>
    <dgm:pt modelId="{EB4816CD-998C-49FA-8071-CDB596508ADA}" type="pres">
      <dgm:prSet presAssocID="{4B97FD83-FB49-4D5F-A584-BE452DF17B3A}" presName="composite" presStyleCnt="0"/>
      <dgm:spPr/>
    </dgm:pt>
    <dgm:pt modelId="{D555C357-4B3D-4669-9729-F1F4F7CA03A0}" type="pres">
      <dgm:prSet presAssocID="{4B97FD83-FB49-4D5F-A584-BE452DF17B3A}" presName="parTx" presStyleLbl="alignNode1" presStyleIdx="0" presStyleCnt="5" custLinFactNeighborX="-15585" custLinFactNeighborY="3080">
        <dgm:presLayoutVars>
          <dgm:chMax val="0"/>
          <dgm:chPref val="0"/>
          <dgm:bulletEnabled val="1"/>
        </dgm:presLayoutVars>
      </dgm:prSet>
      <dgm:spPr/>
    </dgm:pt>
    <dgm:pt modelId="{528735FC-03BA-4A8B-8600-C309A1A1C42E}" type="pres">
      <dgm:prSet presAssocID="{4B97FD83-FB49-4D5F-A584-BE452DF17B3A}" presName="desTx" presStyleLbl="alignAccFollowNode1" presStyleIdx="0" presStyleCnt="5">
        <dgm:presLayoutVars>
          <dgm:bulletEnabled val="1"/>
        </dgm:presLayoutVars>
      </dgm:prSet>
      <dgm:spPr/>
    </dgm:pt>
    <dgm:pt modelId="{688AF3A6-7DF3-4EC5-B85E-3B32CE3BC6C3}" type="pres">
      <dgm:prSet presAssocID="{2EBEEA1F-5BAD-44AC-9497-B6575864A374}" presName="space" presStyleCnt="0"/>
      <dgm:spPr/>
    </dgm:pt>
    <dgm:pt modelId="{5918F9A8-182A-4249-A195-564C1F26A170}" type="pres">
      <dgm:prSet presAssocID="{C05A70DB-4898-4A63-B18A-017723C606B9}" presName="composite" presStyleCnt="0"/>
      <dgm:spPr/>
    </dgm:pt>
    <dgm:pt modelId="{A5EFA1DD-3E3C-49A4-8DF0-4909BBBBB1B7}" type="pres">
      <dgm:prSet presAssocID="{C05A70DB-4898-4A63-B18A-017723C606B9}" presName="parTx" presStyleLbl="alignNode1" presStyleIdx="1" presStyleCnt="5">
        <dgm:presLayoutVars>
          <dgm:chMax val="0"/>
          <dgm:chPref val="0"/>
          <dgm:bulletEnabled val="1"/>
        </dgm:presLayoutVars>
      </dgm:prSet>
      <dgm:spPr/>
    </dgm:pt>
    <dgm:pt modelId="{9DF477C7-E236-4082-9F63-DBAC1968CABE}" type="pres">
      <dgm:prSet presAssocID="{C05A70DB-4898-4A63-B18A-017723C606B9}" presName="desTx" presStyleLbl="alignAccFollowNode1" presStyleIdx="1" presStyleCnt="5">
        <dgm:presLayoutVars>
          <dgm:bulletEnabled val="1"/>
        </dgm:presLayoutVars>
      </dgm:prSet>
      <dgm:spPr/>
    </dgm:pt>
    <dgm:pt modelId="{BDFA7782-3146-44A6-A88F-C03BD01DE898}" type="pres">
      <dgm:prSet presAssocID="{770338E4-0413-462F-B062-8520441BB6AC}" presName="space" presStyleCnt="0"/>
      <dgm:spPr/>
    </dgm:pt>
    <dgm:pt modelId="{645AF2CC-5422-4E6B-B6AD-10D497031482}" type="pres">
      <dgm:prSet presAssocID="{5B8CB3FD-D993-41CF-8EED-55AF3672AD66}" presName="composite" presStyleCnt="0"/>
      <dgm:spPr/>
    </dgm:pt>
    <dgm:pt modelId="{DE5D33CC-5373-4A47-B545-A50A06B6AC59}" type="pres">
      <dgm:prSet presAssocID="{5B8CB3FD-D993-41CF-8EED-55AF3672AD66}" presName="parTx" presStyleLbl="alignNode1" presStyleIdx="2" presStyleCnt="5">
        <dgm:presLayoutVars>
          <dgm:chMax val="0"/>
          <dgm:chPref val="0"/>
          <dgm:bulletEnabled val="1"/>
        </dgm:presLayoutVars>
      </dgm:prSet>
      <dgm:spPr/>
    </dgm:pt>
    <dgm:pt modelId="{50E274BF-8900-4F25-A780-797F870B96D7}" type="pres">
      <dgm:prSet presAssocID="{5B8CB3FD-D993-41CF-8EED-55AF3672AD66}" presName="desTx" presStyleLbl="alignAccFollowNode1" presStyleIdx="2" presStyleCnt="5">
        <dgm:presLayoutVars>
          <dgm:bulletEnabled val="1"/>
        </dgm:presLayoutVars>
      </dgm:prSet>
      <dgm:spPr/>
    </dgm:pt>
    <dgm:pt modelId="{52C0C107-7F8F-498E-9B81-044F0AAB8B42}" type="pres">
      <dgm:prSet presAssocID="{892A1D38-8F8C-4F68-9511-860462C8B61D}" presName="space" presStyleCnt="0"/>
      <dgm:spPr/>
    </dgm:pt>
    <dgm:pt modelId="{078A05F5-0672-4938-ADF1-64DFC7255DF3}" type="pres">
      <dgm:prSet presAssocID="{B71CCB35-A5C5-420B-A3BB-06F0F879CD61}" presName="composite" presStyleCnt="0"/>
      <dgm:spPr/>
    </dgm:pt>
    <dgm:pt modelId="{6450164C-7EC0-4B4F-83A6-FAD19F823C2B}" type="pres">
      <dgm:prSet presAssocID="{B71CCB35-A5C5-420B-A3BB-06F0F879CD61}" presName="parTx" presStyleLbl="alignNode1" presStyleIdx="3" presStyleCnt="5">
        <dgm:presLayoutVars>
          <dgm:chMax val="0"/>
          <dgm:chPref val="0"/>
          <dgm:bulletEnabled val="1"/>
        </dgm:presLayoutVars>
      </dgm:prSet>
      <dgm:spPr/>
    </dgm:pt>
    <dgm:pt modelId="{231A1BC8-7905-4057-837C-34ADAAD180D6}" type="pres">
      <dgm:prSet presAssocID="{B71CCB35-A5C5-420B-A3BB-06F0F879CD61}" presName="desTx" presStyleLbl="alignAccFollowNode1" presStyleIdx="3" presStyleCnt="5">
        <dgm:presLayoutVars>
          <dgm:bulletEnabled val="1"/>
        </dgm:presLayoutVars>
      </dgm:prSet>
      <dgm:spPr/>
    </dgm:pt>
    <dgm:pt modelId="{5DDAF049-F289-4E63-8EA3-87B245CA75AE}" type="pres">
      <dgm:prSet presAssocID="{4D1E56DA-92A2-49CC-82AA-C32969BAB312}" presName="space" presStyleCnt="0"/>
      <dgm:spPr/>
    </dgm:pt>
    <dgm:pt modelId="{9C2DB809-80CA-4541-903B-F0BAC0835E2C}" type="pres">
      <dgm:prSet presAssocID="{E8628D22-3335-4732-A5FD-1FDF4A943C28}" presName="composite" presStyleCnt="0"/>
      <dgm:spPr/>
    </dgm:pt>
    <dgm:pt modelId="{989DC1D7-0DA6-459E-B872-49E363BACB16}" type="pres">
      <dgm:prSet presAssocID="{E8628D22-3335-4732-A5FD-1FDF4A943C28}" presName="parTx" presStyleLbl="alignNode1" presStyleIdx="4" presStyleCnt="5">
        <dgm:presLayoutVars>
          <dgm:chMax val="0"/>
          <dgm:chPref val="0"/>
          <dgm:bulletEnabled val="1"/>
        </dgm:presLayoutVars>
      </dgm:prSet>
      <dgm:spPr/>
    </dgm:pt>
    <dgm:pt modelId="{DC6F7ACC-E98E-4E9B-92AA-695B800AC3B2}" type="pres">
      <dgm:prSet presAssocID="{E8628D22-3335-4732-A5FD-1FDF4A943C28}" presName="desTx" presStyleLbl="alignAccFollowNode1" presStyleIdx="4" presStyleCnt="5">
        <dgm:presLayoutVars>
          <dgm:bulletEnabled val="1"/>
        </dgm:presLayoutVars>
      </dgm:prSet>
      <dgm:spPr/>
    </dgm:pt>
  </dgm:ptLst>
  <dgm:cxnLst>
    <dgm:cxn modelId="{FCC4B314-6EBE-4F7C-B94A-99083C3FEC7B}" type="presOf" srcId="{1BAEBEB8-0636-49A6-A9AE-459AD6378E4C}" destId="{50E274BF-8900-4F25-A780-797F870B96D7}" srcOrd="0" destOrd="1" presId="urn:microsoft.com/office/officeart/2005/8/layout/hList1"/>
    <dgm:cxn modelId="{A42A6A15-BFF3-4C07-86E5-8AE6AAB4E97C}" srcId="{946A9483-BA6E-48FD-8F03-45BC6541684B}" destId="{4B97FD83-FB49-4D5F-A584-BE452DF17B3A}" srcOrd="0" destOrd="0" parTransId="{68660D49-2FF7-4793-90BF-E767F874C981}" sibTransId="{2EBEEA1F-5BAD-44AC-9497-B6575864A374}"/>
    <dgm:cxn modelId="{86102B19-7CC4-40AE-8DD7-8F6409DB153E}" srcId="{E8628D22-3335-4732-A5FD-1FDF4A943C28}" destId="{9F5761EE-EA1D-4FDB-9874-EC9ACE9B0AB4}" srcOrd="0" destOrd="0" parTransId="{33EBA137-C0E0-4620-881A-A27FA2827822}" sibTransId="{CDA02137-865F-454D-9636-E28E7AF81082}"/>
    <dgm:cxn modelId="{4D826425-2279-4424-9055-3C76AC9C394D}" srcId="{946A9483-BA6E-48FD-8F03-45BC6541684B}" destId="{B71CCB35-A5C5-420B-A3BB-06F0F879CD61}" srcOrd="3" destOrd="0" parTransId="{21EB9AF5-55BC-40D3-B991-19CD91E26E13}" sibTransId="{4D1E56DA-92A2-49CC-82AA-C32969BAB312}"/>
    <dgm:cxn modelId="{3D747D2E-A72F-4BB6-AFED-F1664D6771D2}" srcId="{B71CCB35-A5C5-420B-A3BB-06F0F879CD61}" destId="{E900CCFE-9B3E-4842-91A2-8DC3DA881373}" srcOrd="0" destOrd="0" parTransId="{F80DF12B-0635-423E-9E01-E85E391D7D5A}" sibTransId="{A41AD675-2001-421C-9429-93FD05261206}"/>
    <dgm:cxn modelId="{521B005C-D663-4F03-AEBC-1E74CF9359B6}" srcId="{946A9483-BA6E-48FD-8F03-45BC6541684B}" destId="{E8628D22-3335-4732-A5FD-1FDF4A943C28}" srcOrd="4" destOrd="0" parTransId="{4CEDA9CE-9F7F-4CB5-8797-169E9F376A82}" sibTransId="{14C9A3BF-2498-420E-B25B-392027ACDDC5}"/>
    <dgm:cxn modelId="{B3C49765-29FD-4C1D-B68B-BCA9F4672BD6}" type="presOf" srcId="{E900CCFE-9B3E-4842-91A2-8DC3DA881373}" destId="{231A1BC8-7905-4057-837C-34ADAAD180D6}" srcOrd="0" destOrd="0" presId="urn:microsoft.com/office/officeart/2005/8/layout/hList1"/>
    <dgm:cxn modelId="{ED8AA04A-D89D-4A1C-AAC7-EF0DC4B2988A}" type="presOf" srcId="{5B8CB3FD-D993-41CF-8EED-55AF3672AD66}" destId="{DE5D33CC-5373-4A47-B545-A50A06B6AC59}" srcOrd="0" destOrd="0" presId="urn:microsoft.com/office/officeart/2005/8/layout/hList1"/>
    <dgm:cxn modelId="{3A3F026B-7948-42A7-951E-F70FFE9DD302}" srcId="{4B97FD83-FB49-4D5F-A584-BE452DF17B3A}" destId="{3B33F29E-A5AA-46DF-B104-1041A35D47E4}" srcOrd="1" destOrd="0" parTransId="{FC931825-4EBB-4A2E-8F62-650932E8CCC8}" sibTransId="{636BFFC6-6871-4670-882A-3ABA5F7DDC54}"/>
    <dgm:cxn modelId="{3390986B-0043-46CD-A4D5-EB5D09E3FF4D}" srcId="{5B8CB3FD-D993-41CF-8EED-55AF3672AD66}" destId="{1BAEBEB8-0636-49A6-A9AE-459AD6378E4C}" srcOrd="1" destOrd="0" parTransId="{2B8D8329-186C-4C02-8BEC-2A73DA6E5E31}" sibTransId="{56DF104F-6D09-4FF0-98F6-2360EB96B659}"/>
    <dgm:cxn modelId="{266F576C-666F-4E49-9F84-57C44611872F}" type="presOf" srcId="{464DD929-E9EE-4251-8D2C-955FFE0C2D2D}" destId="{9DF477C7-E236-4082-9F63-DBAC1968CABE}" srcOrd="0" destOrd="0" presId="urn:microsoft.com/office/officeart/2005/8/layout/hList1"/>
    <dgm:cxn modelId="{71B06678-2897-4CE3-B0F0-ACFA81EC5C4D}" type="presOf" srcId="{946A9483-BA6E-48FD-8F03-45BC6541684B}" destId="{DFB5C75B-69E8-4662-B3E9-9BA6C50AAB7B}" srcOrd="0" destOrd="0" presId="urn:microsoft.com/office/officeart/2005/8/layout/hList1"/>
    <dgm:cxn modelId="{C023FB82-6119-4F62-8766-CBDBCC8E6AEC}" type="presOf" srcId="{0416F5B1-4363-412A-8226-432FFDD67EEE}" destId="{50E274BF-8900-4F25-A780-797F870B96D7}" srcOrd="0" destOrd="0" presId="urn:microsoft.com/office/officeart/2005/8/layout/hList1"/>
    <dgm:cxn modelId="{6A89238D-6BC7-460B-B576-4ECBB7106CE5}" srcId="{946A9483-BA6E-48FD-8F03-45BC6541684B}" destId="{C05A70DB-4898-4A63-B18A-017723C606B9}" srcOrd="1" destOrd="0" parTransId="{9BCFA4B7-449A-40E1-B66A-D45D1C5E11D7}" sibTransId="{770338E4-0413-462F-B062-8520441BB6AC}"/>
    <dgm:cxn modelId="{02FF1C9E-29E7-46BD-99F4-CA65219E811F}" type="presOf" srcId="{9F5761EE-EA1D-4FDB-9874-EC9ACE9B0AB4}" destId="{DC6F7ACC-E98E-4E9B-92AA-695B800AC3B2}" srcOrd="0" destOrd="0" presId="urn:microsoft.com/office/officeart/2005/8/layout/hList1"/>
    <dgm:cxn modelId="{0EC8E3A0-6242-4834-99BC-57DB00F6C141}" type="presOf" srcId="{B71CCB35-A5C5-420B-A3BB-06F0F879CD61}" destId="{6450164C-7EC0-4B4F-83A6-FAD19F823C2B}" srcOrd="0" destOrd="0" presId="urn:microsoft.com/office/officeart/2005/8/layout/hList1"/>
    <dgm:cxn modelId="{E5C3F3B3-56EE-4E94-9F37-1B88FCAC36D7}" type="presOf" srcId="{C05A70DB-4898-4A63-B18A-017723C606B9}" destId="{A5EFA1DD-3E3C-49A4-8DF0-4909BBBBB1B7}" srcOrd="0" destOrd="0" presId="urn:microsoft.com/office/officeart/2005/8/layout/hList1"/>
    <dgm:cxn modelId="{FA61B1BF-844B-4990-8A61-A1930CA7C9EB}" srcId="{946A9483-BA6E-48FD-8F03-45BC6541684B}" destId="{5B8CB3FD-D993-41CF-8EED-55AF3672AD66}" srcOrd="2" destOrd="0" parTransId="{AF514866-E64C-4243-9466-2181DF5C5707}" sibTransId="{892A1D38-8F8C-4F68-9511-860462C8B61D}"/>
    <dgm:cxn modelId="{15FC2BC1-D386-4D43-BC57-E43EEA578F37}" type="presOf" srcId="{B299C831-64A0-4413-8CEF-4E7052BCC5D2}" destId="{528735FC-03BA-4A8B-8600-C309A1A1C42E}" srcOrd="0" destOrd="0" presId="urn:microsoft.com/office/officeart/2005/8/layout/hList1"/>
    <dgm:cxn modelId="{82C5A9C2-29C6-4729-A96C-8D96A4DAD13B}" type="presOf" srcId="{4B97FD83-FB49-4D5F-A584-BE452DF17B3A}" destId="{D555C357-4B3D-4669-9729-F1F4F7CA03A0}" srcOrd="0" destOrd="0" presId="urn:microsoft.com/office/officeart/2005/8/layout/hList1"/>
    <dgm:cxn modelId="{DF1BD2D7-F8E5-4435-A874-1354B8769B9E}" type="presOf" srcId="{E8628D22-3335-4732-A5FD-1FDF4A943C28}" destId="{989DC1D7-0DA6-459E-B872-49E363BACB16}" srcOrd="0" destOrd="0" presId="urn:microsoft.com/office/officeart/2005/8/layout/hList1"/>
    <dgm:cxn modelId="{8E69F5D7-DF13-4715-93FD-D4E678A566F7}" type="presOf" srcId="{3B33F29E-A5AA-46DF-B104-1041A35D47E4}" destId="{528735FC-03BA-4A8B-8600-C309A1A1C42E}" srcOrd="0" destOrd="1" presId="urn:microsoft.com/office/officeart/2005/8/layout/hList1"/>
    <dgm:cxn modelId="{EA9571E3-121C-474B-A296-E4E86E43E8C2}" srcId="{4B97FD83-FB49-4D5F-A584-BE452DF17B3A}" destId="{B299C831-64A0-4413-8CEF-4E7052BCC5D2}" srcOrd="0" destOrd="0" parTransId="{111B587D-8FC7-4D31-83DB-876633C8BCCE}" sibTransId="{D9232CA6-8A2B-441E-B464-7C980435D99A}"/>
    <dgm:cxn modelId="{1ADAADF4-4CA0-4B9F-AA88-ECA88A924461}" srcId="{C05A70DB-4898-4A63-B18A-017723C606B9}" destId="{464DD929-E9EE-4251-8D2C-955FFE0C2D2D}" srcOrd="0" destOrd="0" parTransId="{B161213F-F8CF-4839-808F-C1B084AC96F3}" sibTransId="{94CA44F8-6AFA-4841-AA91-416028838072}"/>
    <dgm:cxn modelId="{4869B7F8-C21B-41EC-9D2C-C925B84F8054}" srcId="{5B8CB3FD-D993-41CF-8EED-55AF3672AD66}" destId="{0416F5B1-4363-412A-8226-432FFDD67EEE}" srcOrd="0" destOrd="0" parTransId="{049E9DFF-BD8E-4FCE-B746-1DFB04073FC5}" sibTransId="{23B84061-B4AB-4E34-A43E-0D3E3ECF68AA}"/>
    <dgm:cxn modelId="{E1049ABB-7E7B-412F-8361-EAF4074E0459}" type="presParOf" srcId="{DFB5C75B-69E8-4662-B3E9-9BA6C50AAB7B}" destId="{EB4816CD-998C-49FA-8071-CDB596508ADA}" srcOrd="0" destOrd="0" presId="urn:microsoft.com/office/officeart/2005/8/layout/hList1"/>
    <dgm:cxn modelId="{B1820F25-43DA-425E-A120-81156F16EDEE}" type="presParOf" srcId="{EB4816CD-998C-49FA-8071-CDB596508ADA}" destId="{D555C357-4B3D-4669-9729-F1F4F7CA03A0}" srcOrd="0" destOrd="0" presId="urn:microsoft.com/office/officeart/2005/8/layout/hList1"/>
    <dgm:cxn modelId="{725AD41F-D05D-4597-82C2-C5088AF6EFC5}" type="presParOf" srcId="{EB4816CD-998C-49FA-8071-CDB596508ADA}" destId="{528735FC-03BA-4A8B-8600-C309A1A1C42E}" srcOrd="1" destOrd="0" presId="urn:microsoft.com/office/officeart/2005/8/layout/hList1"/>
    <dgm:cxn modelId="{E8D1710C-2FC2-491E-A160-AEC9321BFD4E}" type="presParOf" srcId="{DFB5C75B-69E8-4662-B3E9-9BA6C50AAB7B}" destId="{688AF3A6-7DF3-4EC5-B85E-3B32CE3BC6C3}" srcOrd="1" destOrd="0" presId="urn:microsoft.com/office/officeart/2005/8/layout/hList1"/>
    <dgm:cxn modelId="{0446A337-A6AF-40E5-9AD2-E97A564DCB4E}" type="presParOf" srcId="{DFB5C75B-69E8-4662-B3E9-9BA6C50AAB7B}" destId="{5918F9A8-182A-4249-A195-564C1F26A170}" srcOrd="2" destOrd="0" presId="urn:microsoft.com/office/officeart/2005/8/layout/hList1"/>
    <dgm:cxn modelId="{58AF3BCA-CDC8-42BA-A396-C69A4DA4A839}" type="presParOf" srcId="{5918F9A8-182A-4249-A195-564C1F26A170}" destId="{A5EFA1DD-3E3C-49A4-8DF0-4909BBBBB1B7}" srcOrd="0" destOrd="0" presId="urn:microsoft.com/office/officeart/2005/8/layout/hList1"/>
    <dgm:cxn modelId="{258A7223-CDBB-4D07-B82A-312E15119B9B}" type="presParOf" srcId="{5918F9A8-182A-4249-A195-564C1F26A170}" destId="{9DF477C7-E236-4082-9F63-DBAC1968CABE}" srcOrd="1" destOrd="0" presId="urn:microsoft.com/office/officeart/2005/8/layout/hList1"/>
    <dgm:cxn modelId="{766932DA-C435-4FE0-A293-3A3EC9DAE014}" type="presParOf" srcId="{DFB5C75B-69E8-4662-B3E9-9BA6C50AAB7B}" destId="{BDFA7782-3146-44A6-A88F-C03BD01DE898}" srcOrd="3" destOrd="0" presId="urn:microsoft.com/office/officeart/2005/8/layout/hList1"/>
    <dgm:cxn modelId="{E426681E-9C3D-458D-B8ED-452E7827937F}" type="presParOf" srcId="{DFB5C75B-69E8-4662-B3E9-9BA6C50AAB7B}" destId="{645AF2CC-5422-4E6B-B6AD-10D497031482}" srcOrd="4" destOrd="0" presId="urn:microsoft.com/office/officeart/2005/8/layout/hList1"/>
    <dgm:cxn modelId="{27C3DD6A-9AE3-4579-82E6-2203E3A082B9}" type="presParOf" srcId="{645AF2CC-5422-4E6B-B6AD-10D497031482}" destId="{DE5D33CC-5373-4A47-B545-A50A06B6AC59}" srcOrd="0" destOrd="0" presId="urn:microsoft.com/office/officeart/2005/8/layout/hList1"/>
    <dgm:cxn modelId="{53C499F0-C26F-433E-917C-4BB40DD24D0E}" type="presParOf" srcId="{645AF2CC-5422-4E6B-B6AD-10D497031482}" destId="{50E274BF-8900-4F25-A780-797F870B96D7}" srcOrd="1" destOrd="0" presId="urn:microsoft.com/office/officeart/2005/8/layout/hList1"/>
    <dgm:cxn modelId="{12756C1E-D5D9-45B7-A246-C60644AC2882}" type="presParOf" srcId="{DFB5C75B-69E8-4662-B3E9-9BA6C50AAB7B}" destId="{52C0C107-7F8F-498E-9B81-044F0AAB8B42}" srcOrd="5" destOrd="0" presId="urn:microsoft.com/office/officeart/2005/8/layout/hList1"/>
    <dgm:cxn modelId="{AF270231-4170-434E-A0BE-024138F0DBF9}" type="presParOf" srcId="{DFB5C75B-69E8-4662-B3E9-9BA6C50AAB7B}" destId="{078A05F5-0672-4938-ADF1-64DFC7255DF3}" srcOrd="6" destOrd="0" presId="urn:microsoft.com/office/officeart/2005/8/layout/hList1"/>
    <dgm:cxn modelId="{939E8986-313F-4E60-A71E-BBC5BAFB7046}" type="presParOf" srcId="{078A05F5-0672-4938-ADF1-64DFC7255DF3}" destId="{6450164C-7EC0-4B4F-83A6-FAD19F823C2B}" srcOrd="0" destOrd="0" presId="urn:microsoft.com/office/officeart/2005/8/layout/hList1"/>
    <dgm:cxn modelId="{496C0050-CDA2-4EF7-8906-5B4819914BD5}" type="presParOf" srcId="{078A05F5-0672-4938-ADF1-64DFC7255DF3}" destId="{231A1BC8-7905-4057-837C-34ADAAD180D6}" srcOrd="1" destOrd="0" presId="urn:microsoft.com/office/officeart/2005/8/layout/hList1"/>
    <dgm:cxn modelId="{8DACAE86-F597-427B-B93C-AE2B179FE9A1}" type="presParOf" srcId="{DFB5C75B-69E8-4662-B3E9-9BA6C50AAB7B}" destId="{5DDAF049-F289-4E63-8EA3-87B245CA75AE}" srcOrd="7" destOrd="0" presId="urn:microsoft.com/office/officeart/2005/8/layout/hList1"/>
    <dgm:cxn modelId="{097D0D8F-0BB5-4075-BE4D-61E65204EB25}" type="presParOf" srcId="{DFB5C75B-69E8-4662-B3E9-9BA6C50AAB7B}" destId="{9C2DB809-80CA-4541-903B-F0BAC0835E2C}" srcOrd="8" destOrd="0" presId="urn:microsoft.com/office/officeart/2005/8/layout/hList1"/>
    <dgm:cxn modelId="{FE697CFF-FBE7-43E5-852D-7F39E80E940B}" type="presParOf" srcId="{9C2DB809-80CA-4541-903B-F0BAC0835E2C}" destId="{989DC1D7-0DA6-459E-B872-49E363BACB16}" srcOrd="0" destOrd="0" presId="urn:microsoft.com/office/officeart/2005/8/layout/hList1"/>
    <dgm:cxn modelId="{00CDD71E-EF93-41C2-8EE3-D88CA996F35D}" type="presParOf" srcId="{9C2DB809-80CA-4541-903B-F0BAC0835E2C}" destId="{DC6F7ACC-E98E-4E9B-92AA-695B800AC3B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C357-4B3D-4669-9729-F1F4F7CA03A0}">
      <dsp:nvSpPr>
        <dsp:cNvPr id="0" name=""/>
        <dsp:cNvSpPr/>
      </dsp:nvSpPr>
      <dsp:spPr>
        <a:xfrm>
          <a:off x="0" y="280085"/>
          <a:ext cx="1975006" cy="68968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u="sng" kern="1200" dirty="0"/>
            <a:t>Mute/Unmute</a:t>
          </a:r>
          <a:endParaRPr lang="en-US" sz="2000" b="1" kern="1200" dirty="0"/>
        </a:p>
      </dsp:txBody>
      <dsp:txXfrm>
        <a:off x="0" y="280085"/>
        <a:ext cx="1975006" cy="689688"/>
      </dsp:txXfrm>
    </dsp:sp>
    <dsp:sp modelId="{528735FC-03BA-4A8B-8600-C309A1A1C42E}">
      <dsp:nvSpPr>
        <dsp:cNvPr id="0" name=""/>
        <dsp:cNvSpPr/>
      </dsp:nvSpPr>
      <dsp:spPr>
        <a:xfrm>
          <a:off x="5152" y="948531"/>
          <a:ext cx="1975006" cy="29422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All lines are muted at the start of the call </a:t>
          </a:r>
        </a:p>
        <a:p>
          <a:pPr marL="228600" lvl="1" indent="-228600" algn="l" defTabSz="889000">
            <a:lnSpc>
              <a:spcPct val="90000"/>
            </a:lnSpc>
            <a:spcBef>
              <a:spcPct val="0"/>
            </a:spcBef>
            <a:spcAft>
              <a:spcPct val="15000"/>
            </a:spcAft>
            <a:buChar char="•"/>
          </a:pPr>
          <a:r>
            <a:rPr lang="en-US" sz="2000" kern="1200" dirty="0"/>
            <a:t>Unmute your line only when it’s your turn to talk </a:t>
          </a:r>
        </a:p>
      </dsp:txBody>
      <dsp:txXfrm>
        <a:off x="5152" y="948531"/>
        <a:ext cx="1975006" cy="2942296"/>
      </dsp:txXfrm>
    </dsp:sp>
    <dsp:sp modelId="{A5EFA1DD-3E3C-49A4-8DF0-4909BBBBB1B7}">
      <dsp:nvSpPr>
        <dsp:cNvPr id="0" name=""/>
        <dsp:cNvSpPr/>
      </dsp:nvSpPr>
      <dsp:spPr>
        <a:xfrm>
          <a:off x="2256659" y="258842"/>
          <a:ext cx="1975006" cy="68968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u="sng" kern="1200" dirty="0"/>
            <a:t>Start/Stop video  </a:t>
          </a:r>
          <a:endParaRPr lang="en-US" sz="2000" b="1" kern="1200" dirty="0"/>
        </a:p>
      </dsp:txBody>
      <dsp:txXfrm>
        <a:off x="2256659" y="258842"/>
        <a:ext cx="1975006" cy="689688"/>
      </dsp:txXfrm>
    </dsp:sp>
    <dsp:sp modelId="{9DF477C7-E236-4082-9F63-DBAC1968CABE}">
      <dsp:nvSpPr>
        <dsp:cNvPr id="0" name=""/>
        <dsp:cNvSpPr/>
      </dsp:nvSpPr>
      <dsp:spPr>
        <a:xfrm>
          <a:off x="2256659" y="948531"/>
          <a:ext cx="1975006" cy="29422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u="none" kern="1200" dirty="0"/>
            <a:t>Video cameras are off for the call</a:t>
          </a:r>
        </a:p>
      </dsp:txBody>
      <dsp:txXfrm>
        <a:off x="2256659" y="948531"/>
        <a:ext cx="1975006" cy="2942296"/>
      </dsp:txXfrm>
    </dsp:sp>
    <dsp:sp modelId="{DE5D33CC-5373-4A47-B545-A50A06B6AC59}">
      <dsp:nvSpPr>
        <dsp:cNvPr id="0" name=""/>
        <dsp:cNvSpPr/>
      </dsp:nvSpPr>
      <dsp:spPr>
        <a:xfrm>
          <a:off x="4508166" y="258842"/>
          <a:ext cx="1975006" cy="68968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kern="1200" dirty="0"/>
            <a:t>Chat </a:t>
          </a:r>
        </a:p>
      </dsp:txBody>
      <dsp:txXfrm>
        <a:off x="4508166" y="258842"/>
        <a:ext cx="1975006" cy="689688"/>
      </dsp:txXfrm>
    </dsp:sp>
    <dsp:sp modelId="{50E274BF-8900-4F25-A780-797F870B96D7}">
      <dsp:nvSpPr>
        <dsp:cNvPr id="0" name=""/>
        <dsp:cNvSpPr/>
      </dsp:nvSpPr>
      <dsp:spPr>
        <a:xfrm>
          <a:off x="4508166" y="948531"/>
          <a:ext cx="1975006" cy="29422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Typed comment or question to everyone or individual </a:t>
          </a:r>
        </a:p>
        <a:p>
          <a:pPr marL="228600" lvl="1" indent="-228600" algn="l" defTabSz="889000">
            <a:lnSpc>
              <a:spcPct val="90000"/>
            </a:lnSpc>
            <a:spcBef>
              <a:spcPct val="0"/>
            </a:spcBef>
            <a:spcAft>
              <a:spcPct val="15000"/>
            </a:spcAft>
            <a:buChar char="•"/>
          </a:pPr>
          <a:r>
            <a:rPr lang="en-US" sz="2000" kern="1200" dirty="0"/>
            <a:t>Keep in mind that chat may be shared in the notes </a:t>
          </a:r>
        </a:p>
      </dsp:txBody>
      <dsp:txXfrm>
        <a:off x="4508166" y="948531"/>
        <a:ext cx="1975006" cy="2942296"/>
      </dsp:txXfrm>
    </dsp:sp>
    <dsp:sp modelId="{6450164C-7EC0-4B4F-83A6-FAD19F823C2B}">
      <dsp:nvSpPr>
        <dsp:cNvPr id="0" name=""/>
        <dsp:cNvSpPr/>
      </dsp:nvSpPr>
      <dsp:spPr>
        <a:xfrm>
          <a:off x="6759673" y="258842"/>
          <a:ext cx="1975006" cy="68968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kern="1200" dirty="0"/>
            <a:t>Reaction- Raised Hand </a:t>
          </a:r>
          <a:endParaRPr lang="en-US" sz="2000" kern="1200" dirty="0"/>
        </a:p>
      </dsp:txBody>
      <dsp:txXfrm>
        <a:off x="6759673" y="258842"/>
        <a:ext cx="1975006" cy="689688"/>
      </dsp:txXfrm>
    </dsp:sp>
    <dsp:sp modelId="{231A1BC8-7905-4057-837C-34ADAAD180D6}">
      <dsp:nvSpPr>
        <dsp:cNvPr id="0" name=""/>
        <dsp:cNvSpPr/>
      </dsp:nvSpPr>
      <dsp:spPr>
        <a:xfrm>
          <a:off x="6759673" y="948531"/>
          <a:ext cx="1975006" cy="29422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b="0" kern="1200" dirty="0"/>
            <a:t>Indicates that you’d like to share your comment with the audience</a:t>
          </a:r>
          <a:endParaRPr lang="en-US" sz="2000" kern="1200" dirty="0"/>
        </a:p>
      </dsp:txBody>
      <dsp:txXfrm>
        <a:off x="6759673" y="948531"/>
        <a:ext cx="1975006" cy="2942296"/>
      </dsp:txXfrm>
    </dsp:sp>
    <dsp:sp modelId="{989DC1D7-0DA6-459E-B872-49E363BACB16}">
      <dsp:nvSpPr>
        <dsp:cNvPr id="0" name=""/>
        <dsp:cNvSpPr/>
      </dsp:nvSpPr>
      <dsp:spPr>
        <a:xfrm>
          <a:off x="9011180" y="258842"/>
          <a:ext cx="1975006" cy="68968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kern="1200" dirty="0"/>
            <a:t>Reaction -Other</a:t>
          </a:r>
        </a:p>
      </dsp:txBody>
      <dsp:txXfrm>
        <a:off x="9011180" y="258842"/>
        <a:ext cx="1975006" cy="689688"/>
      </dsp:txXfrm>
    </dsp:sp>
    <dsp:sp modelId="{DC6F7ACC-E98E-4E9B-92AA-695B800AC3B2}">
      <dsp:nvSpPr>
        <dsp:cNvPr id="0" name=""/>
        <dsp:cNvSpPr/>
      </dsp:nvSpPr>
      <dsp:spPr>
        <a:xfrm>
          <a:off x="9011180" y="948531"/>
          <a:ext cx="1975006" cy="29422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Allows for quick nonverbal comment </a:t>
          </a:r>
        </a:p>
      </dsp:txBody>
      <dsp:txXfrm>
        <a:off x="9011180" y="948531"/>
        <a:ext cx="1975006" cy="294229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404F2B-0D52-3646-9569-3FAAEF9FD9D6}"/>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5096CCC-AFC0-104E-8946-68F3612B61D1}"/>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A0214DC-E273-A840-83D5-DE3D94E6E4F6}" type="datetimeFigureOut">
              <a:rPr lang="en-US" smtClean="0"/>
              <a:t>4/8/2021</a:t>
            </a:fld>
            <a:endParaRPr lang="en-US"/>
          </a:p>
        </p:txBody>
      </p:sp>
      <p:sp>
        <p:nvSpPr>
          <p:cNvPr id="4" name="Footer Placeholder 3">
            <a:extLst>
              <a:ext uri="{FF2B5EF4-FFF2-40B4-BE49-F238E27FC236}">
                <a16:creationId xmlns:a16="http://schemas.microsoft.com/office/drawing/2014/main" id="{86E43F17-9F7D-CD49-B8BD-3E21BFACE45C}"/>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5E5227-7EDD-624D-B998-9A1DECB14A91}"/>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647F259A-6918-1545-BF03-F6C5ED0268D8}" type="slidenum">
              <a:rPr lang="en-US" smtClean="0"/>
              <a:t>‹#›</a:t>
            </a:fld>
            <a:endParaRPr lang="en-US"/>
          </a:p>
        </p:txBody>
      </p:sp>
    </p:spTree>
    <p:extLst>
      <p:ext uri="{BB962C8B-B14F-4D97-AF65-F5344CB8AC3E}">
        <p14:creationId xmlns:p14="http://schemas.microsoft.com/office/powerpoint/2010/main" val="25712926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Arial" panose="020B0604020202020204" pitchFamily="34" charset="0"/>
              </a:defRPr>
            </a:lvl1pPr>
          </a:lstStyle>
          <a:p>
            <a:fld id="{29FE139E-6103-2D47-850F-6AE547386FD4}" type="datetimeFigureOut">
              <a:rPr lang="en-US" smtClean="0"/>
              <a:pPr/>
              <a:t>4/8/2021</a:t>
            </a:fld>
            <a:endParaRPr lang="en-US"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78A8CE01-25CD-CF42-9DCE-3A72820397E1}" type="slidenum">
              <a:rPr lang="en-US" smtClean="0"/>
              <a:pPr/>
              <a:t>‹#›</a:t>
            </a:fld>
            <a:endParaRPr lang="en-US" dirty="0"/>
          </a:p>
        </p:txBody>
      </p:sp>
    </p:spTree>
    <p:extLst>
      <p:ext uri="{BB962C8B-B14F-4D97-AF65-F5344CB8AC3E}">
        <p14:creationId xmlns:p14="http://schemas.microsoft.com/office/powerpoint/2010/main" val="161012406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78A8CE01-25CD-CF42-9DCE-3A72820397E1}" type="slidenum">
              <a:rPr lang="en-US" smtClean="0"/>
              <a:pPr/>
              <a:t>1</a:t>
            </a:fld>
            <a:endParaRPr lang="en-US" dirty="0"/>
          </a:p>
        </p:txBody>
      </p:sp>
    </p:spTree>
    <p:extLst>
      <p:ext uri="{BB962C8B-B14F-4D97-AF65-F5344CB8AC3E}">
        <p14:creationId xmlns:p14="http://schemas.microsoft.com/office/powerpoint/2010/main" val="1039079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24D08-6896-49BD-A6C9-D1222DA8F0C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4766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8DB8CA-D3AC-294A-BF0C-DA74C68B0A12}"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4/8/2021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#AgeAction2019  |  ageaction.org  |  © 2019 National Council on Aging</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7" name="Slide Number Placeholder 6"/>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4EE2BAD-38AF-A34C-87FB-518E07AE052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1341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F78DB8CA-D3AC-294A-BF0C-DA74C68B0A12}" type="datetime1">
              <a:rPr lang="en-US" smtClean="0"/>
              <a:t>4/8/2021</a:t>
            </a:fld>
            <a:endParaRPr lang="en-US"/>
          </a:p>
        </p:txBody>
      </p:sp>
      <p:sp>
        <p:nvSpPr>
          <p:cNvPr id="6" name="Footer Placeholder 5"/>
          <p:cNvSpPr>
            <a:spLocks noGrp="1"/>
          </p:cNvSpPr>
          <p:nvPr>
            <p:ph type="ftr" sz="quarter" idx="4"/>
          </p:nvPr>
        </p:nvSpPr>
        <p:spPr/>
        <p:txBody>
          <a:bodyPr/>
          <a:lstStyle/>
          <a:p>
            <a:r>
              <a:rPr lang="en-US"/>
              <a:t>#AgeAction2019  |  ageaction.org  |  © 2019 National Council on Aging</a:t>
            </a:r>
          </a:p>
          <a:p>
            <a:r>
              <a:rPr lang="en-US"/>
              <a:t>
</a:t>
            </a:r>
          </a:p>
        </p:txBody>
      </p:sp>
      <p:sp>
        <p:nvSpPr>
          <p:cNvPr id="7" name="Slide Number Placeholder 6"/>
          <p:cNvSpPr>
            <a:spLocks noGrp="1"/>
          </p:cNvSpPr>
          <p:nvPr>
            <p:ph type="sldNum" sz="quarter" idx="5"/>
          </p:nvPr>
        </p:nvSpPr>
        <p:spPr/>
        <p:txBody>
          <a:bodyPr/>
          <a:lstStyle/>
          <a:p>
            <a:fld id="{14EE2BAD-38AF-A34C-87FB-518E07AE052B}" type="slidenum">
              <a:rPr lang="en-US" smtClean="0"/>
              <a:t>35</a:t>
            </a:fld>
            <a:endParaRPr lang="en-US"/>
          </a:p>
        </p:txBody>
      </p:sp>
    </p:spTree>
    <p:extLst>
      <p:ext uri="{BB962C8B-B14F-4D97-AF65-F5344CB8AC3E}">
        <p14:creationId xmlns:p14="http://schemas.microsoft.com/office/powerpoint/2010/main" val="1576261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lang="en-US" dirty="0"/>
              <a:t>For the outreach activity to count toward the MIPPA 2 PM -the MIPPA box must be check on the team member record for the individual conducting the group outreach session.   That MIPPA box on the team member form must be check for any activity to count toward the MIPPA PMs.  whether beneficiary contact, group outreach </a:t>
            </a:r>
          </a:p>
          <a:p>
            <a:pPr marL="0" marR="0" lvl="0" indent="0" algn="l" defTabSz="1018824" rtl="0" eaLnBrk="1" fontAlgn="auto" latinLnBrk="0" hangingPunct="1">
              <a:lnSpc>
                <a:spcPct val="100000"/>
              </a:lnSpc>
              <a:spcBef>
                <a:spcPts val="0"/>
              </a:spcBef>
              <a:spcAft>
                <a:spcPts val="0"/>
              </a:spcAft>
              <a:buClrTx/>
              <a:buSzTx/>
              <a:buFontTx/>
              <a:buNone/>
              <a:tabLst/>
              <a:defRPr/>
            </a:pPr>
            <a:endParaRPr lang="en-US" dirty="0"/>
          </a:p>
          <a:p>
            <a:pPr marL="0" marR="0" lvl="0" indent="0" algn="l" defTabSz="1018824" rtl="0" eaLnBrk="1" fontAlgn="auto" latinLnBrk="0" hangingPunct="1">
              <a:lnSpc>
                <a:spcPct val="100000"/>
              </a:lnSpc>
              <a:spcBef>
                <a:spcPts val="0"/>
              </a:spcBef>
              <a:spcAft>
                <a:spcPts val="0"/>
              </a:spcAft>
              <a:buClrTx/>
              <a:buSzTx/>
              <a:buFontTx/>
              <a:buNone/>
              <a:tabLst/>
              <a:defRPr/>
            </a:pPr>
            <a:r>
              <a:rPr lang="en-US" dirty="0"/>
              <a:t>Everyone in STARS can see their own Team Member record, but only manager-level and state-level STARS users can edit team member records. Contact your supervisor if you are MIPPA team member but do not have MIPPA checked for program on your team member form and you should.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A1B23A6-11DB-4D90-9E46-72DF71E74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2346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A1B23A6-11DB-4D90-9E46-72DF71E74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6370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067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8CC9EC-95DA-4AC0-8829-0C87D44A94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0982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9" name="GettyImages-1207976269.jpg">
            <a:extLst>
              <a:ext uri="{FF2B5EF4-FFF2-40B4-BE49-F238E27FC236}">
                <a16:creationId xmlns:a16="http://schemas.microsoft.com/office/drawing/2014/main" id="{BB926BD8-12D7-9343-8325-A891A00C147A}"/>
              </a:ext>
            </a:extLst>
          </p:cNvPr>
          <p:cNvPicPr>
            <a:picLocks noChangeAspect="1"/>
          </p:cNvPicPr>
          <p:nvPr userDrawn="1"/>
        </p:nvPicPr>
        <p:blipFill>
          <a:blip r:embed="rId2"/>
          <a:srcRect/>
          <a:stretch/>
        </p:blipFill>
        <p:spPr>
          <a:xfrm>
            <a:off x="0" y="0"/>
            <a:ext cx="12186610" cy="6867663"/>
          </a:xfrm>
          <a:prstGeom prst="rect">
            <a:avLst/>
          </a:prstGeom>
          <a:noFill/>
          <a:ln cap="flat">
            <a:noFill/>
          </a:ln>
        </p:spPr>
      </p:pic>
      <p:sp>
        <p:nvSpPr>
          <p:cNvPr id="3" name="Subtitle 2">
            <a:extLst>
              <a:ext uri="{FF2B5EF4-FFF2-40B4-BE49-F238E27FC236}">
                <a16:creationId xmlns:a16="http://schemas.microsoft.com/office/drawing/2014/main" id="{585BA0E2-963C-6145-AC50-6BCCC1FD980D}"/>
              </a:ext>
            </a:extLst>
          </p:cNvPr>
          <p:cNvSpPr>
            <a:spLocks noGrp="1"/>
          </p:cNvSpPr>
          <p:nvPr>
            <p:ph type="subTitle" idx="1" hasCustomPrompt="1"/>
          </p:nvPr>
        </p:nvSpPr>
        <p:spPr>
          <a:xfrm>
            <a:off x="534850" y="3429000"/>
            <a:ext cx="6463220" cy="1457156"/>
          </a:xfrm>
          <a:prstGeom prst="rect">
            <a:avLst/>
          </a:prstGeom>
        </p:spPr>
        <p:txBody>
          <a:bodyPr lIns="0" tIns="0" rIns="0" bIns="0"/>
          <a:lstStyle>
            <a:lvl1pPr marL="0" indent="0" algn="l">
              <a:spcBef>
                <a:spcPts val="0"/>
              </a:spcBef>
              <a:buNone/>
              <a:defRPr sz="3200" b="1">
                <a:solidFill>
                  <a:srgbClr val="F76466"/>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11" name="Text Placeholder 5">
            <a:extLst>
              <a:ext uri="{FF2B5EF4-FFF2-40B4-BE49-F238E27FC236}">
                <a16:creationId xmlns:a16="http://schemas.microsoft.com/office/drawing/2014/main" id="{60AAF980-A66C-F94A-89A2-68763C49F62D}"/>
              </a:ext>
            </a:extLst>
          </p:cNvPr>
          <p:cNvSpPr>
            <a:spLocks noGrp="1"/>
          </p:cNvSpPr>
          <p:nvPr>
            <p:ph type="body" sz="quarter" idx="10" hasCustomPrompt="1"/>
          </p:nvPr>
        </p:nvSpPr>
        <p:spPr>
          <a:xfrm>
            <a:off x="534988" y="1600200"/>
            <a:ext cx="6463220" cy="1719263"/>
          </a:xfrm>
          <a:prstGeom prst="rect">
            <a:avLst/>
          </a:prstGeom>
        </p:spPr>
        <p:txBody>
          <a:bodyPr lIns="0" tIns="0" rIns="0" bIns="0"/>
          <a:lstStyle>
            <a:lvl1pPr marL="0" indent="0">
              <a:lnSpc>
                <a:spcPct val="80000"/>
              </a:lnSpc>
              <a:spcBef>
                <a:spcPts val="0"/>
              </a:spcBef>
              <a:buFontTx/>
              <a:buNone/>
              <a:defRPr sz="5400" b="1" i="0">
                <a:solidFill>
                  <a:schemeClr val="tx2"/>
                </a:solidFill>
                <a:latin typeface="Source Serif Pro" panose="02040603050405020204" pitchFamily="18" charset="0"/>
                <a:ea typeface="Source Serif Pro" panose="02040603050405020204" pitchFamily="18" charset="0"/>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a:t>Main Title</a:t>
            </a:r>
          </a:p>
        </p:txBody>
      </p:sp>
      <p:sp>
        <p:nvSpPr>
          <p:cNvPr id="12" name="Text Placeholder 8">
            <a:extLst>
              <a:ext uri="{FF2B5EF4-FFF2-40B4-BE49-F238E27FC236}">
                <a16:creationId xmlns:a16="http://schemas.microsoft.com/office/drawing/2014/main" id="{F996A435-A16B-2B46-8CB9-C4BC512EE014}"/>
              </a:ext>
            </a:extLst>
          </p:cNvPr>
          <p:cNvSpPr>
            <a:spLocks noGrp="1"/>
          </p:cNvSpPr>
          <p:nvPr>
            <p:ph type="body" sz="quarter" idx="11" hasCustomPrompt="1"/>
          </p:nvPr>
        </p:nvSpPr>
        <p:spPr>
          <a:xfrm>
            <a:off x="534988" y="5127619"/>
            <a:ext cx="6463082" cy="347663"/>
          </a:xfrm>
          <a:prstGeom prst="rect">
            <a:avLst/>
          </a:prstGeom>
        </p:spPr>
        <p:txBody>
          <a:bodyPr lIns="0" tIns="0" rIns="0" bIns="0"/>
          <a:lstStyle>
            <a:lvl1pPr marL="0" indent="0">
              <a:spcBef>
                <a:spcPts val="0"/>
              </a:spcBef>
              <a:buFontTx/>
              <a:buNone/>
              <a:defRPr sz="1600" b="1">
                <a:solidFill>
                  <a:schemeClr val="tx1"/>
                </a:solidFill>
              </a:defRPr>
            </a:lvl1pPr>
            <a:lvl2pPr marL="0" indent="0">
              <a:spcBef>
                <a:spcPts val="0"/>
              </a:spcBef>
              <a:buFontTx/>
              <a:buNone/>
              <a:defRPr b="1">
                <a:solidFill>
                  <a:schemeClr val="bg1"/>
                </a:solidFill>
              </a:defRPr>
            </a:lvl2pPr>
            <a:lvl3pPr marL="0" indent="0">
              <a:spcBef>
                <a:spcPts val="0"/>
              </a:spcBef>
              <a:buFontTx/>
              <a:buNone/>
              <a:defRPr b="1">
                <a:solidFill>
                  <a:schemeClr val="bg1"/>
                </a:solidFill>
              </a:defRPr>
            </a:lvl3pPr>
            <a:lvl4pPr marL="0" indent="0">
              <a:spcBef>
                <a:spcPts val="0"/>
              </a:spcBef>
              <a:buFontTx/>
              <a:buNone/>
              <a:defRPr b="1">
                <a:solidFill>
                  <a:schemeClr val="bg1"/>
                </a:solidFill>
              </a:defRPr>
            </a:lvl4pPr>
            <a:lvl5pPr marL="0" indent="0">
              <a:spcBef>
                <a:spcPts val="0"/>
              </a:spcBef>
              <a:buFontTx/>
              <a:buNone/>
              <a:defRPr b="1">
                <a:solidFill>
                  <a:schemeClr val="bg1"/>
                </a:solidFill>
              </a:defRPr>
            </a:lvl5pPr>
          </a:lstStyle>
          <a:p>
            <a:pPr lvl="0"/>
            <a:r>
              <a:rPr lang="en-US" dirty="0"/>
              <a:t>PRESENTER</a:t>
            </a:r>
          </a:p>
        </p:txBody>
      </p:sp>
      <p:sp>
        <p:nvSpPr>
          <p:cNvPr id="13" name="Text Placeholder 8">
            <a:extLst>
              <a:ext uri="{FF2B5EF4-FFF2-40B4-BE49-F238E27FC236}">
                <a16:creationId xmlns:a16="http://schemas.microsoft.com/office/drawing/2014/main" id="{555360E7-DDF6-D94C-9235-41F7CB88B424}"/>
              </a:ext>
            </a:extLst>
          </p:cNvPr>
          <p:cNvSpPr>
            <a:spLocks noGrp="1"/>
          </p:cNvSpPr>
          <p:nvPr>
            <p:ph type="body" sz="quarter" idx="12" hasCustomPrompt="1"/>
          </p:nvPr>
        </p:nvSpPr>
        <p:spPr>
          <a:xfrm>
            <a:off x="534988" y="5462108"/>
            <a:ext cx="6463082" cy="347663"/>
          </a:xfrm>
          <a:prstGeom prst="rect">
            <a:avLst/>
          </a:prstGeom>
        </p:spPr>
        <p:txBody>
          <a:bodyPr lIns="0" tIns="0" rIns="0" bIns="0"/>
          <a:lstStyle>
            <a:lvl1pPr marL="0" indent="0">
              <a:lnSpc>
                <a:spcPct val="95000"/>
              </a:lnSpc>
              <a:spcBef>
                <a:spcPts val="0"/>
              </a:spcBef>
              <a:buFontTx/>
              <a:buNone/>
              <a:defRPr sz="1400" b="0" i="1">
                <a:solidFill>
                  <a:schemeClr val="tx1"/>
                </a:solidFill>
              </a:defRPr>
            </a:lvl1pPr>
            <a:lvl2pPr marL="0" indent="0">
              <a:spcBef>
                <a:spcPts val="0"/>
              </a:spcBef>
              <a:buFontTx/>
              <a:buNone/>
              <a:defRPr b="1">
                <a:solidFill>
                  <a:schemeClr val="bg1"/>
                </a:solidFill>
              </a:defRPr>
            </a:lvl2pPr>
            <a:lvl3pPr marL="0" indent="0">
              <a:spcBef>
                <a:spcPts val="0"/>
              </a:spcBef>
              <a:buFontTx/>
              <a:buNone/>
              <a:defRPr b="1">
                <a:solidFill>
                  <a:schemeClr val="bg1"/>
                </a:solidFill>
              </a:defRPr>
            </a:lvl3pPr>
            <a:lvl4pPr marL="0" indent="0">
              <a:spcBef>
                <a:spcPts val="0"/>
              </a:spcBef>
              <a:buFontTx/>
              <a:buNone/>
              <a:defRPr b="1">
                <a:solidFill>
                  <a:schemeClr val="bg1"/>
                </a:solidFill>
              </a:defRPr>
            </a:lvl4pPr>
            <a:lvl5pPr marL="0" indent="0">
              <a:spcBef>
                <a:spcPts val="0"/>
              </a:spcBef>
              <a:buFontTx/>
              <a:buNone/>
              <a:defRPr b="1">
                <a:solidFill>
                  <a:schemeClr val="bg1"/>
                </a:solidFill>
              </a:defRPr>
            </a:lvl5pPr>
          </a:lstStyle>
          <a:p>
            <a:pPr lvl="0"/>
            <a:r>
              <a:rPr lang="en-US" dirty="0"/>
              <a:t>Title</a:t>
            </a:r>
          </a:p>
        </p:txBody>
      </p:sp>
      <p:sp>
        <p:nvSpPr>
          <p:cNvPr id="14" name="Text Placeholder 8">
            <a:extLst>
              <a:ext uri="{FF2B5EF4-FFF2-40B4-BE49-F238E27FC236}">
                <a16:creationId xmlns:a16="http://schemas.microsoft.com/office/drawing/2014/main" id="{40A0C971-B583-A740-9157-83D9346AA060}"/>
              </a:ext>
            </a:extLst>
          </p:cNvPr>
          <p:cNvSpPr>
            <a:spLocks noGrp="1"/>
          </p:cNvSpPr>
          <p:nvPr>
            <p:ph type="body" sz="quarter" idx="13" hasCustomPrompt="1"/>
          </p:nvPr>
        </p:nvSpPr>
        <p:spPr>
          <a:xfrm>
            <a:off x="534988" y="6116938"/>
            <a:ext cx="6463082" cy="347663"/>
          </a:xfrm>
          <a:prstGeom prst="rect">
            <a:avLst/>
          </a:prstGeom>
        </p:spPr>
        <p:txBody>
          <a:bodyPr lIns="0" tIns="0" rIns="0" bIns="0"/>
          <a:lstStyle>
            <a:lvl1pPr marL="0" indent="0">
              <a:spcBef>
                <a:spcPts val="0"/>
              </a:spcBef>
              <a:buFontTx/>
              <a:buNone/>
              <a:defRPr sz="1400" b="0">
                <a:solidFill>
                  <a:schemeClr val="tx1"/>
                </a:solidFill>
              </a:defRPr>
            </a:lvl1pPr>
            <a:lvl2pPr marL="0" indent="0">
              <a:spcBef>
                <a:spcPts val="0"/>
              </a:spcBef>
              <a:buFontTx/>
              <a:buNone/>
              <a:defRPr b="1">
                <a:solidFill>
                  <a:schemeClr val="bg1"/>
                </a:solidFill>
              </a:defRPr>
            </a:lvl2pPr>
            <a:lvl3pPr marL="0" indent="0">
              <a:spcBef>
                <a:spcPts val="0"/>
              </a:spcBef>
              <a:buFontTx/>
              <a:buNone/>
              <a:defRPr b="1">
                <a:solidFill>
                  <a:schemeClr val="bg1"/>
                </a:solidFill>
              </a:defRPr>
            </a:lvl3pPr>
            <a:lvl4pPr marL="0" indent="0">
              <a:spcBef>
                <a:spcPts val="0"/>
              </a:spcBef>
              <a:buFontTx/>
              <a:buNone/>
              <a:defRPr b="1">
                <a:solidFill>
                  <a:schemeClr val="bg1"/>
                </a:solidFill>
              </a:defRPr>
            </a:lvl4pPr>
            <a:lvl5pPr marL="0" indent="0">
              <a:spcBef>
                <a:spcPts val="0"/>
              </a:spcBef>
              <a:buFontTx/>
              <a:buNone/>
              <a:defRPr b="1">
                <a:solidFill>
                  <a:schemeClr val="bg1"/>
                </a:solidFill>
              </a:defRPr>
            </a:lvl5pPr>
          </a:lstStyle>
          <a:p>
            <a:pPr lvl="0"/>
            <a:r>
              <a:rPr lang="en-US" dirty="0"/>
              <a:t>Date</a:t>
            </a:r>
          </a:p>
        </p:txBody>
      </p:sp>
      <p:pic>
        <p:nvPicPr>
          <p:cNvPr id="15" name="Graphic 14">
            <a:extLst>
              <a:ext uri="{FF2B5EF4-FFF2-40B4-BE49-F238E27FC236}">
                <a16:creationId xmlns:a16="http://schemas.microsoft.com/office/drawing/2014/main" id="{0BA45D67-213E-314D-A3C3-0D1E84CA34E8}"/>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4849" y="393400"/>
            <a:ext cx="1121231" cy="419973"/>
          </a:xfrm>
          <a:prstGeom prst="rect">
            <a:avLst/>
          </a:prstGeom>
        </p:spPr>
      </p:pic>
    </p:spTree>
    <p:extLst>
      <p:ext uri="{BB962C8B-B14F-4D97-AF65-F5344CB8AC3E}">
        <p14:creationId xmlns:p14="http://schemas.microsoft.com/office/powerpoint/2010/main" val="3893965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Tex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8E3384-C087-D041-99C0-46BA7488D0C8}"/>
              </a:ext>
            </a:extLst>
          </p:cNvPr>
          <p:cNvSpPr>
            <a:spLocks noGrp="1"/>
          </p:cNvSpPr>
          <p:nvPr>
            <p:ph type="body" sz="quarter" idx="10" hasCustomPrompt="1"/>
          </p:nvPr>
        </p:nvSpPr>
        <p:spPr>
          <a:xfrm>
            <a:off x="968375" y="3151188"/>
            <a:ext cx="4791077" cy="2922587"/>
          </a:xfrm>
          <a:prstGeom prst="rect">
            <a:avLst/>
          </a:prstGeom>
        </p:spPr>
        <p:txBody>
          <a:bodyPr lIns="0" tIns="0" rIns="0" bIns="0"/>
          <a:lstStyle>
            <a:lvl1pPr marL="252000" indent="-252000">
              <a:lnSpc>
                <a:spcPct val="95000"/>
              </a:lnSpc>
              <a:spcBef>
                <a:spcPts val="1200"/>
              </a:spcBef>
              <a:buClr>
                <a:srgbClr val="04A299"/>
              </a:buClr>
              <a:buFont typeface="+mj-lt"/>
              <a:buAutoNum type="arabicPeriod"/>
              <a:tabLst>
                <a:tab pos="274320" algn="l"/>
              </a:tabLst>
              <a:defRPr sz="1600"/>
            </a:lvl1pPr>
            <a:lvl2pPr marL="0" indent="-274320">
              <a:spcBef>
                <a:spcPts val="1200"/>
              </a:spcBef>
              <a:buClr>
                <a:srgbClr val="04A299"/>
              </a:buClr>
              <a:buFont typeface="+mj-lt"/>
              <a:buAutoNum type="arabicPeriod"/>
              <a:tabLst>
                <a:tab pos="274320" algn="l"/>
              </a:tabLst>
              <a:defRPr sz="1800"/>
            </a:lvl2pPr>
            <a:lvl3pPr marL="0" indent="-274320">
              <a:spcBef>
                <a:spcPts val="1200"/>
              </a:spcBef>
              <a:buClr>
                <a:srgbClr val="04A299"/>
              </a:buClr>
              <a:buFont typeface="+mj-lt"/>
              <a:buAutoNum type="arabicPeriod"/>
              <a:tabLst>
                <a:tab pos="274320" algn="l"/>
              </a:tabLst>
              <a:defRPr sz="1800"/>
            </a:lvl3pPr>
            <a:lvl4pPr marL="0" indent="-274320">
              <a:spcBef>
                <a:spcPts val="1200"/>
              </a:spcBef>
              <a:buClr>
                <a:srgbClr val="04A299"/>
              </a:buClr>
              <a:buFont typeface="+mj-lt"/>
              <a:buAutoNum type="arabicPeriod"/>
              <a:tabLst>
                <a:tab pos="274320" algn="l"/>
              </a:tabLst>
              <a:defRPr sz="1800"/>
            </a:lvl4pPr>
            <a:lvl5pPr marL="0" indent="-274320">
              <a:spcBef>
                <a:spcPts val="1200"/>
              </a:spcBef>
              <a:buClr>
                <a:srgbClr val="04A299"/>
              </a:buClr>
              <a:buFont typeface="+mj-lt"/>
              <a:buAutoNum type="arabicPeriod"/>
              <a:tabLst>
                <a:tab pos="274320" algn="l"/>
              </a:tabLst>
              <a:defRPr sz="1800"/>
            </a:lvl5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but won’t do both.</a:t>
            </a:r>
          </a:p>
        </p:txBody>
      </p:sp>
      <p:sp>
        <p:nvSpPr>
          <p:cNvPr id="7" name="Text Placeholder 6">
            <a:extLst>
              <a:ext uri="{FF2B5EF4-FFF2-40B4-BE49-F238E27FC236}">
                <a16:creationId xmlns:a16="http://schemas.microsoft.com/office/drawing/2014/main" id="{1601FF4F-88CF-9340-98C0-AE26E08DA443}"/>
              </a:ext>
            </a:extLst>
          </p:cNvPr>
          <p:cNvSpPr>
            <a:spLocks noGrp="1"/>
          </p:cNvSpPr>
          <p:nvPr>
            <p:ph type="body" sz="quarter" idx="11" hasCustomPrompt="1"/>
          </p:nvPr>
        </p:nvSpPr>
        <p:spPr>
          <a:xfrm>
            <a:off x="968375" y="2384425"/>
            <a:ext cx="4791076" cy="674688"/>
          </a:xfrm>
          <a:prstGeom prst="rect">
            <a:avLst/>
          </a:prstGeom>
        </p:spPr>
        <p:txBody>
          <a:bodyPr lIns="0" tIns="0" rIns="0" bIns="0"/>
          <a:lstStyle>
            <a:lvl1pPr marL="0" indent="0">
              <a:spcBef>
                <a:spcPts val="0"/>
              </a:spcBef>
              <a:buFontTx/>
              <a:buNone/>
              <a:defRPr sz="2400" b="1">
                <a:solidFill>
                  <a:srgbClr val="04A299"/>
                </a:solidFill>
                <a:latin typeface="+mj-lt"/>
              </a:defRPr>
            </a:lvl1pPr>
            <a:lvl2pPr marL="0" indent="0">
              <a:spcBef>
                <a:spcPts val="0"/>
              </a:spcBef>
              <a:buFontTx/>
              <a:buNone/>
              <a:defRPr sz="1800" b="1">
                <a:solidFill>
                  <a:srgbClr val="04A299"/>
                </a:solidFill>
                <a:latin typeface="+mj-lt"/>
              </a:defRPr>
            </a:lvl2pPr>
            <a:lvl3pPr marL="0" indent="0">
              <a:spcBef>
                <a:spcPts val="0"/>
              </a:spcBef>
              <a:buFontTx/>
              <a:buNone/>
              <a:defRPr sz="1800" b="1">
                <a:solidFill>
                  <a:srgbClr val="04A299"/>
                </a:solidFill>
                <a:latin typeface="+mj-lt"/>
              </a:defRPr>
            </a:lvl3pPr>
            <a:lvl4pPr marL="0" indent="0">
              <a:spcBef>
                <a:spcPts val="0"/>
              </a:spcBef>
              <a:buFontTx/>
              <a:buNone/>
              <a:defRPr sz="1800" b="1">
                <a:solidFill>
                  <a:srgbClr val="04A299"/>
                </a:solidFill>
                <a:latin typeface="+mj-lt"/>
              </a:defRPr>
            </a:lvl4pPr>
            <a:lvl5pPr marL="0" indent="0">
              <a:spcBef>
                <a:spcPts val="0"/>
              </a:spcBef>
              <a:buFontTx/>
              <a:buNone/>
              <a:defRPr sz="1800" b="1">
                <a:solidFill>
                  <a:srgbClr val="04A299"/>
                </a:solidFill>
                <a:latin typeface="+mj-lt"/>
              </a:defRPr>
            </a:lvl5pPr>
          </a:lstStyle>
          <a:p>
            <a:pPr lvl="0"/>
            <a:r>
              <a:rPr lang="en-US" dirty="0"/>
              <a:t>Header</a:t>
            </a:r>
          </a:p>
        </p:txBody>
      </p:sp>
      <p:sp>
        <p:nvSpPr>
          <p:cNvPr id="2" name="Title 1">
            <a:extLst>
              <a:ext uri="{FF2B5EF4-FFF2-40B4-BE49-F238E27FC236}">
                <a16:creationId xmlns:a16="http://schemas.microsoft.com/office/drawing/2014/main" id="{01B779FD-0B1A-8F47-B5C4-E564BC48C4CD}"/>
              </a:ext>
            </a:extLst>
          </p:cNvPr>
          <p:cNvSpPr>
            <a:spLocks noGrp="1"/>
          </p:cNvSpPr>
          <p:nvPr>
            <p:ph type="title" hasCustomPrompt="1"/>
          </p:nvPr>
        </p:nvSpPr>
        <p:spPr>
          <a:xfrm>
            <a:off x="968374" y="0"/>
            <a:ext cx="9131589" cy="1808479"/>
          </a:xfrm>
          <a:prstGeom prst="rect">
            <a:avLst/>
          </a:prstGeom>
        </p:spPr>
        <p:txBody>
          <a:bodyPr lIns="0" tIns="0" rIns="0" bIns="0" anchor="ctr"/>
          <a:lstStyle>
            <a:lvl1pPr>
              <a:defRPr sz="4000" b="1" i="0">
                <a:solidFill>
                  <a:schemeClr val="tx2"/>
                </a:solidFill>
                <a:latin typeface="Source Serif Pro" panose="02040603050405020204" pitchFamily="18" charset="0"/>
                <a:ea typeface="Source Serif Pro" panose="02040603050405020204" pitchFamily="18" charset="0"/>
              </a:defRPr>
            </a:lvl1pPr>
          </a:lstStyle>
          <a:p>
            <a:r>
              <a:rPr lang="en-US" dirty="0"/>
              <a:t>Two columns text</a:t>
            </a:r>
          </a:p>
        </p:txBody>
      </p:sp>
      <p:sp>
        <p:nvSpPr>
          <p:cNvPr id="5" name="Text Placeholder 4">
            <a:extLst>
              <a:ext uri="{FF2B5EF4-FFF2-40B4-BE49-F238E27FC236}">
                <a16:creationId xmlns:a16="http://schemas.microsoft.com/office/drawing/2014/main" id="{8BCAEC1A-BEFC-E748-A0A4-7FF40BF3CF45}"/>
              </a:ext>
            </a:extLst>
          </p:cNvPr>
          <p:cNvSpPr>
            <a:spLocks noGrp="1"/>
          </p:cNvSpPr>
          <p:nvPr>
            <p:ph type="body" sz="quarter" idx="12" hasCustomPrompt="1"/>
          </p:nvPr>
        </p:nvSpPr>
        <p:spPr>
          <a:xfrm>
            <a:off x="6432550" y="2384425"/>
            <a:ext cx="4921250" cy="674688"/>
          </a:xfrm>
          <a:prstGeom prst="rect">
            <a:avLst/>
          </a:prstGeom>
        </p:spPr>
        <p:txBody>
          <a:bodyPr lIns="0" tIns="0" rIns="0" bIns="0"/>
          <a:lstStyle>
            <a:lvl1pPr>
              <a:buFontTx/>
              <a:buNone/>
              <a:defRPr sz="2400" b="1">
                <a:solidFill>
                  <a:srgbClr val="04A299"/>
                </a:solidFill>
                <a:latin typeface="+mj-lt"/>
              </a:defRPr>
            </a:lvl1pPr>
            <a:lvl2pPr>
              <a:buFontTx/>
              <a:buNone/>
              <a:defRPr b="1">
                <a:solidFill>
                  <a:srgbClr val="04A299"/>
                </a:solidFill>
                <a:latin typeface="+mj-lt"/>
              </a:defRPr>
            </a:lvl2pPr>
            <a:lvl3pPr>
              <a:buFontTx/>
              <a:buNone/>
              <a:defRPr b="1">
                <a:solidFill>
                  <a:srgbClr val="04A299"/>
                </a:solidFill>
                <a:latin typeface="+mj-lt"/>
              </a:defRPr>
            </a:lvl3pPr>
            <a:lvl4pPr>
              <a:buFontTx/>
              <a:buNone/>
              <a:defRPr b="1">
                <a:solidFill>
                  <a:srgbClr val="04A299"/>
                </a:solidFill>
                <a:latin typeface="+mj-lt"/>
              </a:defRPr>
            </a:lvl4pPr>
            <a:lvl5pPr>
              <a:buFontTx/>
              <a:buNone/>
              <a:defRPr b="1">
                <a:solidFill>
                  <a:srgbClr val="04A299"/>
                </a:solidFill>
                <a:latin typeface="+mj-lt"/>
              </a:defRPr>
            </a:lvl5pPr>
          </a:lstStyle>
          <a:p>
            <a:pPr lvl="0"/>
            <a:r>
              <a:rPr lang="en-US" dirty="0"/>
              <a:t>Header</a:t>
            </a:r>
          </a:p>
        </p:txBody>
      </p:sp>
      <p:sp>
        <p:nvSpPr>
          <p:cNvPr id="8" name="Text Placeholder 7">
            <a:extLst>
              <a:ext uri="{FF2B5EF4-FFF2-40B4-BE49-F238E27FC236}">
                <a16:creationId xmlns:a16="http://schemas.microsoft.com/office/drawing/2014/main" id="{DCB7EDEC-13FE-1845-8765-7C792D0C8E7B}"/>
              </a:ext>
            </a:extLst>
          </p:cNvPr>
          <p:cNvSpPr>
            <a:spLocks noGrp="1"/>
          </p:cNvSpPr>
          <p:nvPr>
            <p:ph type="body" sz="quarter" idx="13"/>
          </p:nvPr>
        </p:nvSpPr>
        <p:spPr>
          <a:xfrm>
            <a:off x="6432549" y="3151188"/>
            <a:ext cx="4921249" cy="2922587"/>
          </a:xfrm>
          <a:prstGeom prst="rect">
            <a:avLst/>
          </a:prstGeom>
        </p:spPr>
        <p:txBody>
          <a:bodyPr lIns="0" tIns="0" rIns="0" bIns="0"/>
          <a:lstStyle>
            <a:lvl1pPr marL="180000" indent="-180000">
              <a:lnSpc>
                <a:spcPct val="95000"/>
              </a:lnSpc>
              <a:spcBef>
                <a:spcPts val="1200"/>
              </a:spcBef>
              <a:buClr>
                <a:srgbClr val="04A299"/>
              </a:buClr>
              <a:buSzPct val="150000"/>
              <a:defRPr sz="1600"/>
            </a:lvl1pPr>
            <a:lvl2pPr marL="180000" indent="-180000">
              <a:lnSpc>
                <a:spcPct val="95000"/>
              </a:lnSpc>
              <a:spcBef>
                <a:spcPts val="1200"/>
              </a:spcBef>
              <a:buClr>
                <a:srgbClr val="04A299"/>
              </a:buClr>
              <a:buSzPct val="150000"/>
              <a:defRPr sz="1600"/>
            </a:lvl2pPr>
            <a:lvl3pPr marL="180000" indent="-180000">
              <a:lnSpc>
                <a:spcPct val="95000"/>
              </a:lnSpc>
              <a:spcBef>
                <a:spcPts val="1200"/>
              </a:spcBef>
              <a:buClr>
                <a:srgbClr val="04A299"/>
              </a:buClr>
              <a:buSzPct val="150000"/>
              <a:defRPr sz="1600"/>
            </a:lvl3pPr>
            <a:lvl4pPr marL="180000" indent="-180000">
              <a:lnSpc>
                <a:spcPct val="95000"/>
              </a:lnSpc>
              <a:spcBef>
                <a:spcPts val="1200"/>
              </a:spcBef>
              <a:buClr>
                <a:srgbClr val="04A299"/>
              </a:buClr>
              <a:buSzPct val="150000"/>
              <a:defRPr sz="1600"/>
            </a:lvl4pPr>
            <a:lvl5pPr marL="180000" indent="-180000">
              <a:lnSpc>
                <a:spcPct val="95000"/>
              </a:lnSpc>
              <a:spcBef>
                <a:spcPts val="1200"/>
              </a:spcBef>
              <a:buClr>
                <a:srgbClr val="04A299"/>
              </a:buClr>
              <a:buSzPct val="150000"/>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12">
            <a:extLst>
              <a:ext uri="{FF2B5EF4-FFF2-40B4-BE49-F238E27FC236}">
                <a16:creationId xmlns:a16="http://schemas.microsoft.com/office/drawing/2014/main" id="{451BFB2D-BE9C-4A40-AD9C-1C0E0AEC34D4}"/>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id="{E4171F72-F9D9-334D-B5FA-B3270D4D3C4A}"/>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D56A6F6C-15FA-4848-98A6-FDB3F684AD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pic>
        <p:nvPicPr>
          <p:cNvPr id="12" name="Picture 11">
            <a:extLst>
              <a:ext uri="{FF2B5EF4-FFF2-40B4-BE49-F238E27FC236}">
                <a16:creationId xmlns:a16="http://schemas.microsoft.com/office/drawing/2014/main" id="{D6A78E6C-7A4D-3E46-BC0A-1A5C101EE79E}"/>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3502511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Text + Images">
    <p:spTree>
      <p:nvGrpSpPr>
        <p:cNvPr id="1" name=""/>
        <p:cNvGrpSpPr/>
        <p:nvPr/>
      </p:nvGrpSpPr>
      <p:grpSpPr>
        <a:xfrm>
          <a:off x="0" y="0"/>
          <a:ext cx="0" cy="0"/>
          <a:chOff x="0" y="0"/>
          <a:chExt cx="0" cy="0"/>
        </a:xfrm>
      </p:grpSpPr>
      <p:sp>
        <p:nvSpPr>
          <p:cNvPr id="19" name="Text Placeholder 2">
            <a:extLst>
              <a:ext uri="{FF2B5EF4-FFF2-40B4-BE49-F238E27FC236}">
                <a16:creationId xmlns:a16="http://schemas.microsoft.com/office/drawing/2014/main" id="{4C3C6778-5971-4B44-9CE8-9A42E60A1867}"/>
              </a:ext>
            </a:extLst>
          </p:cNvPr>
          <p:cNvSpPr>
            <a:spLocks noGrp="1"/>
          </p:cNvSpPr>
          <p:nvPr>
            <p:ph type="body" sz="quarter" idx="10" hasCustomPrompt="1"/>
          </p:nvPr>
        </p:nvSpPr>
        <p:spPr>
          <a:xfrm>
            <a:off x="3006567" y="3444220"/>
            <a:ext cx="2909940" cy="2460161"/>
          </a:xfrm>
          <a:prstGeom prst="rect">
            <a:avLst/>
          </a:prstGeom>
        </p:spPr>
        <p:txBody>
          <a:bodyPr lIns="0" tIns="0" rIns="0" bIns="0"/>
          <a:lstStyle>
            <a:lvl1pPr marL="180000" indent="-180000">
              <a:lnSpc>
                <a:spcPct val="100000"/>
              </a:lnSpc>
              <a:spcBef>
                <a:spcPts val="1200"/>
              </a:spcBef>
              <a:buClr>
                <a:srgbClr val="04A299"/>
              </a:buClr>
              <a:buSzPct val="150000"/>
              <a:buFont typeface="Arial" panose="020B0604020202020204" pitchFamily="34" charset="0"/>
              <a:buChar char="•"/>
              <a:tabLst>
                <a:tab pos="274320" algn="l"/>
              </a:tabLst>
              <a:defRPr sz="1600"/>
            </a:lvl1pPr>
            <a:lvl2pPr marL="0" indent="-274320">
              <a:spcBef>
                <a:spcPts val="1200"/>
              </a:spcBef>
              <a:buClr>
                <a:srgbClr val="04A299"/>
              </a:buClr>
              <a:buFont typeface="+mj-lt"/>
              <a:buAutoNum type="arabicPeriod"/>
              <a:tabLst>
                <a:tab pos="274320" algn="l"/>
              </a:tabLst>
              <a:defRPr sz="1800"/>
            </a:lvl2pPr>
            <a:lvl3pPr marL="0" indent="-274320">
              <a:spcBef>
                <a:spcPts val="1200"/>
              </a:spcBef>
              <a:buClr>
                <a:srgbClr val="04A299"/>
              </a:buClr>
              <a:buFont typeface="+mj-lt"/>
              <a:buAutoNum type="arabicPeriod"/>
              <a:tabLst>
                <a:tab pos="274320" algn="l"/>
              </a:tabLst>
              <a:defRPr sz="1800"/>
            </a:lvl3pPr>
            <a:lvl4pPr marL="0" indent="-274320">
              <a:spcBef>
                <a:spcPts val="1200"/>
              </a:spcBef>
              <a:buClr>
                <a:srgbClr val="04A299"/>
              </a:buClr>
              <a:buFont typeface="+mj-lt"/>
              <a:buAutoNum type="arabicPeriod"/>
              <a:tabLst>
                <a:tab pos="274320" algn="l"/>
              </a:tabLst>
              <a:defRPr sz="1800"/>
            </a:lvl4pPr>
            <a:lvl5pPr marL="0" indent="-274320">
              <a:spcBef>
                <a:spcPts val="1200"/>
              </a:spcBef>
              <a:buClr>
                <a:srgbClr val="04A299"/>
              </a:buClr>
              <a:buFont typeface="+mj-lt"/>
              <a:buAutoNum type="arabicPeriod"/>
              <a:tabLst>
                <a:tab pos="274320" algn="l"/>
              </a:tabLst>
              <a:defRPr sz="1800"/>
            </a:lvl5pPr>
          </a:lstStyle>
          <a:p>
            <a:pPr lvl="0"/>
            <a:r>
              <a:rPr lang="en-US" dirty="0"/>
              <a:t>Here you have a list of items and some text, but remember not to overload your slides with content.</a:t>
            </a:r>
          </a:p>
          <a:p>
            <a:pPr lvl="0"/>
            <a:r>
              <a:rPr lang="en-US" dirty="0"/>
              <a:t>Your audience will listen to you or read the content, but won’t do both.</a:t>
            </a:r>
          </a:p>
        </p:txBody>
      </p:sp>
      <p:sp>
        <p:nvSpPr>
          <p:cNvPr id="20" name="Text Placeholder 6">
            <a:extLst>
              <a:ext uri="{FF2B5EF4-FFF2-40B4-BE49-F238E27FC236}">
                <a16:creationId xmlns:a16="http://schemas.microsoft.com/office/drawing/2014/main" id="{5509C739-5E4C-CF4F-9BAD-2CBD12BC5A3E}"/>
              </a:ext>
            </a:extLst>
          </p:cNvPr>
          <p:cNvSpPr>
            <a:spLocks noGrp="1"/>
          </p:cNvSpPr>
          <p:nvPr>
            <p:ph type="body" sz="quarter" idx="11" hasCustomPrompt="1"/>
          </p:nvPr>
        </p:nvSpPr>
        <p:spPr>
          <a:xfrm>
            <a:off x="917728" y="2627776"/>
            <a:ext cx="4998779" cy="481184"/>
          </a:xfrm>
          <a:prstGeom prst="rect">
            <a:avLst/>
          </a:prstGeom>
        </p:spPr>
        <p:txBody>
          <a:bodyPr lIns="0" tIns="0" rIns="0" bIns="0"/>
          <a:lstStyle>
            <a:lvl1pPr marL="0" indent="0">
              <a:spcBef>
                <a:spcPts val="0"/>
              </a:spcBef>
              <a:buFontTx/>
              <a:buNone/>
              <a:defRPr sz="2400" b="1">
                <a:solidFill>
                  <a:srgbClr val="04A299"/>
                </a:solidFill>
                <a:latin typeface="+mj-lt"/>
              </a:defRPr>
            </a:lvl1pPr>
            <a:lvl2pPr marL="0" indent="0">
              <a:spcBef>
                <a:spcPts val="0"/>
              </a:spcBef>
              <a:buFontTx/>
              <a:buNone/>
              <a:defRPr sz="1800" b="1">
                <a:solidFill>
                  <a:srgbClr val="04A299"/>
                </a:solidFill>
                <a:latin typeface="+mj-lt"/>
              </a:defRPr>
            </a:lvl2pPr>
            <a:lvl3pPr marL="0" indent="0">
              <a:spcBef>
                <a:spcPts val="0"/>
              </a:spcBef>
              <a:buFontTx/>
              <a:buNone/>
              <a:defRPr sz="1800" b="1">
                <a:solidFill>
                  <a:srgbClr val="04A299"/>
                </a:solidFill>
                <a:latin typeface="+mj-lt"/>
              </a:defRPr>
            </a:lvl3pPr>
            <a:lvl4pPr marL="0" indent="0">
              <a:spcBef>
                <a:spcPts val="0"/>
              </a:spcBef>
              <a:buFontTx/>
              <a:buNone/>
              <a:defRPr sz="1800" b="1">
                <a:solidFill>
                  <a:srgbClr val="04A299"/>
                </a:solidFill>
                <a:latin typeface="+mj-lt"/>
              </a:defRPr>
            </a:lvl4pPr>
            <a:lvl5pPr marL="0" indent="0">
              <a:spcBef>
                <a:spcPts val="0"/>
              </a:spcBef>
              <a:buFontTx/>
              <a:buNone/>
              <a:defRPr sz="1800" b="1">
                <a:solidFill>
                  <a:srgbClr val="04A299"/>
                </a:solidFill>
                <a:latin typeface="+mj-lt"/>
              </a:defRPr>
            </a:lvl5pPr>
          </a:lstStyle>
          <a:p>
            <a:pPr lvl="0"/>
            <a:r>
              <a:rPr lang="en-US" dirty="0"/>
              <a:t>Header</a:t>
            </a:r>
          </a:p>
        </p:txBody>
      </p:sp>
      <p:sp>
        <p:nvSpPr>
          <p:cNvPr id="2" name="Title 1">
            <a:extLst>
              <a:ext uri="{FF2B5EF4-FFF2-40B4-BE49-F238E27FC236}">
                <a16:creationId xmlns:a16="http://schemas.microsoft.com/office/drawing/2014/main" id="{1372B030-2C65-AB4C-96EE-B7FDFD16C0C7}"/>
              </a:ext>
            </a:extLst>
          </p:cNvPr>
          <p:cNvSpPr>
            <a:spLocks noGrp="1"/>
          </p:cNvSpPr>
          <p:nvPr>
            <p:ph type="title" hasCustomPrompt="1"/>
          </p:nvPr>
        </p:nvSpPr>
        <p:spPr>
          <a:xfrm>
            <a:off x="917728" y="1"/>
            <a:ext cx="8960197" cy="1808479"/>
          </a:xfrm>
          <a:prstGeom prst="rect">
            <a:avLst/>
          </a:prstGeom>
        </p:spPr>
        <p:txBody>
          <a:bodyPr lIns="0" tIns="0" rIns="0" bIns="0" anchor="ctr"/>
          <a:lstStyle>
            <a:lvl1pPr>
              <a:defRPr sz="4000" b="1" i="0">
                <a:solidFill>
                  <a:schemeClr val="tx2"/>
                </a:solidFill>
                <a:latin typeface="Source Serif Pro" panose="02040603050405020204" pitchFamily="18" charset="0"/>
                <a:ea typeface="Source Serif Pro" panose="02040603050405020204" pitchFamily="18" charset="0"/>
              </a:defRPr>
            </a:lvl1pPr>
          </a:lstStyle>
          <a:p>
            <a:r>
              <a:rPr lang="en-US" dirty="0"/>
              <a:t>Two columns text and images</a:t>
            </a:r>
          </a:p>
        </p:txBody>
      </p:sp>
      <p:sp>
        <p:nvSpPr>
          <p:cNvPr id="4" name="Picture Placeholder 3">
            <a:extLst>
              <a:ext uri="{FF2B5EF4-FFF2-40B4-BE49-F238E27FC236}">
                <a16:creationId xmlns:a16="http://schemas.microsoft.com/office/drawing/2014/main" id="{D0EDFDC4-646B-7C4F-87B3-9CA09BA09697}"/>
              </a:ext>
            </a:extLst>
          </p:cNvPr>
          <p:cNvSpPr>
            <a:spLocks noGrp="1"/>
          </p:cNvSpPr>
          <p:nvPr>
            <p:ph type="pic" sz="quarter" idx="16"/>
          </p:nvPr>
        </p:nvSpPr>
        <p:spPr>
          <a:xfrm>
            <a:off x="917729" y="3430651"/>
            <a:ext cx="1902811" cy="1885061"/>
          </a:xfrm>
          <a:prstGeom prst="rect">
            <a:avLst/>
          </a:prstGeom>
        </p:spPr>
        <p:txBody>
          <a:bodyPr anchor="ctr"/>
          <a:lstStyle>
            <a:lvl1pPr algn="ctr">
              <a:buFontTx/>
              <a:buNone/>
              <a:defRPr sz="1800"/>
            </a:lvl1pPr>
          </a:lstStyle>
          <a:p>
            <a:endParaRPr lang="en-VN" dirty="0"/>
          </a:p>
        </p:txBody>
      </p:sp>
      <p:sp>
        <p:nvSpPr>
          <p:cNvPr id="22" name="Picture Placeholder 3">
            <a:extLst>
              <a:ext uri="{FF2B5EF4-FFF2-40B4-BE49-F238E27FC236}">
                <a16:creationId xmlns:a16="http://schemas.microsoft.com/office/drawing/2014/main" id="{97486829-660D-284E-8A47-8BAAAED7EFEE}"/>
              </a:ext>
            </a:extLst>
          </p:cNvPr>
          <p:cNvSpPr>
            <a:spLocks noGrp="1"/>
          </p:cNvSpPr>
          <p:nvPr>
            <p:ph type="pic" sz="quarter" idx="17"/>
          </p:nvPr>
        </p:nvSpPr>
        <p:spPr>
          <a:xfrm>
            <a:off x="6403643" y="3465576"/>
            <a:ext cx="1902811" cy="1885061"/>
          </a:xfrm>
          <a:prstGeom prst="rect">
            <a:avLst/>
          </a:prstGeom>
        </p:spPr>
        <p:txBody>
          <a:bodyPr anchor="ctr"/>
          <a:lstStyle>
            <a:lvl1pPr algn="ctr">
              <a:buFontTx/>
              <a:buNone/>
              <a:defRPr sz="1800"/>
            </a:lvl1pPr>
          </a:lstStyle>
          <a:p>
            <a:endParaRPr lang="en-VN" dirty="0"/>
          </a:p>
        </p:txBody>
      </p:sp>
      <p:sp>
        <p:nvSpPr>
          <p:cNvPr id="11" name="Text Placeholder 10">
            <a:extLst>
              <a:ext uri="{FF2B5EF4-FFF2-40B4-BE49-F238E27FC236}">
                <a16:creationId xmlns:a16="http://schemas.microsoft.com/office/drawing/2014/main" id="{2280E55F-C56E-574C-BC74-E3C1E8B3F424}"/>
              </a:ext>
            </a:extLst>
          </p:cNvPr>
          <p:cNvSpPr>
            <a:spLocks noGrp="1"/>
          </p:cNvSpPr>
          <p:nvPr>
            <p:ph type="body" sz="quarter" idx="18" hasCustomPrompt="1"/>
          </p:nvPr>
        </p:nvSpPr>
        <p:spPr>
          <a:xfrm>
            <a:off x="6403974" y="2627313"/>
            <a:ext cx="4949825" cy="573087"/>
          </a:xfrm>
          <a:prstGeom prst="rect">
            <a:avLst/>
          </a:prstGeom>
        </p:spPr>
        <p:txBody>
          <a:bodyPr lIns="0" tIns="0" rIns="0" bIns="0"/>
          <a:lstStyle>
            <a:lvl1pPr marL="0" indent="0">
              <a:lnSpc>
                <a:spcPct val="100000"/>
              </a:lnSpc>
              <a:spcBef>
                <a:spcPts val="0"/>
              </a:spcBef>
              <a:buFontTx/>
              <a:buNone/>
              <a:defRPr sz="2400" b="1">
                <a:solidFill>
                  <a:srgbClr val="04A299"/>
                </a:solidFill>
                <a:latin typeface="+mj-lt"/>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Header</a:t>
            </a:r>
          </a:p>
        </p:txBody>
      </p:sp>
      <p:sp>
        <p:nvSpPr>
          <p:cNvPr id="15" name="Text Placeholder 14">
            <a:extLst>
              <a:ext uri="{FF2B5EF4-FFF2-40B4-BE49-F238E27FC236}">
                <a16:creationId xmlns:a16="http://schemas.microsoft.com/office/drawing/2014/main" id="{CA8FBCE1-4494-7346-BA0F-2AE1458C4CE0}"/>
              </a:ext>
            </a:extLst>
          </p:cNvPr>
          <p:cNvSpPr>
            <a:spLocks noGrp="1"/>
          </p:cNvSpPr>
          <p:nvPr>
            <p:ph type="body" sz="quarter" idx="19" hasCustomPrompt="1"/>
          </p:nvPr>
        </p:nvSpPr>
        <p:spPr>
          <a:xfrm>
            <a:off x="8443861" y="3465513"/>
            <a:ext cx="2909940" cy="2424112"/>
          </a:xfrm>
          <a:prstGeom prst="rect">
            <a:avLst/>
          </a:prstGeom>
        </p:spPr>
        <p:txBody>
          <a:bodyPr lIns="0" tIns="0" rIns="0" bIns="0"/>
          <a:lstStyle>
            <a:lvl1pPr marL="182880" indent="-182880">
              <a:lnSpc>
                <a:spcPct val="100000"/>
              </a:lnSpc>
              <a:spcBef>
                <a:spcPts val="1200"/>
              </a:spcBef>
              <a:buClr>
                <a:srgbClr val="04A299"/>
              </a:buClr>
              <a:buSzPct val="150000"/>
              <a:buFont typeface="Arial" panose="020B0604020202020204" pitchFamily="34" charset="0"/>
              <a:buChar char="•"/>
              <a:defRPr sz="1600"/>
            </a:lvl1pPr>
            <a:lvl2pPr marL="182880" indent="-182880">
              <a:lnSpc>
                <a:spcPct val="100000"/>
              </a:lnSpc>
              <a:spcBef>
                <a:spcPts val="1200"/>
              </a:spcBef>
              <a:buClr>
                <a:srgbClr val="04A299"/>
              </a:buClr>
              <a:buSzPct val="150000"/>
              <a:buFont typeface="Arial" panose="020B0604020202020204" pitchFamily="34" charset="0"/>
              <a:buChar char="•"/>
              <a:defRPr sz="1600"/>
            </a:lvl2pPr>
            <a:lvl3pPr marL="182880" indent="-182880">
              <a:lnSpc>
                <a:spcPct val="90000"/>
              </a:lnSpc>
              <a:spcBef>
                <a:spcPts val="600"/>
              </a:spcBef>
              <a:buClr>
                <a:srgbClr val="04A299"/>
              </a:buClr>
              <a:buSzPct val="150000"/>
              <a:buFont typeface="Arial" panose="020B0604020202020204" pitchFamily="34" charset="0"/>
              <a:buChar char="•"/>
              <a:defRPr sz="1600"/>
            </a:lvl3pPr>
            <a:lvl4pPr marL="182880" indent="-182880">
              <a:lnSpc>
                <a:spcPct val="90000"/>
              </a:lnSpc>
              <a:spcBef>
                <a:spcPts val="600"/>
              </a:spcBef>
              <a:buClr>
                <a:srgbClr val="04A299"/>
              </a:buClr>
              <a:buSzPct val="150000"/>
              <a:buFont typeface="Arial" panose="020B0604020202020204" pitchFamily="34" charset="0"/>
              <a:buChar char="•"/>
              <a:defRPr sz="1600"/>
            </a:lvl4pPr>
            <a:lvl5pPr marL="182880" indent="-182880">
              <a:lnSpc>
                <a:spcPct val="90000"/>
              </a:lnSpc>
              <a:spcBef>
                <a:spcPts val="600"/>
              </a:spcBef>
              <a:buClr>
                <a:srgbClr val="04A299"/>
              </a:buClr>
              <a:buSzPct val="150000"/>
              <a:buFont typeface="Arial" panose="020B0604020202020204" pitchFamily="34" charset="0"/>
              <a:buChar char="•"/>
              <a:defRPr sz="1600"/>
            </a:lvl5pPr>
          </a:lstStyle>
          <a:p>
            <a:pPr lvl="0"/>
            <a:r>
              <a:rPr lang="en-US" dirty="0"/>
              <a:t>Here you have a list of items and some text, but remember not to overload your slides with content.</a:t>
            </a:r>
          </a:p>
          <a:p>
            <a:pPr lvl="1"/>
            <a:r>
              <a:rPr lang="en-US" dirty="0"/>
              <a:t>Your audience will listen to you or read the content, but won’t do both.</a:t>
            </a:r>
          </a:p>
        </p:txBody>
      </p:sp>
      <p:sp>
        <p:nvSpPr>
          <p:cNvPr id="18" name="Slide Number Placeholder 12">
            <a:extLst>
              <a:ext uri="{FF2B5EF4-FFF2-40B4-BE49-F238E27FC236}">
                <a16:creationId xmlns:a16="http://schemas.microsoft.com/office/drawing/2014/main" id="{44EBEEB6-B68F-634E-9646-F58E61B560A1}"/>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7FEE2DA-7DFE-A54B-8475-841BEFB7364F}"/>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8FFFAB93-7CD9-2E47-A89A-C0A2825FC0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pic>
        <p:nvPicPr>
          <p:cNvPr id="13" name="Picture 12">
            <a:extLst>
              <a:ext uri="{FF2B5EF4-FFF2-40B4-BE49-F238E27FC236}">
                <a16:creationId xmlns:a16="http://schemas.microsoft.com/office/drawing/2014/main" id="{5BB32B03-F88E-5B47-968D-949F9A1B65B4}"/>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4207566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79F88F0-B6CD-E744-A523-7528E3836835}"/>
              </a:ext>
            </a:extLst>
          </p:cNvPr>
          <p:cNvGrpSpPr/>
          <p:nvPr userDrawn="1"/>
        </p:nvGrpSpPr>
        <p:grpSpPr>
          <a:xfrm>
            <a:off x="3940113" y="2380637"/>
            <a:ext cx="3519697" cy="3635864"/>
            <a:chOff x="3838560" y="2618632"/>
            <a:chExt cx="3519697" cy="3226924"/>
          </a:xfrm>
        </p:grpSpPr>
        <p:cxnSp>
          <p:nvCxnSpPr>
            <p:cNvPr id="15" name="Straight Connector 28">
              <a:extLst>
                <a:ext uri="{FF2B5EF4-FFF2-40B4-BE49-F238E27FC236}">
                  <a16:creationId xmlns:a16="http://schemas.microsoft.com/office/drawing/2014/main" id="{10822C19-686E-CA4D-8BC2-AFA45EA01568}"/>
                </a:ext>
              </a:extLst>
            </p:cNvPr>
            <p:cNvCxnSpPr>
              <a:cxnSpLocks/>
            </p:cNvCxnSpPr>
            <p:nvPr/>
          </p:nvCxnSpPr>
          <p:spPr>
            <a:xfrm>
              <a:off x="7358257" y="2618632"/>
              <a:ext cx="0" cy="3226924"/>
            </a:xfrm>
            <a:prstGeom prst="straightConnector1">
              <a:avLst/>
            </a:prstGeom>
            <a:noFill/>
            <a:ln w="6345" cap="flat">
              <a:solidFill>
                <a:srgbClr val="B4B4B4"/>
              </a:solidFill>
              <a:prstDash val="solid"/>
              <a:miter/>
            </a:ln>
          </p:spPr>
        </p:cxnSp>
        <p:cxnSp>
          <p:nvCxnSpPr>
            <p:cNvPr id="16" name="Straight Connector 2">
              <a:extLst>
                <a:ext uri="{FF2B5EF4-FFF2-40B4-BE49-F238E27FC236}">
                  <a16:creationId xmlns:a16="http://schemas.microsoft.com/office/drawing/2014/main" id="{24D6B379-273C-C74F-B760-5672842ADE44}"/>
                </a:ext>
              </a:extLst>
            </p:cNvPr>
            <p:cNvCxnSpPr>
              <a:cxnSpLocks/>
            </p:cNvCxnSpPr>
            <p:nvPr/>
          </p:nvCxnSpPr>
          <p:spPr>
            <a:xfrm>
              <a:off x="3838560" y="2618632"/>
              <a:ext cx="0" cy="3226924"/>
            </a:xfrm>
            <a:prstGeom prst="straightConnector1">
              <a:avLst/>
            </a:prstGeom>
            <a:noFill/>
            <a:ln w="6345" cap="flat">
              <a:solidFill>
                <a:srgbClr val="B4B4B4"/>
              </a:solidFill>
              <a:prstDash val="solid"/>
              <a:miter/>
            </a:ln>
          </p:spPr>
        </p:cxnSp>
      </p:grpSp>
      <p:sp>
        <p:nvSpPr>
          <p:cNvPr id="19" name="Text Placeholder 2">
            <a:extLst>
              <a:ext uri="{FF2B5EF4-FFF2-40B4-BE49-F238E27FC236}">
                <a16:creationId xmlns:a16="http://schemas.microsoft.com/office/drawing/2014/main" id="{4C3C6778-5971-4B44-9CE8-9A42E60A1867}"/>
              </a:ext>
            </a:extLst>
          </p:cNvPr>
          <p:cNvSpPr>
            <a:spLocks noGrp="1"/>
          </p:cNvSpPr>
          <p:nvPr>
            <p:ph type="body" sz="quarter" idx="10" hasCustomPrompt="1"/>
          </p:nvPr>
        </p:nvSpPr>
        <p:spPr>
          <a:xfrm>
            <a:off x="917729" y="3261644"/>
            <a:ext cx="2713003" cy="2460161"/>
          </a:xfrm>
          <a:prstGeom prst="rect">
            <a:avLst/>
          </a:prstGeom>
        </p:spPr>
        <p:txBody>
          <a:bodyPr lIns="0" tIns="0" rIns="0" bIns="0"/>
          <a:lstStyle>
            <a:lvl1pPr marL="0" indent="-274320">
              <a:lnSpc>
                <a:spcPct val="100000"/>
              </a:lnSpc>
              <a:spcBef>
                <a:spcPts val="1200"/>
              </a:spcBef>
              <a:buClr>
                <a:srgbClr val="04A299"/>
              </a:buClr>
              <a:buFontTx/>
              <a:buNone/>
              <a:tabLst>
                <a:tab pos="274320" algn="l"/>
              </a:tabLst>
              <a:defRPr sz="1600" b="0" i="0">
                <a:latin typeface="+mn-lt"/>
                <a:cs typeface="Arial" panose="020B0604020202020204" pitchFamily="34" charset="0"/>
              </a:defRPr>
            </a:lvl1pPr>
            <a:lvl2pPr marL="0" indent="-274320">
              <a:spcBef>
                <a:spcPts val="1200"/>
              </a:spcBef>
              <a:buClr>
                <a:srgbClr val="04A299"/>
              </a:buClr>
              <a:buFont typeface="+mj-lt"/>
              <a:buAutoNum type="arabicPeriod"/>
              <a:tabLst>
                <a:tab pos="274320" algn="l"/>
              </a:tabLst>
              <a:defRPr sz="1800"/>
            </a:lvl2pPr>
            <a:lvl3pPr marL="0" indent="-274320">
              <a:spcBef>
                <a:spcPts val="1200"/>
              </a:spcBef>
              <a:buClr>
                <a:srgbClr val="04A299"/>
              </a:buClr>
              <a:buFont typeface="+mj-lt"/>
              <a:buAutoNum type="arabicPeriod"/>
              <a:tabLst>
                <a:tab pos="274320" algn="l"/>
              </a:tabLst>
              <a:defRPr sz="1800"/>
            </a:lvl3pPr>
            <a:lvl4pPr marL="0" indent="-274320">
              <a:spcBef>
                <a:spcPts val="1200"/>
              </a:spcBef>
              <a:buClr>
                <a:srgbClr val="04A299"/>
              </a:buClr>
              <a:buFont typeface="+mj-lt"/>
              <a:buAutoNum type="arabicPeriod"/>
              <a:tabLst>
                <a:tab pos="274320" algn="l"/>
              </a:tabLst>
              <a:defRPr sz="1800"/>
            </a:lvl4pPr>
            <a:lvl5pPr marL="0" indent="-274320">
              <a:spcBef>
                <a:spcPts val="1200"/>
              </a:spcBef>
              <a:buClr>
                <a:srgbClr val="04A299"/>
              </a:buClr>
              <a:buFont typeface="+mj-lt"/>
              <a:buAutoNum type="arabicPeriod"/>
              <a:tabLst>
                <a:tab pos="274320" algn="l"/>
              </a:tabLst>
              <a:defRPr sz="1800"/>
            </a:lvl5pPr>
          </a:lstStyle>
          <a:p>
            <a:pPr lvl="0"/>
            <a:r>
              <a:rPr lang="en-US" dirty="0"/>
              <a:t>Here you have a list of items and some text, but remember not to overload your slides with content. Your audience will listen to you or read the content, but won’t do both.</a:t>
            </a:r>
          </a:p>
        </p:txBody>
      </p:sp>
      <p:sp>
        <p:nvSpPr>
          <p:cNvPr id="20" name="Text Placeholder 6">
            <a:extLst>
              <a:ext uri="{FF2B5EF4-FFF2-40B4-BE49-F238E27FC236}">
                <a16:creationId xmlns:a16="http://schemas.microsoft.com/office/drawing/2014/main" id="{5509C739-5E4C-CF4F-9BAD-2CBD12BC5A3E}"/>
              </a:ext>
            </a:extLst>
          </p:cNvPr>
          <p:cNvSpPr>
            <a:spLocks noGrp="1"/>
          </p:cNvSpPr>
          <p:nvPr>
            <p:ph type="body" sz="quarter" idx="11" hasCustomPrompt="1"/>
          </p:nvPr>
        </p:nvSpPr>
        <p:spPr>
          <a:xfrm>
            <a:off x="917729" y="2627776"/>
            <a:ext cx="2712995" cy="633868"/>
          </a:xfrm>
          <a:prstGeom prst="rect">
            <a:avLst/>
          </a:prstGeom>
        </p:spPr>
        <p:txBody>
          <a:bodyPr lIns="0" tIns="0" rIns="0" bIns="0"/>
          <a:lstStyle>
            <a:lvl1pPr marL="0" indent="0">
              <a:lnSpc>
                <a:spcPct val="100000"/>
              </a:lnSpc>
              <a:spcBef>
                <a:spcPts val="0"/>
              </a:spcBef>
              <a:buFontTx/>
              <a:buNone/>
              <a:defRPr sz="2000" b="1">
                <a:solidFill>
                  <a:srgbClr val="04A299"/>
                </a:solidFill>
                <a:latin typeface="+mj-lt"/>
              </a:defRPr>
            </a:lvl1pPr>
            <a:lvl2pPr marL="0" indent="0">
              <a:spcBef>
                <a:spcPts val="0"/>
              </a:spcBef>
              <a:buFontTx/>
              <a:buNone/>
              <a:defRPr sz="1800" b="1">
                <a:solidFill>
                  <a:srgbClr val="04A299"/>
                </a:solidFill>
                <a:latin typeface="+mj-lt"/>
              </a:defRPr>
            </a:lvl2pPr>
            <a:lvl3pPr marL="0" indent="0">
              <a:spcBef>
                <a:spcPts val="0"/>
              </a:spcBef>
              <a:buFontTx/>
              <a:buNone/>
              <a:defRPr sz="1800" b="1">
                <a:solidFill>
                  <a:srgbClr val="04A299"/>
                </a:solidFill>
                <a:latin typeface="+mj-lt"/>
              </a:defRPr>
            </a:lvl3pPr>
            <a:lvl4pPr marL="0" indent="0">
              <a:spcBef>
                <a:spcPts val="0"/>
              </a:spcBef>
              <a:buFontTx/>
              <a:buNone/>
              <a:defRPr sz="1800" b="1">
                <a:solidFill>
                  <a:srgbClr val="04A299"/>
                </a:solidFill>
                <a:latin typeface="+mj-lt"/>
              </a:defRPr>
            </a:lvl4pPr>
            <a:lvl5pPr marL="0" indent="0">
              <a:spcBef>
                <a:spcPts val="0"/>
              </a:spcBef>
              <a:buFontTx/>
              <a:buNone/>
              <a:defRPr sz="1800" b="1">
                <a:solidFill>
                  <a:srgbClr val="04A299"/>
                </a:solidFill>
                <a:latin typeface="+mj-lt"/>
              </a:defRPr>
            </a:lvl5pPr>
          </a:lstStyle>
          <a:p>
            <a:pPr lvl="0"/>
            <a:r>
              <a:rPr lang="en-US" dirty="0"/>
              <a:t>Header</a:t>
            </a:r>
          </a:p>
        </p:txBody>
      </p:sp>
      <p:sp>
        <p:nvSpPr>
          <p:cNvPr id="2" name="Title 1">
            <a:extLst>
              <a:ext uri="{FF2B5EF4-FFF2-40B4-BE49-F238E27FC236}">
                <a16:creationId xmlns:a16="http://schemas.microsoft.com/office/drawing/2014/main" id="{1372B030-2C65-AB4C-96EE-B7FDFD16C0C7}"/>
              </a:ext>
            </a:extLst>
          </p:cNvPr>
          <p:cNvSpPr>
            <a:spLocks noGrp="1"/>
          </p:cNvSpPr>
          <p:nvPr>
            <p:ph type="title" hasCustomPrompt="1"/>
          </p:nvPr>
        </p:nvSpPr>
        <p:spPr>
          <a:xfrm>
            <a:off x="917729" y="1"/>
            <a:ext cx="9202450" cy="1818639"/>
          </a:xfrm>
          <a:prstGeom prst="rect">
            <a:avLst/>
          </a:prstGeom>
        </p:spPr>
        <p:txBody>
          <a:bodyPr lIns="0" tIns="0" rIns="0" bIns="0" anchor="ctr"/>
          <a:lstStyle>
            <a:lvl1pPr>
              <a:defRPr sz="4000" b="1" i="0">
                <a:solidFill>
                  <a:schemeClr val="tx2"/>
                </a:solidFill>
                <a:latin typeface="Source Serif Pro" panose="02040603050405020204" pitchFamily="18" charset="0"/>
                <a:ea typeface="Source Serif Pro" panose="02040603050405020204" pitchFamily="18" charset="0"/>
              </a:defRPr>
            </a:lvl1pPr>
          </a:lstStyle>
          <a:p>
            <a:r>
              <a:rPr lang="en-US" dirty="0"/>
              <a:t>Three columns text</a:t>
            </a:r>
          </a:p>
        </p:txBody>
      </p:sp>
      <p:sp>
        <p:nvSpPr>
          <p:cNvPr id="11" name="Text Placeholder 10">
            <a:extLst>
              <a:ext uri="{FF2B5EF4-FFF2-40B4-BE49-F238E27FC236}">
                <a16:creationId xmlns:a16="http://schemas.microsoft.com/office/drawing/2014/main" id="{F4F99A55-EB00-D442-B959-C04869664159}"/>
              </a:ext>
            </a:extLst>
          </p:cNvPr>
          <p:cNvSpPr>
            <a:spLocks noGrp="1"/>
          </p:cNvSpPr>
          <p:nvPr>
            <p:ph type="body" sz="quarter" idx="12" hasCustomPrompt="1"/>
          </p:nvPr>
        </p:nvSpPr>
        <p:spPr>
          <a:xfrm>
            <a:off x="4218566" y="2618633"/>
            <a:ext cx="2962793" cy="643012"/>
          </a:xfrm>
          <a:prstGeom prst="rect">
            <a:avLst/>
          </a:prstGeom>
        </p:spPr>
        <p:txBody>
          <a:bodyPr lIns="0" tIns="0" rIns="0" bIns="0"/>
          <a:lstStyle>
            <a:lvl1pPr marL="0" indent="0">
              <a:lnSpc>
                <a:spcPct val="100000"/>
              </a:lnSpc>
              <a:spcBef>
                <a:spcPts val="0"/>
              </a:spcBef>
              <a:buFontTx/>
              <a:buNone/>
              <a:defRPr sz="2000" b="1">
                <a:solidFill>
                  <a:srgbClr val="04A299"/>
                </a:solidFill>
                <a:latin typeface="+mj-lt"/>
              </a:defRPr>
            </a:lvl1pPr>
            <a:lvl2pPr>
              <a:buFontTx/>
              <a:buNone/>
              <a:defRPr b="1">
                <a:solidFill>
                  <a:srgbClr val="04A299"/>
                </a:solidFill>
                <a:latin typeface="+mj-lt"/>
              </a:defRPr>
            </a:lvl2pPr>
            <a:lvl3pPr>
              <a:buFontTx/>
              <a:buNone/>
              <a:defRPr b="1">
                <a:solidFill>
                  <a:srgbClr val="04A299"/>
                </a:solidFill>
                <a:latin typeface="+mj-lt"/>
              </a:defRPr>
            </a:lvl3pPr>
            <a:lvl4pPr>
              <a:buFontTx/>
              <a:buNone/>
              <a:defRPr b="1">
                <a:solidFill>
                  <a:srgbClr val="04A299"/>
                </a:solidFill>
                <a:latin typeface="+mj-lt"/>
              </a:defRPr>
            </a:lvl4pPr>
            <a:lvl5pPr>
              <a:buFontTx/>
              <a:buNone/>
              <a:defRPr b="1">
                <a:solidFill>
                  <a:srgbClr val="04A299"/>
                </a:solidFill>
                <a:latin typeface="+mj-lt"/>
              </a:defRPr>
            </a:lvl5pPr>
          </a:lstStyle>
          <a:p>
            <a:pPr lvl="0"/>
            <a:r>
              <a:rPr lang="en-US" dirty="0"/>
              <a:t>Header</a:t>
            </a:r>
          </a:p>
        </p:txBody>
      </p:sp>
      <p:sp>
        <p:nvSpPr>
          <p:cNvPr id="13" name="Text Placeholder 12">
            <a:extLst>
              <a:ext uri="{FF2B5EF4-FFF2-40B4-BE49-F238E27FC236}">
                <a16:creationId xmlns:a16="http://schemas.microsoft.com/office/drawing/2014/main" id="{DF05FF31-83E2-484E-9ED4-DAF286D05EB8}"/>
              </a:ext>
            </a:extLst>
          </p:cNvPr>
          <p:cNvSpPr>
            <a:spLocks noGrp="1"/>
          </p:cNvSpPr>
          <p:nvPr>
            <p:ph type="body" sz="quarter" idx="13" hasCustomPrompt="1"/>
          </p:nvPr>
        </p:nvSpPr>
        <p:spPr>
          <a:xfrm>
            <a:off x="7778904" y="2618633"/>
            <a:ext cx="3264224" cy="643012"/>
          </a:xfrm>
          <a:prstGeom prst="rect">
            <a:avLst/>
          </a:prstGeom>
        </p:spPr>
        <p:txBody>
          <a:bodyPr lIns="0" tIns="0" rIns="0" bIns="0"/>
          <a:lstStyle>
            <a:lvl1pPr marL="0" indent="0">
              <a:lnSpc>
                <a:spcPct val="100000"/>
              </a:lnSpc>
              <a:spcBef>
                <a:spcPts val="0"/>
              </a:spcBef>
              <a:buFontTx/>
              <a:buNone/>
              <a:defRPr sz="2000" b="1">
                <a:solidFill>
                  <a:srgbClr val="04A299"/>
                </a:solidFill>
                <a:latin typeface="+mj-lt"/>
              </a:defRPr>
            </a:lvl1pPr>
            <a:lvl2pPr>
              <a:buFontTx/>
              <a:buNone/>
              <a:defRPr b="1">
                <a:solidFill>
                  <a:srgbClr val="04A299"/>
                </a:solidFill>
                <a:latin typeface="+mj-lt"/>
              </a:defRPr>
            </a:lvl2pPr>
            <a:lvl3pPr>
              <a:buFontTx/>
              <a:buNone/>
              <a:defRPr b="1">
                <a:solidFill>
                  <a:srgbClr val="04A299"/>
                </a:solidFill>
                <a:latin typeface="+mj-lt"/>
              </a:defRPr>
            </a:lvl3pPr>
            <a:lvl4pPr>
              <a:buFontTx/>
              <a:buNone/>
              <a:defRPr b="1">
                <a:solidFill>
                  <a:srgbClr val="04A299"/>
                </a:solidFill>
                <a:latin typeface="+mj-lt"/>
              </a:defRPr>
            </a:lvl4pPr>
            <a:lvl5pPr>
              <a:buFontTx/>
              <a:buNone/>
              <a:defRPr b="1">
                <a:solidFill>
                  <a:srgbClr val="04A299"/>
                </a:solidFill>
                <a:latin typeface="+mj-lt"/>
              </a:defRPr>
            </a:lvl5pPr>
          </a:lstStyle>
          <a:p>
            <a:pPr lvl="0"/>
            <a:r>
              <a:rPr lang="en-US" dirty="0"/>
              <a:t>Header</a:t>
            </a:r>
          </a:p>
        </p:txBody>
      </p:sp>
      <p:sp>
        <p:nvSpPr>
          <p:cNvPr id="17" name="Text Placeholder 16">
            <a:extLst>
              <a:ext uri="{FF2B5EF4-FFF2-40B4-BE49-F238E27FC236}">
                <a16:creationId xmlns:a16="http://schemas.microsoft.com/office/drawing/2014/main" id="{55261360-5EA5-AD48-87BB-AE65404A1A77}"/>
              </a:ext>
            </a:extLst>
          </p:cNvPr>
          <p:cNvSpPr>
            <a:spLocks noGrp="1"/>
          </p:cNvSpPr>
          <p:nvPr>
            <p:ph type="body" sz="quarter" idx="14" hasCustomPrompt="1"/>
          </p:nvPr>
        </p:nvSpPr>
        <p:spPr>
          <a:xfrm>
            <a:off x="4218566" y="3262313"/>
            <a:ext cx="2962799" cy="2459037"/>
          </a:xfrm>
          <a:prstGeom prst="rect">
            <a:avLst/>
          </a:prstGeom>
        </p:spPr>
        <p:txBody>
          <a:bodyPr lIns="0" tIns="0" rIns="0" bIns="0"/>
          <a:lstStyle>
            <a:lvl1pPr marL="0" indent="0">
              <a:lnSpc>
                <a:spcPct val="100000"/>
              </a:lnSpc>
              <a:spcBef>
                <a:spcPts val="1200"/>
              </a:spcBef>
              <a:buFontTx/>
              <a:buNone/>
              <a:defRPr sz="1600">
                <a:latin typeface="+mn-lt"/>
              </a:defRPr>
            </a:lvl1pPr>
            <a:lvl2pPr marL="0" indent="0">
              <a:spcBef>
                <a:spcPts val="1200"/>
              </a:spcBef>
              <a:buFontTx/>
              <a:buNone/>
              <a:defRPr sz="1600">
                <a:latin typeface="+mn-lt"/>
              </a:defRPr>
            </a:lvl2pPr>
            <a:lvl3pPr marL="0" indent="0">
              <a:spcBef>
                <a:spcPts val="1200"/>
              </a:spcBef>
              <a:buFontTx/>
              <a:buNone/>
              <a:defRPr sz="1600">
                <a:latin typeface="+mn-lt"/>
              </a:defRPr>
            </a:lvl3pPr>
            <a:lvl4pPr marL="0" indent="0">
              <a:spcBef>
                <a:spcPts val="1200"/>
              </a:spcBef>
              <a:buFontTx/>
              <a:buNone/>
              <a:defRPr sz="1600">
                <a:latin typeface="+mn-lt"/>
              </a:defRPr>
            </a:lvl4pPr>
            <a:lvl5pPr marL="0" indent="0">
              <a:spcBef>
                <a:spcPts val="1200"/>
              </a:spcBef>
              <a:buFontTx/>
              <a:buNone/>
              <a:defRPr sz="1600">
                <a:latin typeface="+mn-lt"/>
              </a:defRPr>
            </a:lvl5pPr>
          </a:lstStyle>
          <a:p>
            <a:pPr lvl="0"/>
            <a:r>
              <a:rPr lang="en-US" dirty="0"/>
              <a:t>Here you have a list of items and some text, but remember not to overload your slides with content. Your audience will listen to you or read the content, but won’t do both.</a:t>
            </a:r>
          </a:p>
        </p:txBody>
      </p:sp>
      <p:sp>
        <p:nvSpPr>
          <p:cNvPr id="21" name="Text Placeholder 20">
            <a:extLst>
              <a:ext uri="{FF2B5EF4-FFF2-40B4-BE49-F238E27FC236}">
                <a16:creationId xmlns:a16="http://schemas.microsoft.com/office/drawing/2014/main" id="{71511670-A016-1149-B7BE-848C988D2757}"/>
              </a:ext>
            </a:extLst>
          </p:cNvPr>
          <p:cNvSpPr>
            <a:spLocks noGrp="1"/>
          </p:cNvSpPr>
          <p:nvPr>
            <p:ph type="body" sz="quarter" idx="15" hasCustomPrompt="1"/>
          </p:nvPr>
        </p:nvSpPr>
        <p:spPr>
          <a:xfrm>
            <a:off x="7778904" y="3262313"/>
            <a:ext cx="3264227" cy="2459037"/>
          </a:xfrm>
          <a:prstGeom prst="rect">
            <a:avLst/>
          </a:prstGeom>
        </p:spPr>
        <p:txBody>
          <a:bodyPr lIns="0" tIns="0" rIns="0" bIns="0"/>
          <a:lstStyle>
            <a:lvl1pPr marL="0" indent="0">
              <a:lnSpc>
                <a:spcPct val="100000"/>
              </a:lnSpc>
              <a:spcBef>
                <a:spcPts val="1200"/>
              </a:spcBef>
              <a:buFontTx/>
              <a:buNone/>
              <a:defRPr sz="1600">
                <a:latin typeface="+mn-lt"/>
              </a:defRPr>
            </a:lvl1pPr>
            <a:lvl2pPr marL="0" indent="0">
              <a:spcBef>
                <a:spcPts val="1200"/>
              </a:spcBef>
              <a:buFontTx/>
              <a:buNone/>
              <a:defRPr sz="1600">
                <a:latin typeface="+mn-lt"/>
              </a:defRPr>
            </a:lvl2pPr>
            <a:lvl3pPr marL="0" indent="0">
              <a:spcBef>
                <a:spcPts val="1200"/>
              </a:spcBef>
              <a:buFontTx/>
              <a:buNone/>
              <a:defRPr sz="1600">
                <a:latin typeface="+mn-lt"/>
              </a:defRPr>
            </a:lvl3pPr>
            <a:lvl4pPr marL="0" indent="0">
              <a:spcBef>
                <a:spcPts val="1200"/>
              </a:spcBef>
              <a:buFontTx/>
              <a:buNone/>
              <a:defRPr sz="1600">
                <a:latin typeface="+mn-lt"/>
              </a:defRPr>
            </a:lvl4pPr>
            <a:lvl5pPr marL="0" indent="0">
              <a:spcBef>
                <a:spcPts val="1200"/>
              </a:spcBef>
              <a:buFontTx/>
              <a:buNone/>
              <a:defRPr sz="1600">
                <a:latin typeface="+mn-lt"/>
              </a:defRPr>
            </a:lvl5pPr>
          </a:lstStyle>
          <a:p>
            <a:pPr lvl="0"/>
            <a:r>
              <a:rPr lang="en-US" dirty="0"/>
              <a:t>Here you have a list of items and some text, but remember not to overload your slides with content. Your audience will listen to you or read the content, but won’t do both.</a:t>
            </a:r>
          </a:p>
        </p:txBody>
      </p:sp>
      <p:sp>
        <p:nvSpPr>
          <p:cNvPr id="24" name="Slide Number Placeholder 12">
            <a:extLst>
              <a:ext uri="{FF2B5EF4-FFF2-40B4-BE49-F238E27FC236}">
                <a16:creationId xmlns:a16="http://schemas.microsoft.com/office/drawing/2014/main" id="{1B74B86E-490F-9D4F-ADF0-C74E97B2ADA9}"/>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26" name="Straight Connector 25">
            <a:extLst>
              <a:ext uri="{FF2B5EF4-FFF2-40B4-BE49-F238E27FC236}">
                <a16:creationId xmlns:a16="http://schemas.microsoft.com/office/drawing/2014/main" id="{3B8B669A-2577-0E4E-A049-357DE2B3E795}"/>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E7F9A864-8D88-9140-B172-57220DA740F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pic>
        <p:nvPicPr>
          <p:cNvPr id="18" name="Picture 17">
            <a:extLst>
              <a:ext uri="{FF2B5EF4-FFF2-40B4-BE49-F238E27FC236}">
                <a16:creationId xmlns:a16="http://schemas.microsoft.com/office/drawing/2014/main" id="{20C3AA41-E5DF-BB4F-A011-E152AB1BEC82}"/>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3495709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aphic + Text">
    <p:spTree>
      <p:nvGrpSpPr>
        <p:cNvPr id="1" name=""/>
        <p:cNvGrpSpPr/>
        <p:nvPr/>
      </p:nvGrpSpPr>
      <p:grpSpPr>
        <a:xfrm>
          <a:off x="0" y="0"/>
          <a:ext cx="0" cy="0"/>
          <a:chOff x="0" y="0"/>
          <a:chExt cx="0" cy="0"/>
        </a:xfrm>
      </p:grpSpPr>
      <p:sp>
        <p:nvSpPr>
          <p:cNvPr id="13" name="Rectangle 1">
            <a:extLst>
              <a:ext uri="{FF2B5EF4-FFF2-40B4-BE49-F238E27FC236}">
                <a16:creationId xmlns:a16="http://schemas.microsoft.com/office/drawing/2014/main" id="{F4DE1297-8D76-F44D-B97F-1FE6BAC196EB}"/>
              </a:ext>
            </a:extLst>
          </p:cNvPr>
          <p:cNvSpPr/>
          <p:nvPr userDrawn="1"/>
        </p:nvSpPr>
        <p:spPr>
          <a:xfrm>
            <a:off x="0" y="0"/>
            <a:ext cx="6095998" cy="6857999"/>
          </a:xfrm>
          <a:prstGeom prst="rect">
            <a:avLst/>
          </a:prstGeom>
          <a:solidFill>
            <a:srgbClr val="0B4A5D"/>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00" b="1" i="0" u="none" strike="noStrike" kern="1200" cap="none" spc="0" baseline="0">
              <a:solidFill>
                <a:srgbClr val="FAFAFA"/>
              </a:solidFill>
              <a:uFillTx/>
              <a:latin typeface="Arial" pitchFamily="34"/>
            </a:endParaRPr>
          </a:p>
        </p:txBody>
      </p:sp>
      <p:sp>
        <p:nvSpPr>
          <p:cNvPr id="16" name="Text Placeholder 4">
            <a:extLst>
              <a:ext uri="{FF2B5EF4-FFF2-40B4-BE49-F238E27FC236}">
                <a16:creationId xmlns:a16="http://schemas.microsoft.com/office/drawing/2014/main" id="{D820E1D4-2FF9-494B-8484-1A75E26DBBA7}"/>
              </a:ext>
            </a:extLst>
          </p:cNvPr>
          <p:cNvSpPr>
            <a:spLocks noGrp="1"/>
          </p:cNvSpPr>
          <p:nvPr>
            <p:ph type="body" sz="quarter" idx="11" hasCustomPrompt="1"/>
          </p:nvPr>
        </p:nvSpPr>
        <p:spPr>
          <a:xfrm>
            <a:off x="915988" y="2643810"/>
            <a:ext cx="4532312" cy="3375990"/>
          </a:xfrm>
          <a:prstGeom prst="rect">
            <a:avLst/>
          </a:prstGeom>
        </p:spPr>
        <p:txBody>
          <a:bodyPr lIns="0" tIns="0" rIns="0" bIns="0"/>
          <a:lstStyle>
            <a:lvl1pPr marL="0" indent="0">
              <a:spcBef>
                <a:spcPts val="600"/>
              </a:spcBef>
              <a:buFontTx/>
              <a:buNone/>
              <a:defRPr sz="1800" b="0">
                <a:solidFill>
                  <a:schemeClr val="bg1"/>
                </a:solidFill>
                <a:latin typeface="+mj-lt"/>
              </a:defRPr>
            </a:lvl1pPr>
            <a:lvl2pPr marL="0" indent="0">
              <a:spcBef>
                <a:spcPts val="600"/>
              </a:spcBef>
              <a:buFontTx/>
              <a:buNone/>
              <a:defRPr sz="2000">
                <a:latin typeface="+mj-lt"/>
              </a:defRPr>
            </a:lvl2pPr>
            <a:lvl3pPr marL="0" indent="0">
              <a:spcBef>
                <a:spcPts val="600"/>
              </a:spcBef>
              <a:buFontTx/>
              <a:buNone/>
              <a:defRPr sz="2000">
                <a:latin typeface="+mj-lt"/>
              </a:defRPr>
            </a:lvl3pPr>
            <a:lvl4pPr marL="0" indent="0">
              <a:spcBef>
                <a:spcPts val="600"/>
              </a:spcBef>
              <a:buFontTx/>
              <a:buNone/>
              <a:defRPr sz="2000">
                <a:latin typeface="+mj-lt"/>
              </a:defRPr>
            </a:lvl4pPr>
            <a:lvl5pPr marL="0" indent="0">
              <a:spcBef>
                <a:spcPts val="600"/>
              </a:spcBef>
              <a:buFontTx/>
              <a:buNone/>
              <a:defRPr sz="2000">
                <a:latin typeface="+mj-lt"/>
              </a:defRPr>
            </a:lvl5pPr>
          </a:lstStyle>
          <a:p>
            <a:pPr lvl="0"/>
            <a:r>
              <a:rPr lang="en-US" dirty="0"/>
              <a:t>Body text</a:t>
            </a:r>
          </a:p>
        </p:txBody>
      </p:sp>
      <p:sp>
        <p:nvSpPr>
          <p:cNvPr id="2" name="Title 1">
            <a:extLst>
              <a:ext uri="{FF2B5EF4-FFF2-40B4-BE49-F238E27FC236}">
                <a16:creationId xmlns:a16="http://schemas.microsoft.com/office/drawing/2014/main" id="{1DA17D00-1E3B-6545-8E61-DACE6B812A83}"/>
              </a:ext>
            </a:extLst>
          </p:cNvPr>
          <p:cNvSpPr>
            <a:spLocks noGrp="1"/>
          </p:cNvSpPr>
          <p:nvPr>
            <p:ph type="title" hasCustomPrompt="1"/>
          </p:nvPr>
        </p:nvSpPr>
        <p:spPr>
          <a:xfrm>
            <a:off x="838200" y="365125"/>
            <a:ext cx="4610100" cy="1533249"/>
          </a:xfrm>
          <a:prstGeom prst="rect">
            <a:avLst/>
          </a:prstGeom>
        </p:spPr>
        <p:txBody>
          <a:bodyPr lIns="0" tIns="0" rIns="0" bIns="0" anchor="ctr"/>
          <a:lstStyle>
            <a:lvl1pPr>
              <a:defRPr sz="4000" b="1" i="0">
                <a:solidFill>
                  <a:schemeClr val="accent1"/>
                </a:solidFill>
                <a:latin typeface="Source Serif Pro" panose="02040603050405020204" pitchFamily="18" charset="0"/>
                <a:ea typeface="Source Serif Pro" panose="02040603050405020204" pitchFamily="18" charset="0"/>
              </a:defRPr>
            </a:lvl1pPr>
          </a:lstStyle>
          <a:p>
            <a:r>
              <a:rPr lang="en-US" dirty="0"/>
              <a:t>Graphic and text</a:t>
            </a:r>
          </a:p>
        </p:txBody>
      </p:sp>
      <p:sp>
        <p:nvSpPr>
          <p:cNvPr id="7" name="Content Placeholder 6">
            <a:extLst>
              <a:ext uri="{FF2B5EF4-FFF2-40B4-BE49-F238E27FC236}">
                <a16:creationId xmlns:a16="http://schemas.microsoft.com/office/drawing/2014/main" id="{80AB21D1-D528-A548-83B4-436090B6CDCD}"/>
              </a:ext>
            </a:extLst>
          </p:cNvPr>
          <p:cNvSpPr>
            <a:spLocks noGrp="1"/>
          </p:cNvSpPr>
          <p:nvPr>
            <p:ph sz="quarter" idx="12" hasCustomPrompt="1"/>
          </p:nvPr>
        </p:nvSpPr>
        <p:spPr>
          <a:xfrm>
            <a:off x="6597651" y="736827"/>
            <a:ext cx="3058968" cy="1161547"/>
          </a:xfrm>
          <a:prstGeom prst="rect">
            <a:avLst/>
          </a:prstGeom>
        </p:spPr>
        <p:txBody>
          <a:bodyPr lIns="0" tIns="0" rIns="0" bIns="0"/>
          <a:lstStyle>
            <a:lvl1pPr>
              <a:buFontTx/>
              <a:buNone/>
              <a:defRPr sz="2000" b="1">
                <a:latin typeface="+mj-lt"/>
              </a:defRPr>
            </a:lvl1pPr>
          </a:lstStyle>
          <a:p>
            <a:pPr lvl="0"/>
            <a:r>
              <a:rPr lang="en-US" dirty="0"/>
              <a:t>Create a chart</a:t>
            </a:r>
          </a:p>
        </p:txBody>
      </p:sp>
      <p:sp>
        <p:nvSpPr>
          <p:cNvPr id="12" name="Slide Number Placeholder 12">
            <a:extLst>
              <a:ext uri="{FF2B5EF4-FFF2-40B4-BE49-F238E27FC236}">
                <a16:creationId xmlns:a16="http://schemas.microsoft.com/office/drawing/2014/main" id="{E24B51B9-9F6A-F341-8FBF-510B318C134B}"/>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A7805D92-50F7-1C4B-94AB-03CD3C08F2BF}"/>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B8A28C4B-FC1F-8940-9DD3-37D4C95F9D2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4202853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2 Rows">
    <p:spTree>
      <p:nvGrpSpPr>
        <p:cNvPr id="1" name=""/>
        <p:cNvGrpSpPr/>
        <p:nvPr/>
      </p:nvGrpSpPr>
      <p:grpSpPr>
        <a:xfrm>
          <a:off x="0" y="0"/>
          <a:ext cx="0" cy="0"/>
          <a:chOff x="0" y="0"/>
          <a:chExt cx="0" cy="0"/>
        </a:xfrm>
      </p:grpSpPr>
      <p:cxnSp>
        <p:nvCxnSpPr>
          <p:cNvPr id="12" name="Straight Connector 14">
            <a:extLst>
              <a:ext uri="{FF2B5EF4-FFF2-40B4-BE49-F238E27FC236}">
                <a16:creationId xmlns:a16="http://schemas.microsoft.com/office/drawing/2014/main" id="{98ACE56E-7AAA-5040-B21E-49CBAD005376}"/>
              </a:ext>
            </a:extLst>
          </p:cNvPr>
          <p:cNvCxnSpPr>
            <a:cxnSpLocks/>
          </p:cNvCxnSpPr>
          <p:nvPr/>
        </p:nvCxnSpPr>
        <p:spPr>
          <a:xfrm>
            <a:off x="1947841" y="2323516"/>
            <a:ext cx="9405959" cy="0"/>
          </a:xfrm>
          <a:prstGeom prst="straightConnector1">
            <a:avLst/>
          </a:prstGeom>
          <a:noFill/>
          <a:ln w="6345" cap="flat">
            <a:solidFill>
              <a:srgbClr val="F76366"/>
            </a:solidFill>
            <a:prstDash val="solid"/>
            <a:miter/>
          </a:ln>
        </p:spPr>
      </p:cxnSp>
      <p:cxnSp>
        <p:nvCxnSpPr>
          <p:cNvPr id="17" name="Straight Connector 11">
            <a:extLst>
              <a:ext uri="{FF2B5EF4-FFF2-40B4-BE49-F238E27FC236}">
                <a16:creationId xmlns:a16="http://schemas.microsoft.com/office/drawing/2014/main" id="{5003F256-3A94-F840-9F4F-DEB1E76461AC}"/>
              </a:ext>
            </a:extLst>
          </p:cNvPr>
          <p:cNvCxnSpPr>
            <a:cxnSpLocks/>
          </p:cNvCxnSpPr>
          <p:nvPr/>
        </p:nvCxnSpPr>
        <p:spPr>
          <a:xfrm>
            <a:off x="1947841" y="4456405"/>
            <a:ext cx="9405959" cy="0"/>
          </a:xfrm>
          <a:prstGeom prst="straightConnector1">
            <a:avLst/>
          </a:prstGeom>
          <a:noFill/>
          <a:ln w="6345" cap="flat">
            <a:solidFill>
              <a:srgbClr val="F76366"/>
            </a:solidFill>
            <a:prstDash val="solid"/>
            <a:miter/>
          </a:ln>
        </p:spPr>
      </p:cxnSp>
      <p:sp>
        <p:nvSpPr>
          <p:cNvPr id="19" name="Text Placeholder 4">
            <a:extLst>
              <a:ext uri="{FF2B5EF4-FFF2-40B4-BE49-F238E27FC236}">
                <a16:creationId xmlns:a16="http://schemas.microsoft.com/office/drawing/2014/main" id="{236B71DC-7BAB-E147-A7C0-215D651112E7}"/>
              </a:ext>
            </a:extLst>
          </p:cNvPr>
          <p:cNvSpPr txBox="1">
            <a:spLocks noGrp="1"/>
          </p:cNvSpPr>
          <p:nvPr>
            <p:ph type="body" sz="quarter" idx="4294967295" hasCustomPrompt="1"/>
          </p:nvPr>
        </p:nvSpPr>
        <p:spPr>
          <a:xfrm>
            <a:off x="1947840" y="2480840"/>
            <a:ext cx="2428217" cy="1645730"/>
          </a:xfrm>
          <a:prstGeom prst="rect">
            <a:avLst/>
          </a:prstGeom>
          <a:noFill/>
          <a:ln>
            <a:noFill/>
          </a:ln>
        </p:spPr>
        <p:txBody>
          <a:bodyPr vert="horz" wrap="square" lIns="0" tIns="0" rIns="0" bIns="0" anchor="t" anchorCtr="0" compatLnSpc="1">
            <a:noAutofit/>
          </a:bodyPr>
          <a:lstStyle>
            <a:lvl1pPr marL="0" marR="0" lvl="0" indent="0" defTabSz="914421" fontAlgn="auto">
              <a:lnSpc>
                <a:spcPct val="100000"/>
              </a:lnSpc>
              <a:spcBef>
                <a:spcPts val="0"/>
              </a:spcBef>
              <a:spcAft>
                <a:spcPts val="0"/>
              </a:spcAft>
              <a:buNone/>
              <a:tabLst/>
              <a:defRPr lang="en-US" sz="2400" b="1" i="0" u="none" strike="noStrike" cap="none" spc="0" baseline="0">
                <a:solidFill>
                  <a:srgbClr val="F76466"/>
                </a:solidFill>
                <a:uFillTx/>
                <a:latin typeface="Arial" pitchFamily="34"/>
                <a:ea typeface="Arimo" pitchFamily="34"/>
                <a:cs typeface="Arial" pitchFamily="34"/>
              </a:defRPr>
            </a:lvl1pPr>
          </a:lstStyle>
          <a:p>
            <a:pPr lvl="0"/>
            <a:r>
              <a:rPr lang="en-US" dirty="0"/>
              <a:t>Header</a:t>
            </a:r>
          </a:p>
        </p:txBody>
      </p:sp>
      <p:sp>
        <p:nvSpPr>
          <p:cNvPr id="20" name="Text Placeholder 11">
            <a:extLst>
              <a:ext uri="{FF2B5EF4-FFF2-40B4-BE49-F238E27FC236}">
                <a16:creationId xmlns:a16="http://schemas.microsoft.com/office/drawing/2014/main" id="{B0531496-D433-B646-891D-C06F548AE542}"/>
              </a:ext>
            </a:extLst>
          </p:cNvPr>
          <p:cNvSpPr txBox="1">
            <a:spLocks noGrp="1"/>
          </p:cNvSpPr>
          <p:nvPr>
            <p:ph type="body" sz="quarter" idx="4294967295" hasCustomPrompt="1"/>
          </p:nvPr>
        </p:nvSpPr>
        <p:spPr>
          <a:xfrm>
            <a:off x="4550229" y="2473228"/>
            <a:ext cx="6803571" cy="1645731"/>
          </a:xfrm>
          <a:prstGeom prst="rect">
            <a:avLst/>
          </a:prstGeom>
          <a:noFill/>
          <a:ln>
            <a:noFill/>
          </a:ln>
        </p:spPr>
        <p:txBody>
          <a:bodyPr vert="horz" wrap="square" lIns="0" tIns="0" rIns="0" bIns="0" anchor="t" anchorCtr="0" compatLnSpc="1">
            <a:normAutofit/>
          </a:bodyPr>
          <a:lstStyle>
            <a:lvl1pPr marL="0" marR="0" lvl="0" indent="0" algn="l" defTabSz="403433" rtl="0" eaLnBrk="1" fontAlgn="auto" latinLnBrk="0" hangingPunct="1">
              <a:lnSpc>
                <a:spcPct val="100000"/>
              </a:lnSpc>
              <a:spcBef>
                <a:spcPts val="0"/>
              </a:spcBef>
              <a:spcAft>
                <a:spcPts val="0"/>
              </a:spcAft>
              <a:buClrTx/>
              <a:buSzTx/>
              <a:buFont typeface="Arial" panose="020B0604020202020204" pitchFamily="34" charset="0"/>
              <a:buNone/>
              <a:tabLst/>
              <a:defRPr lang="en-US" sz="1800" b="0" i="0" u="none" strike="noStrike" cap="none" spc="0" baseline="0">
                <a:solidFill>
                  <a:srgbClr val="2B2B2B"/>
                </a:solidFill>
                <a:uFillTx/>
                <a:latin typeface="Arial" pitchFamily="34"/>
                <a:ea typeface="Arimo" pitchFamily="34"/>
                <a:cs typeface="Arial" pitchFamily="34"/>
              </a:defRPr>
            </a:lvl1pPr>
          </a:lstStyle>
          <a:p>
            <a:pPr marL="0" marR="0" lvl="0" indent="0" algn="l" defTabSz="403433"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your body text:</a:t>
            </a:r>
            <a:endParaRPr lang="en-US" sz="1600" dirty="0"/>
          </a:p>
        </p:txBody>
      </p:sp>
      <p:sp>
        <p:nvSpPr>
          <p:cNvPr id="2" name="Title 1">
            <a:extLst>
              <a:ext uri="{FF2B5EF4-FFF2-40B4-BE49-F238E27FC236}">
                <a16:creationId xmlns:a16="http://schemas.microsoft.com/office/drawing/2014/main" id="{213898B2-8ECF-8149-9074-78CC98FD8AFE}"/>
              </a:ext>
            </a:extLst>
          </p:cNvPr>
          <p:cNvSpPr>
            <a:spLocks noGrp="1"/>
          </p:cNvSpPr>
          <p:nvPr>
            <p:ph type="title" hasCustomPrompt="1"/>
          </p:nvPr>
        </p:nvSpPr>
        <p:spPr>
          <a:xfrm>
            <a:off x="728579" y="120489"/>
            <a:ext cx="8409804" cy="1824759"/>
          </a:xfrm>
          <a:prstGeom prst="rect">
            <a:avLst/>
          </a:prstGeom>
        </p:spPr>
        <p:txBody>
          <a:bodyPr lIns="0" tIns="0" rIns="0" bIns="0" anchor="ctr"/>
          <a:lstStyle>
            <a:lvl1pPr>
              <a:defRPr sz="3600" b="1"/>
            </a:lvl1pPr>
          </a:lstStyle>
          <a:p>
            <a:r>
              <a:rPr lang="en-US" dirty="0"/>
              <a:t>Table with 2 rows</a:t>
            </a:r>
          </a:p>
        </p:txBody>
      </p:sp>
      <p:sp>
        <p:nvSpPr>
          <p:cNvPr id="4" name="Text Placeholder 3">
            <a:extLst>
              <a:ext uri="{FF2B5EF4-FFF2-40B4-BE49-F238E27FC236}">
                <a16:creationId xmlns:a16="http://schemas.microsoft.com/office/drawing/2014/main" id="{224FD455-49D3-5547-8802-7B05C80FC17D}"/>
              </a:ext>
            </a:extLst>
          </p:cNvPr>
          <p:cNvSpPr>
            <a:spLocks noGrp="1"/>
          </p:cNvSpPr>
          <p:nvPr>
            <p:ph type="body" sz="quarter" idx="10" hasCustomPrompt="1"/>
          </p:nvPr>
        </p:nvSpPr>
        <p:spPr>
          <a:xfrm>
            <a:off x="1947863" y="4654550"/>
            <a:ext cx="2428875" cy="1611313"/>
          </a:xfrm>
          <a:prstGeom prst="rect">
            <a:avLst/>
          </a:prstGeom>
        </p:spPr>
        <p:txBody>
          <a:bodyPr lIns="0" tIns="0" rIns="0" bIns="0"/>
          <a:lstStyle>
            <a:lvl1pPr marL="0" indent="0">
              <a:lnSpc>
                <a:spcPct val="100000"/>
              </a:lnSpc>
              <a:spcBef>
                <a:spcPts val="0"/>
              </a:spcBef>
              <a:buFontTx/>
              <a:buNone/>
              <a:defRPr sz="2400" b="1">
                <a:solidFill>
                  <a:srgbClr val="F76466"/>
                </a:solidFill>
                <a:latin typeface="+mj-lt"/>
              </a:defRPr>
            </a:lvl1pPr>
            <a:lvl2pPr marL="0" indent="0">
              <a:lnSpc>
                <a:spcPct val="100000"/>
              </a:lnSpc>
              <a:spcBef>
                <a:spcPts val="0"/>
              </a:spcBef>
              <a:buFontTx/>
              <a:buNone/>
              <a:defRPr sz="2000" b="1">
                <a:solidFill>
                  <a:srgbClr val="F76466"/>
                </a:solidFill>
                <a:latin typeface="+mj-lt"/>
              </a:defRPr>
            </a:lvl2pPr>
            <a:lvl3pPr marL="0" indent="0">
              <a:lnSpc>
                <a:spcPct val="100000"/>
              </a:lnSpc>
              <a:spcBef>
                <a:spcPts val="0"/>
              </a:spcBef>
              <a:buFontTx/>
              <a:buNone/>
              <a:defRPr sz="2000" b="1">
                <a:solidFill>
                  <a:srgbClr val="F76466"/>
                </a:solidFill>
                <a:latin typeface="+mj-lt"/>
              </a:defRPr>
            </a:lvl3pPr>
            <a:lvl4pPr marL="0" indent="0">
              <a:lnSpc>
                <a:spcPct val="100000"/>
              </a:lnSpc>
              <a:spcBef>
                <a:spcPts val="0"/>
              </a:spcBef>
              <a:buFontTx/>
              <a:buNone/>
              <a:defRPr sz="2000" b="1">
                <a:solidFill>
                  <a:srgbClr val="F76466"/>
                </a:solidFill>
                <a:latin typeface="+mj-lt"/>
              </a:defRPr>
            </a:lvl4pPr>
            <a:lvl5pPr marL="0" indent="0">
              <a:lnSpc>
                <a:spcPct val="100000"/>
              </a:lnSpc>
              <a:spcBef>
                <a:spcPts val="0"/>
              </a:spcBef>
              <a:buFontTx/>
              <a:buNone/>
              <a:defRPr sz="2000" b="1">
                <a:solidFill>
                  <a:srgbClr val="F76466"/>
                </a:solidFill>
                <a:latin typeface="+mj-lt"/>
              </a:defRPr>
            </a:lvl5pPr>
          </a:lstStyle>
          <a:p>
            <a:pPr lvl="0"/>
            <a:r>
              <a:rPr lang="en-US" dirty="0"/>
              <a:t>Header</a:t>
            </a:r>
          </a:p>
        </p:txBody>
      </p:sp>
      <p:sp>
        <p:nvSpPr>
          <p:cNvPr id="11" name="Text Placeholder 10">
            <a:extLst>
              <a:ext uri="{FF2B5EF4-FFF2-40B4-BE49-F238E27FC236}">
                <a16:creationId xmlns:a16="http://schemas.microsoft.com/office/drawing/2014/main" id="{B17892EB-15BA-6F4F-91D9-05D15DFE0AAF}"/>
              </a:ext>
            </a:extLst>
          </p:cNvPr>
          <p:cNvSpPr>
            <a:spLocks noGrp="1"/>
          </p:cNvSpPr>
          <p:nvPr>
            <p:ph type="body" sz="quarter" idx="11"/>
          </p:nvPr>
        </p:nvSpPr>
        <p:spPr>
          <a:xfrm>
            <a:off x="4549775" y="4675188"/>
            <a:ext cx="6804025" cy="1579562"/>
          </a:xfrm>
          <a:prstGeom prst="rect">
            <a:avLst/>
          </a:prstGeom>
        </p:spPr>
        <p:txBody>
          <a:bodyPr lIns="0" tIns="0" rIns="0" bIns="0"/>
          <a:lstStyle>
            <a:lvl1pPr marL="0" indent="0">
              <a:lnSpc>
                <a:spcPct val="100000"/>
              </a:lnSpc>
              <a:spcBef>
                <a:spcPts val="0"/>
              </a:spcBef>
              <a:buFontTx/>
              <a:buNone/>
              <a:defRPr sz="1800">
                <a:solidFill>
                  <a:schemeClr val="tx1"/>
                </a:solidFill>
                <a:latin typeface="+mn-lt"/>
              </a:defRPr>
            </a:lvl1pPr>
            <a:lvl2pPr marL="0" indent="0">
              <a:lnSpc>
                <a:spcPct val="100000"/>
              </a:lnSpc>
              <a:spcBef>
                <a:spcPts val="0"/>
              </a:spcBef>
              <a:buFontTx/>
              <a:buNone/>
              <a:defRPr sz="1600">
                <a:solidFill>
                  <a:schemeClr val="tx1"/>
                </a:solidFill>
                <a:latin typeface="+mn-lt"/>
              </a:defRPr>
            </a:lvl2pPr>
            <a:lvl3pPr marL="0" indent="0">
              <a:lnSpc>
                <a:spcPct val="100000"/>
              </a:lnSpc>
              <a:spcBef>
                <a:spcPts val="0"/>
              </a:spcBef>
              <a:buFontTx/>
              <a:buNone/>
              <a:defRPr sz="1600">
                <a:solidFill>
                  <a:schemeClr val="tx1"/>
                </a:solidFill>
                <a:latin typeface="+mn-lt"/>
              </a:defRPr>
            </a:lvl3pPr>
            <a:lvl4pPr marL="0" indent="0">
              <a:lnSpc>
                <a:spcPct val="100000"/>
              </a:lnSpc>
              <a:spcBef>
                <a:spcPts val="0"/>
              </a:spcBef>
              <a:buFontTx/>
              <a:buNone/>
              <a:defRPr sz="1600">
                <a:solidFill>
                  <a:schemeClr val="tx1"/>
                </a:solidFill>
                <a:latin typeface="+mn-lt"/>
              </a:defRPr>
            </a:lvl4pPr>
            <a:lvl5pPr marL="0" indent="0">
              <a:lnSpc>
                <a:spcPct val="100000"/>
              </a:lnSpc>
              <a:spcBef>
                <a:spcPts val="0"/>
              </a:spcBef>
              <a:buFontTx/>
              <a:buNone/>
              <a:defRPr sz="1600">
                <a:solidFill>
                  <a:schemeClr val="tx1"/>
                </a:solidFill>
                <a:latin typeface="+mn-lt"/>
              </a:defRPr>
            </a:lvl5pPr>
          </a:lstStyle>
          <a:p>
            <a:pPr lvl="0"/>
            <a:r>
              <a:rPr lang="en-US" dirty="0"/>
              <a:t>Click to edit Master text styles</a:t>
            </a:r>
          </a:p>
        </p:txBody>
      </p:sp>
      <p:sp>
        <p:nvSpPr>
          <p:cNvPr id="16" name="Slide Number Placeholder 12">
            <a:extLst>
              <a:ext uri="{FF2B5EF4-FFF2-40B4-BE49-F238E27FC236}">
                <a16:creationId xmlns:a16="http://schemas.microsoft.com/office/drawing/2014/main" id="{11C64DFA-0F30-DE49-9907-278F84F717A2}"/>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8" name="Straight Connector 17">
            <a:extLst>
              <a:ext uri="{FF2B5EF4-FFF2-40B4-BE49-F238E27FC236}">
                <a16:creationId xmlns:a16="http://schemas.microsoft.com/office/drawing/2014/main" id="{6E23113C-34A1-3648-9F0A-FB36DEA701BC}"/>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126B297-D157-414E-824F-EEF3132E30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9728873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3 Rows">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1C8651DE-5EBC-4E4C-ADC6-769FF466B373}"/>
              </a:ext>
            </a:extLst>
          </p:cNvPr>
          <p:cNvCxnSpPr>
            <a:cxnSpLocks/>
          </p:cNvCxnSpPr>
          <p:nvPr userDrawn="1"/>
        </p:nvCxnSpPr>
        <p:spPr>
          <a:xfrm>
            <a:off x="1947841" y="2323516"/>
            <a:ext cx="9405959" cy="0"/>
          </a:xfrm>
          <a:prstGeom prst="straightConnector1">
            <a:avLst/>
          </a:prstGeom>
          <a:noFill/>
          <a:ln w="6345" cap="flat">
            <a:solidFill>
              <a:srgbClr val="F76366"/>
            </a:solidFill>
            <a:prstDash val="solid"/>
            <a:miter/>
          </a:ln>
        </p:spPr>
      </p:cxnSp>
      <p:cxnSp>
        <p:nvCxnSpPr>
          <p:cNvPr id="20" name="Straight Connector 11">
            <a:extLst>
              <a:ext uri="{FF2B5EF4-FFF2-40B4-BE49-F238E27FC236}">
                <a16:creationId xmlns:a16="http://schemas.microsoft.com/office/drawing/2014/main" id="{7B28E41B-69A5-3F4C-8C94-C126B4D29606}"/>
              </a:ext>
            </a:extLst>
          </p:cNvPr>
          <p:cNvCxnSpPr>
            <a:cxnSpLocks/>
          </p:cNvCxnSpPr>
          <p:nvPr userDrawn="1"/>
        </p:nvCxnSpPr>
        <p:spPr>
          <a:xfrm>
            <a:off x="1947841" y="4726513"/>
            <a:ext cx="9405959" cy="0"/>
          </a:xfrm>
          <a:prstGeom prst="straightConnector1">
            <a:avLst/>
          </a:prstGeom>
          <a:noFill/>
          <a:ln w="6345" cap="flat">
            <a:solidFill>
              <a:srgbClr val="F76366"/>
            </a:solidFill>
            <a:prstDash val="solid"/>
            <a:miter/>
          </a:ln>
        </p:spPr>
      </p:cxnSp>
      <p:cxnSp>
        <p:nvCxnSpPr>
          <p:cNvPr id="24" name="Straight Connector 11">
            <a:extLst>
              <a:ext uri="{FF2B5EF4-FFF2-40B4-BE49-F238E27FC236}">
                <a16:creationId xmlns:a16="http://schemas.microsoft.com/office/drawing/2014/main" id="{E18BB46A-E7F4-5140-A4C4-A0E9D5B56B63}"/>
              </a:ext>
            </a:extLst>
          </p:cNvPr>
          <p:cNvCxnSpPr>
            <a:cxnSpLocks/>
          </p:cNvCxnSpPr>
          <p:nvPr userDrawn="1"/>
        </p:nvCxnSpPr>
        <p:spPr>
          <a:xfrm>
            <a:off x="1947840" y="3496621"/>
            <a:ext cx="9405959" cy="0"/>
          </a:xfrm>
          <a:prstGeom prst="straightConnector1">
            <a:avLst/>
          </a:prstGeom>
          <a:noFill/>
          <a:ln w="6345" cap="flat">
            <a:solidFill>
              <a:srgbClr val="F76366"/>
            </a:solidFill>
            <a:prstDash val="solid"/>
            <a:miter/>
          </a:ln>
        </p:spPr>
      </p:cxnSp>
      <p:sp>
        <p:nvSpPr>
          <p:cNvPr id="2" name="Title 1">
            <a:extLst>
              <a:ext uri="{FF2B5EF4-FFF2-40B4-BE49-F238E27FC236}">
                <a16:creationId xmlns:a16="http://schemas.microsoft.com/office/drawing/2014/main" id="{5C2389B2-C2BA-184C-96C3-10F4DECC1BEB}"/>
              </a:ext>
            </a:extLst>
          </p:cNvPr>
          <p:cNvSpPr>
            <a:spLocks noGrp="1"/>
          </p:cNvSpPr>
          <p:nvPr>
            <p:ph type="title" hasCustomPrompt="1"/>
          </p:nvPr>
        </p:nvSpPr>
        <p:spPr>
          <a:xfrm>
            <a:off x="728579" y="502473"/>
            <a:ext cx="8492556" cy="1325563"/>
          </a:xfrm>
          <a:prstGeom prst="rect">
            <a:avLst/>
          </a:prstGeom>
        </p:spPr>
        <p:txBody>
          <a:bodyPr lIns="0" tIns="0" rIns="0" bIns="0" anchor="ctr"/>
          <a:lstStyle>
            <a:lvl1pPr>
              <a:defRPr sz="3600" b="1"/>
            </a:lvl1pPr>
          </a:lstStyle>
          <a:p>
            <a:r>
              <a:rPr lang="en-US" dirty="0"/>
              <a:t>Table with 3 rows</a:t>
            </a:r>
          </a:p>
        </p:txBody>
      </p:sp>
      <p:sp>
        <p:nvSpPr>
          <p:cNvPr id="4" name="Text Placeholder 3">
            <a:extLst>
              <a:ext uri="{FF2B5EF4-FFF2-40B4-BE49-F238E27FC236}">
                <a16:creationId xmlns:a16="http://schemas.microsoft.com/office/drawing/2014/main" id="{8444DFBF-D793-9447-9310-976B22A43BB5}"/>
              </a:ext>
            </a:extLst>
          </p:cNvPr>
          <p:cNvSpPr>
            <a:spLocks noGrp="1"/>
          </p:cNvSpPr>
          <p:nvPr>
            <p:ph type="body" sz="quarter" idx="10"/>
          </p:nvPr>
        </p:nvSpPr>
        <p:spPr>
          <a:xfrm>
            <a:off x="4265613" y="2414588"/>
            <a:ext cx="7088187" cy="1014412"/>
          </a:xfrm>
          <a:prstGeom prst="rect">
            <a:avLst/>
          </a:prstGeom>
        </p:spPr>
        <p:txBody>
          <a:bodyPr lIns="0" tIns="0" rIns="0" bIns="0"/>
          <a:lstStyle>
            <a:lvl1pPr marL="0" indent="0">
              <a:lnSpc>
                <a:spcPct val="100000"/>
              </a:lnSpc>
              <a:spcBef>
                <a:spcPts val="0"/>
              </a:spcBef>
              <a:buFontTx/>
              <a:buNone/>
              <a:defRPr sz="1600"/>
            </a:lvl1pPr>
            <a:lvl2pPr marL="0" indent="0">
              <a:lnSpc>
                <a:spcPct val="100000"/>
              </a:lnSpc>
              <a:spcBef>
                <a:spcPts val="0"/>
              </a:spcBef>
              <a:buFontTx/>
              <a:buNone/>
              <a:defRPr sz="1600"/>
            </a:lvl2pPr>
            <a:lvl3pPr marL="0" indent="0">
              <a:lnSpc>
                <a:spcPct val="100000"/>
              </a:lnSpc>
              <a:spcBef>
                <a:spcPts val="0"/>
              </a:spcBef>
              <a:buFontTx/>
              <a:buNone/>
              <a:defRPr sz="1600"/>
            </a:lvl3pPr>
            <a:lvl4pPr marL="0" indent="0">
              <a:lnSpc>
                <a:spcPct val="100000"/>
              </a:lnSpc>
              <a:spcBef>
                <a:spcPts val="0"/>
              </a:spcBef>
              <a:buFontTx/>
              <a:buNone/>
              <a:defRPr sz="1600"/>
            </a:lvl4pPr>
            <a:lvl5pPr marL="0" indent="0">
              <a:lnSpc>
                <a:spcPct val="100000"/>
              </a:lnSpc>
              <a:spcBef>
                <a:spcPts val="0"/>
              </a:spcBef>
              <a:buFontTx/>
              <a:buNone/>
              <a:defRPr sz="1600"/>
            </a:lvl5pPr>
          </a:lstStyle>
          <a:p>
            <a:pPr lvl="0"/>
            <a:r>
              <a:rPr lang="en-US" dirty="0"/>
              <a:t>Click to edit Master text styles</a:t>
            </a:r>
          </a:p>
        </p:txBody>
      </p:sp>
      <p:sp>
        <p:nvSpPr>
          <p:cNvPr id="23" name="Text Placeholder 3">
            <a:extLst>
              <a:ext uri="{FF2B5EF4-FFF2-40B4-BE49-F238E27FC236}">
                <a16:creationId xmlns:a16="http://schemas.microsoft.com/office/drawing/2014/main" id="{86C7376B-CF73-734B-8D2C-2BBA6124B042}"/>
              </a:ext>
            </a:extLst>
          </p:cNvPr>
          <p:cNvSpPr>
            <a:spLocks noGrp="1"/>
          </p:cNvSpPr>
          <p:nvPr>
            <p:ph type="body" sz="quarter" idx="11"/>
          </p:nvPr>
        </p:nvSpPr>
        <p:spPr>
          <a:xfrm>
            <a:off x="4265613" y="3588761"/>
            <a:ext cx="7088187" cy="1014412"/>
          </a:xfrm>
          <a:prstGeom prst="rect">
            <a:avLst/>
          </a:prstGeom>
        </p:spPr>
        <p:txBody>
          <a:bodyPr lIns="0" tIns="0" rIns="0" bIns="0"/>
          <a:lstStyle>
            <a:lvl1pPr marL="0" indent="0">
              <a:lnSpc>
                <a:spcPct val="100000"/>
              </a:lnSpc>
              <a:spcBef>
                <a:spcPts val="0"/>
              </a:spcBef>
              <a:buFontTx/>
              <a:buNone/>
              <a:defRPr sz="1600"/>
            </a:lvl1pPr>
            <a:lvl2pPr marL="0" indent="0">
              <a:lnSpc>
                <a:spcPct val="100000"/>
              </a:lnSpc>
              <a:spcBef>
                <a:spcPts val="0"/>
              </a:spcBef>
              <a:buFontTx/>
              <a:buNone/>
              <a:defRPr sz="1600"/>
            </a:lvl2pPr>
            <a:lvl3pPr marL="0" indent="0">
              <a:lnSpc>
                <a:spcPct val="100000"/>
              </a:lnSpc>
              <a:spcBef>
                <a:spcPts val="0"/>
              </a:spcBef>
              <a:buFontTx/>
              <a:buNone/>
              <a:defRPr sz="1600"/>
            </a:lvl3pPr>
            <a:lvl4pPr marL="0" indent="0">
              <a:lnSpc>
                <a:spcPct val="100000"/>
              </a:lnSpc>
              <a:spcBef>
                <a:spcPts val="0"/>
              </a:spcBef>
              <a:buFontTx/>
              <a:buNone/>
              <a:defRPr sz="1600"/>
            </a:lvl4pPr>
            <a:lvl5pPr marL="0" indent="0">
              <a:lnSpc>
                <a:spcPct val="100000"/>
              </a:lnSpc>
              <a:spcBef>
                <a:spcPts val="0"/>
              </a:spcBef>
              <a:buFontTx/>
              <a:buNone/>
              <a:defRPr sz="1600"/>
            </a:lvl5pPr>
          </a:lstStyle>
          <a:p>
            <a:pPr lvl="0"/>
            <a:r>
              <a:rPr lang="en-US" dirty="0"/>
              <a:t>Click to edit Master text styles</a:t>
            </a:r>
          </a:p>
        </p:txBody>
      </p:sp>
      <p:sp>
        <p:nvSpPr>
          <p:cNvPr id="32" name="Text Placeholder 3">
            <a:extLst>
              <a:ext uri="{FF2B5EF4-FFF2-40B4-BE49-F238E27FC236}">
                <a16:creationId xmlns:a16="http://schemas.microsoft.com/office/drawing/2014/main" id="{E9D94E54-111B-3344-8B28-3D61371D5B9E}"/>
              </a:ext>
            </a:extLst>
          </p:cNvPr>
          <p:cNvSpPr>
            <a:spLocks noGrp="1"/>
          </p:cNvSpPr>
          <p:nvPr>
            <p:ph type="body" sz="quarter" idx="12"/>
          </p:nvPr>
        </p:nvSpPr>
        <p:spPr>
          <a:xfrm>
            <a:off x="4265613" y="4825279"/>
            <a:ext cx="7088187" cy="1014412"/>
          </a:xfrm>
          <a:prstGeom prst="rect">
            <a:avLst/>
          </a:prstGeom>
        </p:spPr>
        <p:txBody>
          <a:bodyPr lIns="0" tIns="0" rIns="0" bIns="0"/>
          <a:lstStyle>
            <a:lvl1pPr marL="0" indent="0">
              <a:lnSpc>
                <a:spcPct val="100000"/>
              </a:lnSpc>
              <a:spcBef>
                <a:spcPts val="0"/>
              </a:spcBef>
              <a:buFontTx/>
              <a:buNone/>
              <a:defRPr sz="1600"/>
            </a:lvl1pPr>
            <a:lvl2pPr marL="0" indent="0">
              <a:lnSpc>
                <a:spcPct val="100000"/>
              </a:lnSpc>
              <a:spcBef>
                <a:spcPts val="0"/>
              </a:spcBef>
              <a:buFontTx/>
              <a:buNone/>
              <a:defRPr sz="1600"/>
            </a:lvl2pPr>
            <a:lvl3pPr marL="0" indent="0">
              <a:lnSpc>
                <a:spcPct val="100000"/>
              </a:lnSpc>
              <a:spcBef>
                <a:spcPts val="0"/>
              </a:spcBef>
              <a:buFontTx/>
              <a:buNone/>
              <a:defRPr sz="1600"/>
            </a:lvl3pPr>
            <a:lvl4pPr marL="0" indent="0">
              <a:lnSpc>
                <a:spcPct val="100000"/>
              </a:lnSpc>
              <a:spcBef>
                <a:spcPts val="0"/>
              </a:spcBef>
              <a:buFontTx/>
              <a:buNone/>
              <a:defRPr sz="1600"/>
            </a:lvl4pPr>
            <a:lvl5pPr marL="0" indent="0">
              <a:lnSpc>
                <a:spcPct val="100000"/>
              </a:lnSpc>
              <a:spcBef>
                <a:spcPts val="0"/>
              </a:spcBef>
              <a:buFontTx/>
              <a:buNone/>
              <a:defRPr sz="1600"/>
            </a:lvl5pPr>
          </a:lstStyle>
          <a:p>
            <a:pPr lvl="0"/>
            <a:r>
              <a:rPr lang="en-US" dirty="0"/>
              <a:t>Click to edit Master text styles</a:t>
            </a:r>
          </a:p>
        </p:txBody>
      </p:sp>
      <p:sp>
        <p:nvSpPr>
          <p:cNvPr id="6" name="Text Placeholder 5">
            <a:extLst>
              <a:ext uri="{FF2B5EF4-FFF2-40B4-BE49-F238E27FC236}">
                <a16:creationId xmlns:a16="http://schemas.microsoft.com/office/drawing/2014/main" id="{267120CD-E33F-914E-9BF5-9754AE4174D0}"/>
              </a:ext>
            </a:extLst>
          </p:cNvPr>
          <p:cNvSpPr>
            <a:spLocks noGrp="1"/>
          </p:cNvSpPr>
          <p:nvPr>
            <p:ph type="body" sz="quarter" idx="13" hasCustomPrompt="1"/>
          </p:nvPr>
        </p:nvSpPr>
        <p:spPr>
          <a:xfrm>
            <a:off x="1947863" y="2414588"/>
            <a:ext cx="2187575" cy="1014412"/>
          </a:xfrm>
          <a:prstGeom prst="rect">
            <a:avLst/>
          </a:prstGeom>
        </p:spPr>
        <p:txBody>
          <a:bodyPr lIns="0" tIns="0" rIns="0" bIns="0"/>
          <a:lstStyle>
            <a:lvl1pPr marL="0" indent="0">
              <a:lnSpc>
                <a:spcPct val="100000"/>
              </a:lnSpc>
              <a:spcBef>
                <a:spcPts val="0"/>
              </a:spcBef>
              <a:buFontTx/>
              <a:buNone/>
              <a:defRPr sz="2400" b="1">
                <a:solidFill>
                  <a:srgbClr val="F76466"/>
                </a:solidFill>
                <a:latin typeface="+mj-lt"/>
              </a:defRPr>
            </a:lvl1pPr>
            <a:lvl2pPr marL="0" indent="0">
              <a:lnSpc>
                <a:spcPct val="100000"/>
              </a:lnSpc>
              <a:spcBef>
                <a:spcPts val="0"/>
              </a:spcBef>
              <a:buFontTx/>
              <a:buNone/>
              <a:defRPr sz="1600" b="1">
                <a:solidFill>
                  <a:srgbClr val="F76466"/>
                </a:solidFill>
                <a:latin typeface="+mj-lt"/>
              </a:defRPr>
            </a:lvl2pPr>
            <a:lvl3pPr marL="0" indent="0">
              <a:lnSpc>
                <a:spcPct val="100000"/>
              </a:lnSpc>
              <a:spcBef>
                <a:spcPts val="0"/>
              </a:spcBef>
              <a:buFontTx/>
              <a:buNone/>
              <a:defRPr sz="1600" b="1">
                <a:solidFill>
                  <a:srgbClr val="F76466"/>
                </a:solidFill>
                <a:latin typeface="+mj-lt"/>
              </a:defRPr>
            </a:lvl3pPr>
            <a:lvl4pPr marL="0" indent="0">
              <a:lnSpc>
                <a:spcPct val="100000"/>
              </a:lnSpc>
              <a:spcBef>
                <a:spcPts val="0"/>
              </a:spcBef>
              <a:buFontTx/>
              <a:buNone/>
              <a:defRPr sz="1600" b="1">
                <a:solidFill>
                  <a:srgbClr val="F76466"/>
                </a:solidFill>
                <a:latin typeface="+mj-lt"/>
              </a:defRPr>
            </a:lvl4pPr>
            <a:lvl5pPr marL="0" indent="0">
              <a:lnSpc>
                <a:spcPct val="100000"/>
              </a:lnSpc>
              <a:spcBef>
                <a:spcPts val="0"/>
              </a:spcBef>
              <a:buFontTx/>
              <a:buNone/>
              <a:defRPr sz="1600" b="1">
                <a:solidFill>
                  <a:srgbClr val="F76466"/>
                </a:solidFill>
                <a:latin typeface="+mj-lt"/>
              </a:defRPr>
            </a:lvl5pPr>
          </a:lstStyle>
          <a:p>
            <a:pPr lvl="0"/>
            <a:r>
              <a:rPr lang="en-US" dirty="0"/>
              <a:t>Header</a:t>
            </a:r>
          </a:p>
        </p:txBody>
      </p:sp>
      <p:sp>
        <p:nvSpPr>
          <p:cNvPr id="8" name="Text Placeholder 7">
            <a:extLst>
              <a:ext uri="{FF2B5EF4-FFF2-40B4-BE49-F238E27FC236}">
                <a16:creationId xmlns:a16="http://schemas.microsoft.com/office/drawing/2014/main" id="{3F71E169-15B4-6D48-9464-EEE8ADB0442D}"/>
              </a:ext>
            </a:extLst>
          </p:cNvPr>
          <p:cNvSpPr>
            <a:spLocks noGrp="1"/>
          </p:cNvSpPr>
          <p:nvPr>
            <p:ph type="body" sz="quarter" idx="14" hasCustomPrompt="1"/>
          </p:nvPr>
        </p:nvSpPr>
        <p:spPr>
          <a:xfrm>
            <a:off x="1947863" y="3588761"/>
            <a:ext cx="2187575" cy="1014412"/>
          </a:xfrm>
          <a:prstGeom prst="rect">
            <a:avLst/>
          </a:prstGeom>
        </p:spPr>
        <p:txBody>
          <a:bodyPr lIns="0" tIns="0" rIns="0" bIns="0"/>
          <a:lstStyle>
            <a:lvl1pPr marL="0" indent="0">
              <a:lnSpc>
                <a:spcPct val="100000"/>
              </a:lnSpc>
              <a:spcBef>
                <a:spcPts val="0"/>
              </a:spcBef>
              <a:buFontTx/>
              <a:buNone/>
              <a:defRPr sz="2400" b="1">
                <a:solidFill>
                  <a:srgbClr val="F76466"/>
                </a:solidFill>
                <a:latin typeface="+mj-lt"/>
              </a:defRPr>
            </a:lvl1pPr>
            <a:lvl2pPr marL="0" indent="0">
              <a:lnSpc>
                <a:spcPct val="100000"/>
              </a:lnSpc>
              <a:spcBef>
                <a:spcPts val="0"/>
              </a:spcBef>
              <a:buFontTx/>
              <a:buNone/>
              <a:defRPr sz="1600" b="1">
                <a:solidFill>
                  <a:srgbClr val="F76466"/>
                </a:solidFill>
                <a:latin typeface="+mj-lt"/>
              </a:defRPr>
            </a:lvl2pPr>
            <a:lvl3pPr marL="0" indent="0">
              <a:lnSpc>
                <a:spcPct val="100000"/>
              </a:lnSpc>
              <a:spcBef>
                <a:spcPts val="0"/>
              </a:spcBef>
              <a:buFontTx/>
              <a:buNone/>
              <a:defRPr sz="1600" b="1">
                <a:solidFill>
                  <a:srgbClr val="F76466"/>
                </a:solidFill>
                <a:latin typeface="+mj-lt"/>
              </a:defRPr>
            </a:lvl3pPr>
            <a:lvl4pPr marL="0" indent="0">
              <a:lnSpc>
                <a:spcPct val="100000"/>
              </a:lnSpc>
              <a:spcBef>
                <a:spcPts val="0"/>
              </a:spcBef>
              <a:buFontTx/>
              <a:buNone/>
              <a:defRPr sz="1600" b="1">
                <a:solidFill>
                  <a:srgbClr val="F76466"/>
                </a:solidFill>
                <a:latin typeface="+mj-lt"/>
              </a:defRPr>
            </a:lvl4pPr>
            <a:lvl5pPr marL="0" indent="0">
              <a:lnSpc>
                <a:spcPct val="100000"/>
              </a:lnSpc>
              <a:spcBef>
                <a:spcPts val="0"/>
              </a:spcBef>
              <a:buFontTx/>
              <a:buNone/>
              <a:defRPr sz="1600" b="1">
                <a:solidFill>
                  <a:srgbClr val="F76466"/>
                </a:solidFill>
                <a:latin typeface="+mj-lt"/>
              </a:defRPr>
            </a:lvl5pPr>
          </a:lstStyle>
          <a:p>
            <a:pPr lvl="0"/>
            <a:r>
              <a:rPr lang="en-US" dirty="0"/>
              <a:t>Header</a:t>
            </a:r>
          </a:p>
        </p:txBody>
      </p:sp>
      <p:sp>
        <p:nvSpPr>
          <p:cNvPr id="16" name="Text Placeholder 15">
            <a:extLst>
              <a:ext uri="{FF2B5EF4-FFF2-40B4-BE49-F238E27FC236}">
                <a16:creationId xmlns:a16="http://schemas.microsoft.com/office/drawing/2014/main" id="{B27F4967-8B15-054E-A1D7-E445BD63E63A}"/>
              </a:ext>
            </a:extLst>
          </p:cNvPr>
          <p:cNvSpPr>
            <a:spLocks noGrp="1"/>
          </p:cNvSpPr>
          <p:nvPr>
            <p:ph type="body" sz="quarter" idx="15" hasCustomPrompt="1"/>
          </p:nvPr>
        </p:nvSpPr>
        <p:spPr>
          <a:xfrm>
            <a:off x="1947863" y="4826000"/>
            <a:ext cx="2187575" cy="1014413"/>
          </a:xfrm>
          <a:prstGeom prst="rect">
            <a:avLst/>
          </a:prstGeom>
        </p:spPr>
        <p:txBody>
          <a:bodyPr lIns="0" tIns="0" rIns="0" bIns="0"/>
          <a:lstStyle>
            <a:lvl1pPr marL="0" indent="0">
              <a:lnSpc>
                <a:spcPct val="100000"/>
              </a:lnSpc>
              <a:spcBef>
                <a:spcPts val="0"/>
              </a:spcBef>
              <a:buFontTx/>
              <a:buNone/>
              <a:defRPr sz="2400" b="1">
                <a:solidFill>
                  <a:srgbClr val="F76466"/>
                </a:solidFill>
                <a:latin typeface="+mj-lt"/>
              </a:defRPr>
            </a:lvl1pPr>
            <a:lvl2pPr marL="0" indent="0">
              <a:lnSpc>
                <a:spcPct val="100000"/>
              </a:lnSpc>
              <a:spcBef>
                <a:spcPts val="0"/>
              </a:spcBef>
              <a:buFontTx/>
              <a:buNone/>
              <a:defRPr sz="1600" b="1">
                <a:solidFill>
                  <a:srgbClr val="F76466"/>
                </a:solidFill>
                <a:latin typeface="+mj-lt"/>
              </a:defRPr>
            </a:lvl2pPr>
            <a:lvl3pPr marL="0" indent="0">
              <a:lnSpc>
                <a:spcPct val="100000"/>
              </a:lnSpc>
              <a:spcBef>
                <a:spcPts val="0"/>
              </a:spcBef>
              <a:buFontTx/>
              <a:buNone/>
              <a:defRPr sz="1600" b="1">
                <a:solidFill>
                  <a:srgbClr val="F76466"/>
                </a:solidFill>
                <a:latin typeface="+mj-lt"/>
              </a:defRPr>
            </a:lvl3pPr>
            <a:lvl4pPr marL="0" indent="0">
              <a:lnSpc>
                <a:spcPct val="100000"/>
              </a:lnSpc>
              <a:spcBef>
                <a:spcPts val="0"/>
              </a:spcBef>
              <a:buFontTx/>
              <a:buNone/>
              <a:defRPr sz="1600" b="1">
                <a:solidFill>
                  <a:srgbClr val="F76466"/>
                </a:solidFill>
                <a:latin typeface="+mj-lt"/>
              </a:defRPr>
            </a:lvl4pPr>
            <a:lvl5pPr marL="0" indent="0">
              <a:lnSpc>
                <a:spcPct val="100000"/>
              </a:lnSpc>
              <a:spcBef>
                <a:spcPts val="0"/>
              </a:spcBef>
              <a:buFontTx/>
              <a:buNone/>
              <a:defRPr sz="1600" b="1">
                <a:solidFill>
                  <a:srgbClr val="F76466"/>
                </a:solidFill>
                <a:latin typeface="+mj-lt"/>
              </a:defRPr>
            </a:lvl5pPr>
          </a:lstStyle>
          <a:p>
            <a:pPr lvl="0"/>
            <a:r>
              <a:rPr lang="en-US" dirty="0"/>
              <a:t>Header</a:t>
            </a:r>
          </a:p>
        </p:txBody>
      </p:sp>
      <p:sp>
        <p:nvSpPr>
          <p:cNvPr id="21" name="Slide Number Placeholder 12">
            <a:extLst>
              <a:ext uri="{FF2B5EF4-FFF2-40B4-BE49-F238E27FC236}">
                <a16:creationId xmlns:a16="http://schemas.microsoft.com/office/drawing/2014/main" id="{F96C02EA-4914-8645-A899-081F99859D75}"/>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656CF102-437F-174F-AA04-9D4E6C1C19C0}"/>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A96CBE32-512B-C543-B153-50C4F7A828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1072971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4 Points + Images">
    <p:spTree>
      <p:nvGrpSpPr>
        <p:cNvPr id="1" name=""/>
        <p:cNvGrpSpPr/>
        <p:nvPr/>
      </p:nvGrpSpPr>
      <p:grpSpPr>
        <a:xfrm>
          <a:off x="0" y="0"/>
          <a:ext cx="0" cy="0"/>
          <a:chOff x="0" y="0"/>
          <a:chExt cx="0" cy="0"/>
        </a:xfrm>
      </p:grpSpPr>
      <p:cxnSp>
        <p:nvCxnSpPr>
          <p:cNvPr id="16" name="Straight Connector 36">
            <a:extLst>
              <a:ext uri="{FF2B5EF4-FFF2-40B4-BE49-F238E27FC236}">
                <a16:creationId xmlns:a16="http://schemas.microsoft.com/office/drawing/2014/main" id="{89A0E903-E331-D14C-8CE1-EF3690AA6B6F}"/>
              </a:ext>
            </a:extLst>
          </p:cNvPr>
          <p:cNvCxnSpPr>
            <a:cxnSpLocks/>
          </p:cNvCxnSpPr>
          <p:nvPr/>
        </p:nvCxnSpPr>
        <p:spPr>
          <a:xfrm>
            <a:off x="6353090" y="2033620"/>
            <a:ext cx="5194300" cy="0"/>
          </a:xfrm>
          <a:prstGeom prst="straightConnector1">
            <a:avLst/>
          </a:prstGeom>
          <a:noFill/>
          <a:ln w="6345" cap="flat">
            <a:solidFill>
              <a:srgbClr val="F76366"/>
            </a:solidFill>
            <a:prstDash val="solid"/>
            <a:miter/>
          </a:ln>
        </p:spPr>
      </p:cxnSp>
      <p:cxnSp>
        <p:nvCxnSpPr>
          <p:cNvPr id="36" name="Straight Connector 36">
            <a:extLst>
              <a:ext uri="{FF2B5EF4-FFF2-40B4-BE49-F238E27FC236}">
                <a16:creationId xmlns:a16="http://schemas.microsoft.com/office/drawing/2014/main" id="{A77C8866-946A-F44B-AF88-9C6C83E5CC46}"/>
              </a:ext>
            </a:extLst>
          </p:cNvPr>
          <p:cNvCxnSpPr>
            <a:cxnSpLocks/>
          </p:cNvCxnSpPr>
          <p:nvPr userDrawn="1"/>
        </p:nvCxnSpPr>
        <p:spPr>
          <a:xfrm>
            <a:off x="752390" y="2033620"/>
            <a:ext cx="4963886" cy="0"/>
          </a:xfrm>
          <a:prstGeom prst="straightConnector1">
            <a:avLst/>
          </a:prstGeom>
          <a:noFill/>
          <a:ln w="6345" cap="flat">
            <a:solidFill>
              <a:srgbClr val="F76366"/>
            </a:solidFill>
            <a:prstDash val="solid"/>
            <a:miter/>
          </a:ln>
        </p:spPr>
      </p:cxnSp>
      <p:cxnSp>
        <p:nvCxnSpPr>
          <p:cNvPr id="43" name="Straight Connector 36">
            <a:extLst>
              <a:ext uri="{FF2B5EF4-FFF2-40B4-BE49-F238E27FC236}">
                <a16:creationId xmlns:a16="http://schemas.microsoft.com/office/drawing/2014/main" id="{308F65F1-42C9-204F-8EBC-4309D49583FA}"/>
              </a:ext>
            </a:extLst>
          </p:cNvPr>
          <p:cNvCxnSpPr>
            <a:cxnSpLocks/>
          </p:cNvCxnSpPr>
          <p:nvPr userDrawn="1"/>
        </p:nvCxnSpPr>
        <p:spPr>
          <a:xfrm>
            <a:off x="6353090" y="4256120"/>
            <a:ext cx="5194300" cy="0"/>
          </a:xfrm>
          <a:prstGeom prst="straightConnector1">
            <a:avLst/>
          </a:prstGeom>
          <a:noFill/>
          <a:ln w="6345" cap="flat">
            <a:solidFill>
              <a:srgbClr val="F76366"/>
            </a:solidFill>
            <a:prstDash val="solid"/>
            <a:miter/>
          </a:ln>
        </p:spPr>
      </p:cxnSp>
      <p:cxnSp>
        <p:nvCxnSpPr>
          <p:cNvPr id="45" name="Straight Connector 36">
            <a:extLst>
              <a:ext uri="{FF2B5EF4-FFF2-40B4-BE49-F238E27FC236}">
                <a16:creationId xmlns:a16="http://schemas.microsoft.com/office/drawing/2014/main" id="{24707938-9427-3441-9D0B-096F774D2BC0}"/>
              </a:ext>
            </a:extLst>
          </p:cNvPr>
          <p:cNvCxnSpPr>
            <a:cxnSpLocks/>
          </p:cNvCxnSpPr>
          <p:nvPr userDrawn="1"/>
        </p:nvCxnSpPr>
        <p:spPr>
          <a:xfrm>
            <a:off x="752390" y="4256120"/>
            <a:ext cx="4963886" cy="0"/>
          </a:xfrm>
          <a:prstGeom prst="straightConnector1">
            <a:avLst/>
          </a:prstGeom>
          <a:noFill/>
          <a:ln w="6345" cap="flat">
            <a:solidFill>
              <a:srgbClr val="F76366"/>
            </a:solidFill>
            <a:prstDash val="solid"/>
            <a:miter/>
          </a:ln>
        </p:spPr>
      </p:cxnSp>
      <p:sp>
        <p:nvSpPr>
          <p:cNvPr id="2" name="Title 1">
            <a:extLst>
              <a:ext uri="{FF2B5EF4-FFF2-40B4-BE49-F238E27FC236}">
                <a16:creationId xmlns:a16="http://schemas.microsoft.com/office/drawing/2014/main" id="{A51517B4-FBCE-BA45-A4F0-E9A95B6A708C}"/>
              </a:ext>
            </a:extLst>
          </p:cNvPr>
          <p:cNvSpPr>
            <a:spLocks noGrp="1"/>
          </p:cNvSpPr>
          <p:nvPr>
            <p:ph type="title" hasCustomPrompt="1"/>
          </p:nvPr>
        </p:nvSpPr>
        <p:spPr>
          <a:xfrm>
            <a:off x="728578" y="372712"/>
            <a:ext cx="8858767" cy="1325563"/>
          </a:xfrm>
          <a:prstGeom prst="rect">
            <a:avLst/>
          </a:prstGeom>
        </p:spPr>
        <p:txBody>
          <a:bodyPr lIns="0" tIns="0" rIns="0" bIns="0" anchor="ctr"/>
          <a:lstStyle>
            <a:lvl1pPr>
              <a:defRPr sz="3600" b="1">
                <a:solidFill>
                  <a:schemeClr val="tx1"/>
                </a:solidFill>
              </a:defRPr>
            </a:lvl1pPr>
          </a:lstStyle>
          <a:p>
            <a:r>
              <a:rPr lang="en-US" dirty="0"/>
              <a:t>Table with 4 points and images</a:t>
            </a:r>
          </a:p>
        </p:txBody>
      </p:sp>
      <p:sp>
        <p:nvSpPr>
          <p:cNvPr id="32" name="Picture Placeholder 3">
            <a:extLst>
              <a:ext uri="{FF2B5EF4-FFF2-40B4-BE49-F238E27FC236}">
                <a16:creationId xmlns:a16="http://schemas.microsoft.com/office/drawing/2014/main" id="{E832521F-945C-D64E-A4F5-C65AFCFB3E80}"/>
              </a:ext>
            </a:extLst>
          </p:cNvPr>
          <p:cNvSpPr>
            <a:spLocks noGrp="1"/>
          </p:cNvSpPr>
          <p:nvPr>
            <p:ph type="pic" sz="quarter" idx="11"/>
          </p:nvPr>
        </p:nvSpPr>
        <p:spPr>
          <a:xfrm>
            <a:off x="728006" y="4796311"/>
            <a:ext cx="1641210" cy="1372581"/>
          </a:xfrm>
          <a:prstGeom prst="rect">
            <a:avLst/>
          </a:prstGeom>
          <a:noFill/>
        </p:spPr>
        <p:txBody>
          <a:bodyPr anchor="ctr"/>
          <a:lstStyle>
            <a:lvl1pPr algn="ctr">
              <a:buFontTx/>
              <a:buNone/>
              <a:defRPr sz="1600">
                <a:solidFill>
                  <a:schemeClr val="bg2">
                    <a:lumMod val="75000"/>
                  </a:schemeClr>
                </a:solidFill>
              </a:defRPr>
            </a:lvl1pPr>
          </a:lstStyle>
          <a:p>
            <a:endParaRPr lang="en-VN" dirty="0"/>
          </a:p>
        </p:txBody>
      </p:sp>
      <p:sp>
        <p:nvSpPr>
          <p:cNvPr id="33" name="Picture Placeholder 3">
            <a:extLst>
              <a:ext uri="{FF2B5EF4-FFF2-40B4-BE49-F238E27FC236}">
                <a16:creationId xmlns:a16="http://schemas.microsoft.com/office/drawing/2014/main" id="{8ACE1DCA-5B51-B648-8DB2-19B520F7FB3C}"/>
              </a:ext>
            </a:extLst>
          </p:cNvPr>
          <p:cNvSpPr>
            <a:spLocks noGrp="1"/>
          </p:cNvSpPr>
          <p:nvPr>
            <p:ph type="pic" sz="quarter" idx="12"/>
          </p:nvPr>
        </p:nvSpPr>
        <p:spPr>
          <a:xfrm>
            <a:off x="6305153" y="2574245"/>
            <a:ext cx="1641210" cy="1369948"/>
          </a:xfrm>
          <a:prstGeom prst="rect">
            <a:avLst/>
          </a:prstGeom>
          <a:noFill/>
        </p:spPr>
        <p:txBody>
          <a:bodyPr anchor="ctr"/>
          <a:lstStyle>
            <a:lvl1pPr algn="ctr">
              <a:buFontTx/>
              <a:buNone/>
              <a:defRPr sz="1600">
                <a:solidFill>
                  <a:schemeClr val="bg2">
                    <a:lumMod val="90000"/>
                  </a:schemeClr>
                </a:solidFill>
              </a:defRPr>
            </a:lvl1pPr>
          </a:lstStyle>
          <a:p>
            <a:endParaRPr lang="en-VN" dirty="0"/>
          </a:p>
        </p:txBody>
      </p:sp>
      <p:sp>
        <p:nvSpPr>
          <p:cNvPr id="34" name="Picture Placeholder 3">
            <a:extLst>
              <a:ext uri="{FF2B5EF4-FFF2-40B4-BE49-F238E27FC236}">
                <a16:creationId xmlns:a16="http://schemas.microsoft.com/office/drawing/2014/main" id="{573F87FC-F5DB-4C4C-BC6C-1C647DBFCF4E}"/>
              </a:ext>
            </a:extLst>
          </p:cNvPr>
          <p:cNvSpPr>
            <a:spLocks noGrp="1"/>
          </p:cNvSpPr>
          <p:nvPr>
            <p:ph type="pic" sz="quarter" idx="13"/>
          </p:nvPr>
        </p:nvSpPr>
        <p:spPr>
          <a:xfrm>
            <a:off x="6305153" y="4796311"/>
            <a:ext cx="1641210" cy="1299609"/>
          </a:xfrm>
          <a:prstGeom prst="rect">
            <a:avLst/>
          </a:prstGeom>
          <a:noFill/>
        </p:spPr>
        <p:txBody>
          <a:bodyPr anchor="ctr"/>
          <a:lstStyle>
            <a:lvl1pPr algn="ctr">
              <a:buFontTx/>
              <a:buNone/>
              <a:defRPr sz="1600">
                <a:solidFill>
                  <a:schemeClr val="bg2">
                    <a:lumMod val="90000"/>
                  </a:schemeClr>
                </a:solidFill>
              </a:defRPr>
            </a:lvl1pPr>
          </a:lstStyle>
          <a:p>
            <a:endParaRPr lang="en-VN" dirty="0"/>
          </a:p>
        </p:txBody>
      </p:sp>
      <p:sp>
        <p:nvSpPr>
          <p:cNvPr id="5" name="Text Placeholder 4">
            <a:extLst>
              <a:ext uri="{FF2B5EF4-FFF2-40B4-BE49-F238E27FC236}">
                <a16:creationId xmlns:a16="http://schemas.microsoft.com/office/drawing/2014/main" id="{7C9BFEF9-4B33-524B-B404-1C6B695A81BF}"/>
              </a:ext>
            </a:extLst>
          </p:cNvPr>
          <p:cNvSpPr>
            <a:spLocks noGrp="1"/>
          </p:cNvSpPr>
          <p:nvPr>
            <p:ph type="body" sz="quarter" idx="14" hasCustomPrompt="1"/>
          </p:nvPr>
        </p:nvSpPr>
        <p:spPr>
          <a:xfrm>
            <a:off x="728578" y="2075092"/>
            <a:ext cx="4987925" cy="383019"/>
          </a:xfrm>
          <a:prstGeom prst="rect">
            <a:avLst/>
          </a:prstGeom>
        </p:spPr>
        <p:txBody>
          <a:bodyPr lIns="0" tIns="0" rIns="0" bIns="0"/>
          <a:lstStyle>
            <a:lvl1pPr marL="0" indent="0">
              <a:lnSpc>
                <a:spcPct val="100000"/>
              </a:lnSpc>
              <a:spcBef>
                <a:spcPts val="0"/>
              </a:spcBef>
              <a:buFontTx/>
              <a:buNone/>
              <a:defRPr sz="2000" b="1" i="0">
                <a:solidFill>
                  <a:srgbClr val="F76466"/>
                </a:solidFill>
                <a:latin typeface="Arial" panose="020B0604020202020204" pitchFamily="34" charset="0"/>
                <a:cs typeface="Arial" panose="020B0604020202020204" pitchFamily="34" charset="0"/>
              </a:defRPr>
            </a:lvl1pPr>
            <a:lvl2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2pPr>
            <a:lvl3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3pPr>
            <a:lvl4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4pPr>
            <a:lvl5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5pPr>
          </a:lstStyle>
          <a:p>
            <a:pPr lvl="0"/>
            <a:r>
              <a:rPr lang="en-US" dirty="0"/>
              <a:t>Header</a:t>
            </a:r>
          </a:p>
        </p:txBody>
      </p:sp>
      <p:sp>
        <p:nvSpPr>
          <p:cNvPr id="7" name="Text Placeholder 6">
            <a:extLst>
              <a:ext uri="{FF2B5EF4-FFF2-40B4-BE49-F238E27FC236}">
                <a16:creationId xmlns:a16="http://schemas.microsoft.com/office/drawing/2014/main" id="{F8780690-894B-7F4A-89EA-05C771FFED09}"/>
              </a:ext>
            </a:extLst>
          </p:cNvPr>
          <p:cNvSpPr>
            <a:spLocks noGrp="1"/>
          </p:cNvSpPr>
          <p:nvPr>
            <p:ph type="body" sz="quarter" idx="15" hasCustomPrompt="1"/>
          </p:nvPr>
        </p:nvSpPr>
        <p:spPr>
          <a:xfrm>
            <a:off x="6305465" y="2075092"/>
            <a:ext cx="5241925" cy="383019"/>
          </a:xfrm>
          <a:prstGeom prst="rect">
            <a:avLst/>
          </a:prstGeom>
        </p:spPr>
        <p:txBody>
          <a:bodyPr lIns="0" tIns="0" rIns="0" bIns="0"/>
          <a:lstStyle>
            <a:lvl1pPr marL="0" indent="0">
              <a:lnSpc>
                <a:spcPct val="100000"/>
              </a:lnSpc>
              <a:spcBef>
                <a:spcPts val="0"/>
              </a:spcBef>
              <a:buFontTx/>
              <a:buNone/>
              <a:defRPr sz="2000" b="1" i="0">
                <a:solidFill>
                  <a:srgbClr val="F76466"/>
                </a:solidFill>
                <a:latin typeface="Arial" panose="020B0604020202020204" pitchFamily="34" charset="0"/>
                <a:cs typeface="Arial" panose="020B0604020202020204" pitchFamily="34" charset="0"/>
              </a:defRPr>
            </a:lvl1pPr>
            <a:lvl2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2pPr>
            <a:lvl3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3pPr>
            <a:lvl4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4pPr>
            <a:lvl5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5pPr>
          </a:lstStyle>
          <a:p>
            <a:pPr lvl="0"/>
            <a:r>
              <a:rPr lang="en-US" dirty="0"/>
              <a:t>Header</a:t>
            </a:r>
          </a:p>
        </p:txBody>
      </p:sp>
      <p:sp>
        <p:nvSpPr>
          <p:cNvPr id="14" name="Text Placeholder 13">
            <a:extLst>
              <a:ext uri="{FF2B5EF4-FFF2-40B4-BE49-F238E27FC236}">
                <a16:creationId xmlns:a16="http://schemas.microsoft.com/office/drawing/2014/main" id="{A7CE1431-47CD-4E40-A776-3868D5327AB6}"/>
              </a:ext>
            </a:extLst>
          </p:cNvPr>
          <p:cNvSpPr>
            <a:spLocks noGrp="1"/>
          </p:cNvSpPr>
          <p:nvPr>
            <p:ph type="body" sz="quarter" idx="16" hasCustomPrompt="1"/>
          </p:nvPr>
        </p:nvSpPr>
        <p:spPr>
          <a:xfrm>
            <a:off x="728578" y="4286914"/>
            <a:ext cx="4987925" cy="393266"/>
          </a:xfrm>
          <a:prstGeom prst="rect">
            <a:avLst/>
          </a:prstGeom>
        </p:spPr>
        <p:txBody>
          <a:bodyPr lIns="0" tIns="0" rIns="0" bIns="0"/>
          <a:lstStyle>
            <a:lvl1pPr marL="0" indent="0">
              <a:lnSpc>
                <a:spcPct val="100000"/>
              </a:lnSpc>
              <a:spcBef>
                <a:spcPts val="0"/>
              </a:spcBef>
              <a:buFontTx/>
              <a:buNone/>
              <a:defRPr sz="2000" b="1" i="0">
                <a:solidFill>
                  <a:srgbClr val="F76466"/>
                </a:solidFill>
                <a:latin typeface="Arial" panose="020B0604020202020204" pitchFamily="34" charset="0"/>
                <a:cs typeface="Arial" panose="020B0604020202020204" pitchFamily="34" charset="0"/>
              </a:defRPr>
            </a:lvl1pPr>
            <a:lvl2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2pPr>
            <a:lvl3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3pPr>
            <a:lvl4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4pPr>
            <a:lvl5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5pPr>
          </a:lstStyle>
          <a:p>
            <a:pPr lvl="0"/>
            <a:r>
              <a:rPr lang="en-US" dirty="0"/>
              <a:t>Header</a:t>
            </a:r>
          </a:p>
        </p:txBody>
      </p:sp>
      <p:sp>
        <p:nvSpPr>
          <p:cNvPr id="17" name="Text Placeholder 16">
            <a:extLst>
              <a:ext uri="{FF2B5EF4-FFF2-40B4-BE49-F238E27FC236}">
                <a16:creationId xmlns:a16="http://schemas.microsoft.com/office/drawing/2014/main" id="{A4001E3D-740D-8440-B4BE-D636623C7D02}"/>
              </a:ext>
            </a:extLst>
          </p:cNvPr>
          <p:cNvSpPr>
            <a:spLocks noGrp="1"/>
          </p:cNvSpPr>
          <p:nvPr>
            <p:ph type="body" sz="quarter" idx="17" hasCustomPrompt="1"/>
          </p:nvPr>
        </p:nvSpPr>
        <p:spPr>
          <a:xfrm>
            <a:off x="6305465" y="4286914"/>
            <a:ext cx="5241925" cy="393266"/>
          </a:xfrm>
          <a:prstGeom prst="rect">
            <a:avLst/>
          </a:prstGeom>
        </p:spPr>
        <p:txBody>
          <a:bodyPr lIns="0" tIns="0" rIns="0" bIns="0"/>
          <a:lstStyle>
            <a:lvl1pPr marL="0" indent="0">
              <a:lnSpc>
                <a:spcPct val="100000"/>
              </a:lnSpc>
              <a:spcBef>
                <a:spcPts val="0"/>
              </a:spcBef>
              <a:buFontTx/>
              <a:buNone/>
              <a:defRPr sz="2000" b="1" i="0">
                <a:solidFill>
                  <a:srgbClr val="F76466"/>
                </a:solidFill>
                <a:latin typeface="Arial" panose="020B0604020202020204" pitchFamily="34" charset="0"/>
                <a:cs typeface="Arial" panose="020B0604020202020204" pitchFamily="34" charset="0"/>
              </a:defRPr>
            </a:lvl1pPr>
            <a:lvl2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2pPr>
            <a:lvl3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3pPr>
            <a:lvl4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4pPr>
            <a:lvl5pPr marL="0" indent="0">
              <a:lnSpc>
                <a:spcPct val="100000"/>
              </a:lnSpc>
              <a:spcBef>
                <a:spcPts val="0"/>
              </a:spcBef>
              <a:buFontTx/>
              <a:buNone/>
              <a:defRPr b="1" i="0">
                <a:solidFill>
                  <a:srgbClr val="F76466"/>
                </a:solidFill>
                <a:latin typeface="Arial" panose="020B0604020202020204" pitchFamily="34" charset="0"/>
                <a:cs typeface="Arial" panose="020B0604020202020204" pitchFamily="34" charset="0"/>
              </a:defRPr>
            </a:lvl5pPr>
          </a:lstStyle>
          <a:p>
            <a:pPr lvl="0"/>
            <a:r>
              <a:rPr lang="en-US" dirty="0"/>
              <a:t>Header</a:t>
            </a:r>
          </a:p>
        </p:txBody>
      </p:sp>
      <p:sp>
        <p:nvSpPr>
          <p:cNvPr id="19" name="Text Placeholder 18">
            <a:extLst>
              <a:ext uri="{FF2B5EF4-FFF2-40B4-BE49-F238E27FC236}">
                <a16:creationId xmlns:a16="http://schemas.microsoft.com/office/drawing/2014/main" id="{DA5124AC-6D6C-034C-9DD6-D906B7AD123F}"/>
              </a:ext>
            </a:extLst>
          </p:cNvPr>
          <p:cNvSpPr>
            <a:spLocks noGrp="1"/>
          </p:cNvSpPr>
          <p:nvPr>
            <p:ph type="body" sz="quarter" idx="18"/>
          </p:nvPr>
        </p:nvSpPr>
        <p:spPr>
          <a:xfrm>
            <a:off x="2531978" y="2574577"/>
            <a:ext cx="3184525" cy="1371600"/>
          </a:xfrm>
          <a:prstGeom prst="rect">
            <a:avLst/>
          </a:prstGeom>
        </p:spPr>
        <p:txBody>
          <a:bodyPr lIns="0" tIns="0" rIns="0" bIns="0"/>
          <a:lstStyle>
            <a:lvl1pPr marL="0" indent="0">
              <a:lnSpc>
                <a:spcPct val="100000"/>
              </a:lnSpc>
              <a:spcBef>
                <a:spcPts val="0"/>
              </a:spcBef>
              <a:buFontTx/>
              <a:buNone/>
              <a:defRPr sz="1600">
                <a:solidFill>
                  <a:schemeClr val="tx1"/>
                </a:solidFill>
                <a:latin typeface="+mn-lt"/>
              </a:defRPr>
            </a:lvl1pPr>
            <a:lvl2pPr marL="0" indent="0">
              <a:lnSpc>
                <a:spcPct val="100000"/>
              </a:lnSpc>
              <a:spcBef>
                <a:spcPts val="0"/>
              </a:spcBef>
              <a:buFontTx/>
              <a:buNone/>
              <a:defRPr sz="1400">
                <a:solidFill>
                  <a:schemeClr val="tx1"/>
                </a:solidFill>
                <a:latin typeface="+mn-lt"/>
              </a:defRPr>
            </a:lvl2pPr>
            <a:lvl3pPr marL="0" indent="0">
              <a:lnSpc>
                <a:spcPct val="100000"/>
              </a:lnSpc>
              <a:spcBef>
                <a:spcPts val="0"/>
              </a:spcBef>
              <a:buFontTx/>
              <a:buNone/>
              <a:defRPr sz="1400">
                <a:solidFill>
                  <a:schemeClr val="tx1"/>
                </a:solidFill>
                <a:latin typeface="+mn-lt"/>
              </a:defRPr>
            </a:lvl3pPr>
            <a:lvl4pPr marL="0" indent="0">
              <a:lnSpc>
                <a:spcPct val="100000"/>
              </a:lnSpc>
              <a:spcBef>
                <a:spcPts val="0"/>
              </a:spcBef>
              <a:buFontTx/>
              <a:buNone/>
              <a:defRPr sz="1400">
                <a:solidFill>
                  <a:schemeClr val="tx1"/>
                </a:solidFill>
                <a:latin typeface="+mn-lt"/>
              </a:defRPr>
            </a:lvl4pPr>
            <a:lvl5pPr marL="0" indent="0">
              <a:lnSpc>
                <a:spcPct val="100000"/>
              </a:lnSpc>
              <a:spcBef>
                <a:spcPts val="0"/>
              </a:spcBef>
              <a:buFontTx/>
              <a:buNone/>
              <a:defRPr sz="1400">
                <a:solidFill>
                  <a:schemeClr val="tx1"/>
                </a:solidFill>
                <a:latin typeface="+mn-lt"/>
              </a:defRPr>
            </a:lvl5pPr>
          </a:lstStyle>
          <a:p>
            <a:pPr lvl="0"/>
            <a:r>
              <a:rPr lang="en-US" dirty="0"/>
              <a:t>Click to edit Master text styles</a:t>
            </a:r>
          </a:p>
        </p:txBody>
      </p:sp>
      <p:sp>
        <p:nvSpPr>
          <p:cNvPr id="23" name="Text Placeholder 22">
            <a:extLst>
              <a:ext uri="{FF2B5EF4-FFF2-40B4-BE49-F238E27FC236}">
                <a16:creationId xmlns:a16="http://schemas.microsoft.com/office/drawing/2014/main" id="{71BB517E-8620-DD45-AD5C-3A120AA405CC}"/>
              </a:ext>
            </a:extLst>
          </p:cNvPr>
          <p:cNvSpPr>
            <a:spLocks noGrp="1"/>
          </p:cNvSpPr>
          <p:nvPr>
            <p:ph type="body" sz="quarter" idx="19"/>
          </p:nvPr>
        </p:nvSpPr>
        <p:spPr>
          <a:xfrm>
            <a:off x="8091403" y="2572990"/>
            <a:ext cx="3455987" cy="1371597"/>
          </a:xfrm>
          <a:prstGeom prst="rect">
            <a:avLst/>
          </a:prstGeom>
        </p:spPr>
        <p:txBody>
          <a:bodyPr lIns="0" tIns="0" rIns="0" bIns="0"/>
          <a:lstStyle>
            <a:lvl1pPr marL="0" indent="0">
              <a:lnSpc>
                <a:spcPct val="100000"/>
              </a:lnSpc>
              <a:spcBef>
                <a:spcPts val="0"/>
              </a:spcBef>
              <a:buFontTx/>
              <a:buNone/>
              <a:defRPr sz="1600">
                <a:solidFill>
                  <a:schemeClr val="tx1"/>
                </a:solidFill>
                <a:latin typeface="+mn-lt"/>
              </a:defRPr>
            </a:lvl1pPr>
            <a:lvl2pPr marL="0" indent="0">
              <a:lnSpc>
                <a:spcPct val="100000"/>
              </a:lnSpc>
              <a:spcBef>
                <a:spcPts val="0"/>
              </a:spcBef>
              <a:buFontTx/>
              <a:buNone/>
              <a:defRPr sz="1400">
                <a:solidFill>
                  <a:schemeClr val="tx1"/>
                </a:solidFill>
                <a:latin typeface="+mn-lt"/>
              </a:defRPr>
            </a:lvl2pPr>
            <a:lvl3pPr marL="0" indent="0">
              <a:lnSpc>
                <a:spcPct val="100000"/>
              </a:lnSpc>
              <a:spcBef>
                <a:spcPts val="0"/>
              </a:spcBef>
              <a:buFontTx/>
              <a:buNone/>
              <a:defRPr sz="1400">
                <a:solidFill>
                  <a:schemeClr val="tx1"/>
                </a:solidFill>
                <a:latin typeface="+mn-lt"/>
              </a:defRPr>
            </a:lvl3pPr>
            <a:lvl4pPr marL="0" indent="0">
              <a:lnSpc>
                <a:spcPct val="100000"/>
              </a:lnSpc>
              <a:spcBef>
                <a:spcPts val="0"/>
              </a:spcBef>
              <a:buFontTx/>
              <a:buNone/>
              <a:defRPr sz="1400">
                <a:solidFill>
                  <a:schemeClr val="tx1"/>
                </a:solidFill>
                <a:latin typeface="+mn-lt"/>
              </a:defRPr>
            </a:lvl4pPr>
            <a:lvl5pPr marL="0" indent="0">
              <a:lnSpc>
                <a:spcPct val="100000"/>
              </a:lnSpc>
              <a:spcBef>
                <a:spcPts val="0"/>
              </a:spcBef>
              <a:buFontTx/>
              <a:buNone/>
              <a:defRPr sz="1400">
                <a:solidFill>
                  <a:schemeClr val="tx1"/>
                </a:solidFill>
                <a:latin typeface="+mn-lt"/>
              </a:defRPr>
            </a:lvl5pPr>
          </a:lstStyle>
          <a:p>
            <a:pPr lvl="0"/>
            <a:r>
              <a:rPr lang="en-US" dirty="0"/>
              <a:t>Click to edit Master text styles</a:t>
            </a:r>
          </a:p>
        </p:txBody>
      </p:sp>
      <p:sp>
        <p:nvSpPr>
          <p:cNvPr id="41" name="Text Placeholder 40">
            <a:extLst>
              <a:ext uri="{FF2B5EF4-FFF2-40B4-BE49-F238E27FC236}">
                <a16:creationId xmlns:a16="http://schemas.microsoft.com/office/drawing/2014/main" id="{EF605DBF-0F52-9549-B4F7-345D8730F4B6}"/>
              </a:ext>
            </a:extLst>
          </p:cNvPr>
          <p:cNvSpPr>
            <a:spLocks noGrp="1"/>
          </p:cNvSpPr>
          <p:nvPr>
            <p:ph type="body" sz="quarter" idx="20"/>
          </p:nvPr>
        </p:nvSpPr>
        <p:spPr>
          <a:xfrm>
            <a:off x="2531978" y="4797077"/>
            <a:ext cx="3184525" cy="1371600"/>
          </a:xfrm>
          <a:prstGeom prst="rect">
            <a:avLst/>
          </a:prstGeom>
        </p:spPr>
        <p:txBody>
          <a:bodyPr lIns="0" tIns="0" rIns="0" bIns="0"/>
          <a:lstStyle>
            <a:lvl1pPr marL="0" indent="0">
              <a:lnSpc>
                <a:spcPct val="100000"/>
              </a:lnSpc>
              <a:spcBef>
                <a:spcPts val="0"/>
              </a:spcBef>
              <a:buFontTx/>
              <a:buNone/>
              <a:defRPr sz="1600">
                <a:solidFill>
                  <a:schemeClr val="tx1"/>
                </a:solidFill>
                <a:latin typeface="+mn-lt"/>
              </a:defRPr>
            </a:lvl1pPr>
            <a:lvl2pPr marL="0" indent="0">
              <a:lnSpc>
                <a:spcPct val="100000"/>
              </a:lnSpc>
              <a:spcBef>
                <a:spcPts val="0"/>
              </a:spcBef>
              <a:buFontTx/>
              <a:buNone/>
              <a:defRPr sz="1400">
                <a:solidFill>
                  <a:schemeClr val="tx1"/>
                </a:solidFill>
                <a:latin typeface="+mn-lt"/>
              </a:defRPr>
            </a:lvl2pPr>
            <a:lvl3pPr marL="0" indent="0">
              <a:lnSpc>
                <a:spcPct val="100000"/>
              </a:lnSpc>
              <a:spcBef>
                <a:spcPts val="0"/>
              </a:spcBef>
              <a:buFontTx/>
              <a:buNone/>
              <a:defRPr sz="1400">
                <a:solidFill>
                  <a:schemeClr val="tx1"/>
                </a:solidFill>
                <a:latin typeface="+mn-lt"/>
              </a:defRPr>
            </a:lvl3pPr>
            <a:lvl4pPr marL="0" indent="0">
              <a:lnSpc>
                <a:spcPct val="100000"/>
              </a:lnSpc>
              <a:spcBef>
                <a:spcPts val="0"/>
              </a:spcBef>
              <a:buFontTx/>
              <a:buNone/>
              <a:defRPr sz="1400">
                <a:solidFill>
                  <a:schemeClr val="tx1"/>
                </a:solidFill>
                <a:latin typeface="+mn-lt"/>
              </a:defRPr>
            </a:lvl4pPr>
            <a:lvl5pPr marL="0" indent="0">
              <a:lnSpc>
                <a:spcPct val="100000"/>
              </a:lnSpc>
              <a:spcBef>
                <a:spcPts val="0"/>
              </a:spcBef>
              <a:buFontTx/>
              <a:buNone/>
              <a:defRPr sz="1400">
                <a:solidFill>
                  <a:schemeClr val="tx1"/>
                </a:solidFill>
                <a:latin typeface="+mn-lt"/>
              </a:defRPr>
            </a:lvl5pPr>
          </a:lstStyle>
          <a:p>
            <a:pPr lvl="0"/>
            <a:r>
              <a:rPr lang="en-US" dirty="0"/>
              <a:t>Click to edit Master text styles</a:t>
            </a:r>
          </a:p>
        </p:txBody>
      </p:sp>
      <p:sp>
        <p:nvSpPr>
          <p:cNvPr id="44" name="Text Placeholder 43">
            <a:extLst>
              <a:ext uri="{FF2B5EF4-FFF2-40B4-BE49-F238E27FC236}">
                <a16:creationId xmlns:a16="http://schemas.microsoft.com/office/drawing/2014/main" id="{02F8D021-F168-0740-A76D-9A7EBD4D8AAC}"/>
              </a:ext>
            </a:extLst>
          </p:cNvPr>
          <p:cNvSpPr>
            <a:spLocks noGrp="1"/>
          </p:cNvSpPr>
          <p:nvPr>
            <p:ph type="body" sz="quarter" idx="21"/>
          </p:nvPr>
        </p:nvSpPr>
        <p:spPr>
          <a:xfrm>
            <a:off x="8091403" y="4795490"/>
            <a:ext cx="3455987" cy="1300162"/>
          </a:xfrm>
          <a:prstGeom prst="rect">
            <a:avLst/>
          </a:prstGeom>
        </p:spPr>
        <p:txBody>
          <a:bodyPr lIns="0" tIns="0" rIns="0" bIns="0"/>
          <a:lstStyle>
            <a:lvl1pPr marL="0" indent="0">
              <a:lnSpc>
                <a:spcPct val="100000"/>
              </a:lnSpc>
              <a:spcBef>
                <a:spcPts val="0"/>
              </a:spcBef>
              <a:buFontTx/>
              <a:buNone/>
              <a:defRPr sz="1600">
                <a:solidFill>
                  <a:schemeClr val="tx1"/>
                </a:solidFill>
                <a:latin typeface="+mn-lt"/>
              </a:defRPr>
            </a:lvl1pPr>
            <a:lvl2pPr marL="0" indent="0">
              <a:lnSpc>
                <a:spcPct val="100000"/>
              </a:lnSpc>
              <a:spcBef>
                <a:spcPts val="0"/>
              </a:spcBef>
              <a:buFontTx/>
              <a:buNone/>
              <a:defRPr sz="1400">
                <a:solidFill>
                  <a:schemeClr val="tx1"/>
                </a:solidFill>
                <a:latin typeface="+mn-lt"/>
              </a:defRPr>
            </a:lvl2pPr>
            <a:lvl3pPr marL="0" indent="0">
              <a:lnSpc>
                <a:spcPct val="100000"/>
              </a:lnSpc>
              <a:spcBef>
                <a:spcPts val="0"/>
              </a:spcBef>
              <a:buFontTx/>
              <a:buNone/>
              <a:defRPr sz="1400">
                <a:solidFill>
                  <a:schemeClr val="tx1"/>
                </a:solidFill>
                <a:latin typeface="+mn-lt"/>
              </a:defRPr>
            </a:lvl3pPr>
            <a:lvl4pPr marL="0" indent="0">
              <a:lnSpc>
                <a:spcPct val="100000"/>
              </a:lnSpc>
              <a:spcBef>
                <a:spcPts val="0"/>
              </a:spcBef>
              <a:buFontTx/>
              <a:buNone/>
              <a:defRPr sz="1400">
                <a:solidFill>
                  <a:schemeClr val="tx1"/>
                </a:solidFill>
                <a:latin typeface="+mn-lt"/>
              </a:defRPr>
            </a:lvl4pPr>
            <a:lvl5pPr marL="0" indent="0">
              <a:lnSpc>
                <a:spcPct val="100000"/>
              </a:lnSpc>
              <a:spcBef>
                <a:spcPts val="0"/>
              </a:spcBef>
              <a:buFontTx/>
              <a:buNone/>
              <a:defRPr sz="1400">
                <a:solidFill>
                  <a:schemeClr val="tx1"/>
                </a:solidFill>
                <a:latin typeface="+mn-lt"/>
              </a:defRPr>
            </a:lvl5pPr>
          </a:lstStyle>
          <a:p>
            <a:pPr lvl="0"/>
            <a:r>
              <a:rPr lang="en-US" dirty="0"/>
              <a:t>Click to edit Master text styles</a:t>
            </a:r>
          </a:p>
        </p:txBody>
      </p:sp>
      <p:sp>
        <p:nvSpPr>
          <p:cNvPr id="9" name="Picture Placeholder 8">
            <a:extLst>
              <a:ext uri="{FF2B5EF4-FFF2-40B4-BE49-F238E27FC236}">
                <a16:creationId xmlns:a16="http://schemas.microsoft.com/office/drawing/2014/main" id="{09208562-E52E-3947-BB04-51BB19EAD3F5}"/>
              </a:ext>
            </a:extLst>
          </p:cNvPr>
          <p:cNvSpPr>
            <a:spLocks noGrp="1"/>
          </p:cNvSpPr>
          <p:nvPr>
            <p:ph type="pic" sz="quarter" idx="22"/>
          </p:nvPr>
        </p:nvSpPr>
        <p:spPr>
          <a:xfrm>
            <a:off x="752390" y="2572990"/>
            <a:ext cx="1616075" cy="1371600"/>
          </a:xfrm>
          <a:prstGeom prst="rect">
            <a:avLst/>
          </a:prstGeom>
        </p:spPr>
        <p:txBody>
          <a:bodyPr anchor="ctr"/>
          <a:lstStyle>
            <a:lvl1pPr algn="ctr">
              <a:buFontTx/>
              <a:buNone/>
              <a:defRPr sz="1400">
                <a:solidFill>
                  <a:schemeClr val="bg2">
                    <a:lumMod val="90000"/>
                  </a:schemeClr>
                </a:solidFill>
              </a:defRPr>
            </a:lvl1pPr>
          </a:lstStyle>
          <a:p>
            <a:endParaRPr lang="en-VN" dirty="0"/>
          </a:p>
        </p:txBody>
      </p:sp>
      <p:sp>
        <p:nvSpPr>
          <p:cNvPr id="26" name="Slide Number Placeholder 12">
            <a:extLst>
              <a:ext uri="{FF2B5EF4-FFF2-40B4-BE49-F238E27FC236}">
                <a16:creationId xmlns:a16="http://schemas.microsoft.com/office/drawing/2014/main" id="{E8CD1284-4B84-6D4B-B820-3AB761CF5457}"/>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27" name="Straight Connector 26">
            <a:extLst>
              <a:ext uri="{FF2B5EF4-FFF2-40B4-BE49-F238E27FC236}">
                <a16:creationId xmlns:a16="http://schemas.microsoft.com/office/drawing/2014/main" id="{913A9D1B-434B-3B46-A20B-801342E651AD}"/>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552D4A76-55D9-804E-9AE9-C27E9BFCA8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4005113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8 Points">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68C1A5CF-9B28-A249-9FD9-C933F90D4E5E}"/>
              </a:ext>
            </a:extLst>
          </p:cNvPr>
          <p:cNvGrpSpPr/>
          <p:nvPr userDrawn="1"/>
        </p:nvGrpSpPr>
        <p:grpSpPr>
          <a:xfrm>
            <a:off x="833397" y="2287106"/>
            <a:ext cx="2256656" cy="2047521"/>
            <a:chOff x="561874" y="2262053"/>
            <a:chExt cx="576219" cy="2047521"/>
          </a:xfrm>
        </p:grpSpPr>
        <p:cxnSp>
          <p:nvCxnSpPr>
            <p:cNvPr id="14" name="Straight Connector 2">
              <a:extLst>
                <a:ext uri="{FF2B5EF4-FFF2-40B4-BE49-F238E27FC236}">
                  <a16:creationId xmlns:a16="http://schemas.microsoft.com/office/drawing/2014/main" id="{13FE47D9-EA55-FC40-82E9-DEC507AD1E83}"/>
                </a:ext>
              </a:extLst>
            </p:cNvPr>
            <p:cNvCxnSpPr>
              <a:cxnSpLocks/>
            </p:cNvCxnSpPr>
            <p:nvPr userDrawn="1"/>
          </p:nvCxnSpPr>
          <p:spPr>
            <a:xfrm flipH="1">
              <a:off x="561874" y="4309574"/>
              <a:ext cx="576219" cy="0"/>
            </a:xfrm>
            <a:prstGeom prst="straightConnector1">
              <a:avLst/>
            </a:prstGeom>
            <a:noFill/>
            <a:ln w="6350" cap="flat">
              <a:solidFill>
                <a:srgbClr val="F76366"/>
              </a:solidFill>
              <a:prstDash val="solid"/>
              <a:miter/>
            </a:ln>
          </p:spPr>
        </p:cxnSp>
        <p:cxnSp>
          <p:nvCxnSpPr>
            <p:cNvPr id="17" name="Straight Connector 21">
              <a:extLst>
                <a:ext uri="{FF2B5EF4-FFF2-40B4-BE49-F238E27FC236}">
                  <a16:creationId xmlns:a16="http://schemas.microsoft.com/office/drawing/2014/main" id="{29619B6A-3E12-3E4F-97FA-908622D2B8AA}"/>
                </a:ext>
              </a:extLst>
            </p:cNvPr>
            <p:cNvCxnSpPr>
              <a:cxnSpLocks/>
            </p:cNvCxnSpPr>
            <p:nvPr userDrawn="1"/>
          </p:nvCxnSpPr>
          <p:spPr>
            <a:xfrm flipH="1">
              <a:off x="561874" y="2262053"/>
              <a:ext cx="576219" cy="0"/>
            </a:xfrm>
            <a:prstGeom prst="straightConnector1">
              <a:avLst/>
            </a:prstGeom>
            <a:noFill/>
            <a:ln w="6350" cap="flat">
              <a:solidFill>
                <a:srgbClr val="F76366"/>
              </a:solidFill>
              <a:prstDash val="solid"/>
              <a:miter/>
            </a:ln>
          </p:spPr>
        </p:cxnSp>
      </p:grpSp>
      <p:sp>
        <p:nvSpPr>
          <p:cNvPr id="2" name="Title 1">
            <a:extLst>
              <a:ext uri="{FF2B5EF4-FFF2-40B4-BE49-F238E27FC236}">
                <a16:creationId xmlns:a16="http://schemas.microsoft.com/office/drawing/2014/main" id="{5E4BCA83-126C-8A40-AC5C-325A0CC8AA7A}"/>
              </a:ext>
            </a:extLst>
          </p:cNvPr>
          <p:cNvSpPr>
            <a:spLocks noGrp="1"/>
          </p:cNvSpPr>
          <p:nvPr>
            <p:ph type="title" hasCustomPrompt="1"/>
          </p:nvPr>
        </p:nvSpPr>
        <p:spPr>
          <a:xfrm>
            <a:off x="728579" y="365125"/>
            <a:ext cx="8242276" cy="1325563"/>
          </a:xfrm>
          <a:prstGeom prst="rect">
            <a:avLst/>
          </a:prstGeom>
        </p:spPr>
        <p:txBody>
          <a:bodyPr lIns="0" tIns="0" rIns="0" bIns="0" anchor="ctr"/>
          <a:lstStyle>
            <a:lvl1pPr>
              <a:defRPr sz="3600" b="1" i="0">
                <a:latin typeface="+mj-lt"/>
                <a:ea typeface="Source Serif Pro" panose="02040603050405020204" pitchFamily="18" charset="0"/>
              </a:defRPr>
            </a:lvl1pPr>
          </a:lstStyle>
          <a:p>
            <a:r>
              <a:rPr lang="en-US" dirty="0"/>
              <a:t>Table with 8 points</a:t>
            </a:r>
          </a:p>
        </p:txBody>
      </p:sp>
      <p:grpSp>
        <p:nvGrpSpPr>
          <p:cNvPr id="38" name="Group 37">
            <a:extLst>
              <a:ext uri="{FF2B5EF4-FFF2-40B4-BE49-F238E27FC236}">
                <a16:creationId xmlns:a16="http://schemas.microsoft.com/office/drawing/2014/main" id="{EB95DD42-D0C1-434C-8CE9-92DDA7C86B10}"/>
              </a:ext>
            </a:extLst>
          </p:cNvPr>
          <p:cNvGrpSpPr/>
          <p:nvPr userDrawn="1"/>
        </p:nvGrpSpPr>
        <p:grpSpPr>
          <a:xfrm>
            <a:off x="3636754" y="2287106"/>
            <a:ext cx="2277578" cy="2047521"/>
            <a:chOff x="561874" y="2262053"/>
            <a:chExt cx="576219" cy="2047521"/>
          </a:xfrm>
        </p:grpSpPr>
        <p:cxnSp>
          <p:nvCxnSpPr>
            <p:cNvPr id="39" name="Straight Connector 2">
              <a:extLst>
                <a:ext uri="{FF2B5EF4-FFF2-40B4-BE49-F238E27FC236}">
                  <a16:creationId xmlns:a16="http://schemas.microsoft.com/office/drawing/2014/main" id="{6CAB4FB4-39AF-9041-8CC0-A26422382530}"/>
                </a:ext>
              </a:extLst>
            </p:cNvPr>
            <p:cNvCxnSpPr>
              <a:cxnSpLocks/>
            </p:cNvCxnSpPr>
            <p:nvPr userDrawn="1"/>
          </p:nvCxnSpPr>
          <p:spPr>
            <a:xfrm flipH="1">
              <a:off x="561874" y="4309574"/>
              <a:ext cx="576219" cy="0"/>
            </a:xfrm>
            <a:prstGeom prst="straightConnector1">
              <a:avLst/>
            </a:prstGeom>
            <a:noFill/>
            <a:ln w="6350" cap="flat">
              <a:solidFill>
                <a:srgbClr val="F76366"/>
              </a:solidFill>
              <a:prstDash val="solid"/>
              <a:miter/>
            </a:ln>
          </p:spPr>
        </p:cxnSp>
        <p:cxnSp>
          <p:nvCxnSpPr>
            <p:cNvPr id="40" name="Straight Connector 21">
              <a:extLst>
                <a:ext uri="{FF2B5EF4-FFF2-40B4-BE49-F238E27FC236}">
                  <a16:creationId xmlns:a16="http://schemas.microsoft.com/office/drawing/2014/main" id="{4AB60CE5-7F5D-ED41-958B-B272AE10DFC9}"/>
                </a:ext>
              </a:extLst>
            </p:cNvPr>
            <p:cNvCxnSpPr>
              <a:cxnSpLocks/>
            </p:cNvCxnSpPr>
            <p:nvPr userDrawn="1"/>
          </p:nvCxnSpPr>
          <p:spPr>
            <a:xfrm flipH="1">
              <a:off x="561874" y="2262053"/>
              <a:ext cx="576219" cy="0"/>
            </a:xfrm>
            <a:prstGeom prst="straightConnector1">
              <a:avLst/>
            </a:prstGeom>
            <a:noFill/>
            <a:ln w="6350" cap="flat">
              <a:solidFill>
                <a:srgbClr val="F76366"/>
              </a:solidFill>
              <a:prstDash val="solid"/>
              <a:miter/>
            </a:ln>
          </p:spPr>
        </p:cxnSp>
      </p:grpSp>
      <p:grpSp>
        <p:nvGrpSpPr>
          <p:cNvPr id="41" name="Group 40">
            <a:extLst>
              <a:ext uri="{FF2B5EF4-FFF2-40B4-BE49-F238E27FC236}">
                <a16:creationId xmlns:a16="http://schemas.microsoft.com/office/drawing/2014/main" id="{5760F04F-5DB9-3E4F-BA78-F6407195F565}"/>
              </a:ext>
            </a:extLst>
          </p:cNvPr>
          <p:cNvGrpSpPr/>
          <p:nvPr userDrawn="1"/>
        </p:nvGrpSpPr>
        <p:grpSpPr>
          <a:xfrm>
            <a:off x="6404017" y="2287106"/>
            <a:ext cx="2265547" cy="2047521"/>
            <a:chOff x="561874" y="2262053"/>
            <a:chExt cx="576219" cy="2047521"/>
          </a:xfrm>
        </p:grpSpPr>
        <p:cxnSp>
          <p:nvCxnSpPr>
            <p:cNvPr id="42" name="Straight Connector 2">
              <a:extLst>
                <a:ext uri="{FF2B5EF4-FFF2-40B4-BE49-F238E27FC236}">
                  <a16:creationId xmlns:a16="http://schemas.microsoft.com/office/drawing/2014/main" id="{BA89B143-BB24-8942-976F-30C1F753FD5F}"/>
                </a:ext>
              </a:extLst>
            </p:cNvPr>
            <p:cNvCxnSpPr>
              <a:cxnSpLocks/>
            </p:cNvCxnSpPr>
            <p:nvPr userDrawn="1"/>
          </p:nvCxnSpPr>
          <p:spPr>
            <a:xfrm flipH="1">
              <a:off x="561874" y="4309574"/>
              <a:ext cx="576219" cy="0"/>
            </a:xfrm>
            <a:prstGeom prst="straightConnector1">
              <a:avLst/>
            </a:prstGeom>
            <a:noFill/>
            <a:ln w="6350" cap="flat">
              <a:solidFill>
                <a:srgbClr val="F76366"/>
              </a:solidFill>
              <a:prstDash val="solid"/>
              <a:miter/>
            </a:ln>
          </p:spPr>
        </p:cxnSp>
        <p:cxnSp>
          <p:nvCxnSpPr>
            <p:cNvPr id="43" name="Straight Connector 21">
              <a:extLst>
                <a:ext uri="{FF2B5EF4-FFF2-40B4-BE49-F238E27FC236}">
                  <a16:creationId xmlns:a16="http://schemas.microsoft.com/office/drawing/2014/main" id="{50CF07AB-E5E3-2047-9B71-2B94CCA0001C}"/>
                </a:ext>
              </a:extLst>
            </p:cNvPr>
            <p:cNvCxnSpPr>
              <a:cxnSpLocks/>
            </p:cNvCxnSpPr>
            <p:nvPr userDrawn="1"/>
          </p:nvCxnSpPr>
          <p:spPr>
            <a:xfrm flipH="1">
              <a:off x="561874" y="2262053"/>
              <a:ext cx="576219" cy="0"/>
            </a:xfrm>
            <a:prstGeom prst="straightConnector1">
              <a:avLst/>
            </a:prstGeom>
            <a:noFill/>
            <a:ln w="6350" cap="flat">
              <a:solidFill>
                <a:srgbClr val="F76366"/>
              </a:solidFill>
              <a:prstDash val="solid"/>
              <a:miter/>
            </a:ln>
          </p:spPr>
        </p:cxnSp>
      </p:grpSp>
      <p:grpSp>
        <p:nvGrpSpPr>
          <p:cNvPr id="44" name="Group 43">
            <a:extLst>
              <a:ext uri="{FF2B5EF4-FFF2-40B4-BE49-F238E27FC236}">
                <a16:creationId xmlns:a16="http://schemas.microsoft.com/office/drawing/2014/main" id="{3EC92957-FF66-3548-9251-5728340A3225}"/>
              </a:ext>
            </a:extLst>
          </p:cNvPr>
          <p:cNvGrpSpPr/>
          <p:nvPr userDrawn="1"/>
        </p:nvGrpSpPr>
        <p:grpSpPr>
          <a:xfrm>
            <a:off x="9159249" y="2287106"/>
            <a:ext cx="2265547" cy="2047521"/>
            <a:chOff x="561874" y="2262053"/>
            <a:chExt cx="576219" cy="2047521"/>
          </a:xfrm>
        </p:grpSpPr>
        <p:cxnSp>
          <p:nvCxnSpPr>
            <p:cNvPr id="45" name="Straight Connector 2">
              <a:extLst>
                <a:ext uri="{FF2B5EF4-FFF2-40B4-BE49-F238E27FC236}">
                  <a16:creationId xmlns:a16="http://schemas.microsoft.com/office/drawing/2014/main" id="{5D0B50D6-7F1D-5D42-9995-A44CCDC847EC}"/>
                </a:ext>
              </a:extLst>
            </p:cNvPr>
            <p:cNvCxnSpPr>
              <a:cxnSpLocks/>
            </p:cNvCxnSpPr>
            <p:nvPr userDrawn="1"/>
          </p:nvCxnSpPr>
          <p:spPr>
            <a:xfrm flipH="1">
              <a:off x="561874" y="4309574"/>
              <a:ext cx="576219" cy="0"/>
            </a:xfrm>
            <a:prstGeom prst="straightConnector1">
              <a:avLst/>
            </a:prstGeom>
            <a:noFill/>
            <a:ln w="6350" cap="flat">
              <a:solidFill>
                <a:srgbClr val="F76366"/>
              </a:solidFill>
              <a:prstDash val="solid"/>
              <a:miter/>
            </a:ln>
          </p:spPr>
        </p:cxnSp>
        <p:cxnSp>
          <p:nvCxnSpPr>
            <p:cNvPr id="46" name="Straight Connector 21">
              <a:extLst>
                <a:ext uri="{FF2B5EF4-FFF2-40B4-BE49-F238E27FC236}">
                  <a16:creationId xmlns:a16="http://schemas.microsoft.com/office/drawing/2014/main" id="{529BF895-274F-594D-AF96-EB7AAE08393F}"/>
                </a:ext>
              </a:extLst>
            </p:cNvPr>
            <p:cNvCxnSpPr>
              <a:cxnSpLocks/>
            </p:cNvCxnSpPr>
            <p:nvPr userDrawn="1"/>
          </p:nvCxnSpPr>
          <p:spPr>
            <a:xfrm flipH="1">
              <a:off x="561874" y="2262053"/>
              <a:ext cx="576219" cy="0"/>
            </a:xfrm>
            <a:prstGeom prst="straightConnector1">
              <a:avLst/>
            </a:prstGeom>
            <a:noFill/>
            <a:ln w="6350" cap="flat">
              <a:solidFill>
                <a:srgbClr val="F76366"/>
              </a:solidFill>
              <a:prstDash val="solid"/>
              <a:miter/>
            </a:ln>
          </p:spPr>
        </p:cxnSp>
      </p:grpSp>
      <p:sp>
        <p:nvSpPr>
          <p:cNvPr id="4" name="Text Placeholder 3">
            <a:extLst>
              <a:ext uri="{FF2B5EF4-FFF2-40B4-BE49-F238E27FC236}">
                <a16:creationId xmlns:a16="http://schemas.microsoft.com/office/drawing/2014/main" id="{9E6AEA36-A7DC-A649-915C-5DB263E97BAA}"/>
              </a:ext>
            </a:extLst>
          </p:cNvPr>
          <p:cNvSpPr>
            <a:spLocks noGrp="1"/>
          </p:cNvSpPr>
          <p:nvPr>
            <p:ph type="body" sz="quarter" idx="10" hasCustomPrompt="1"/>
          </p:nvPr>
        </p:nvSpPr>
        <p:spPr>
          <a:xfrm>
            <a:off x="854178" y="2327098"/>
            <a:ext cx="2340693" cy="484703"/>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a:buFontTx/>
              <a:buNone/>
              <a:defRPr/>
            </a:lvl2pPr>
            <a:lvl3pPr>
              <a:buFontTx/>
              <a:buNone/>
              <a:defRPr/>
            </a:lvl3pPr>
            <a:lvl4pPr>
              <a:buFontTx/>
              <a:buNone/>
              <a:defRPr/>
            </a:lvl4pPr>
            <a:lvl5pPr>
              <a:buFontTx/>
              <a:buNone/>
              <a:defRPr/>
            </a:lvl5pPr>
          </a:lstStyle>
          <a:p>
            <a:pPr lvl="0"/>
            <a:r>
              <a:rPr lang="en-US" dirty="0"/>
              <a:t>Header</a:t>
            </a:r>
          </a:p>
        </p:txBody>
      </p:sp>
      <p:sp>
        <p:nvSpPr>
          <p:cNvPr id="6" name="Text Placeholder 5">
            <a:extLst>
              <a:ext uri="{FF2B5EF4-FFF2-40B4-BE49-F238E27FC236}">
                <a16:creationId xmlns:a16="http://schemas.microsoft.com/office/drawing/2014/main" id="{AADEC775-C947-D244-8752-8C3DD0CCDF70}"/>
              </a:ext>
            </a:extLst>
          </p:cNvPr>
          <p:cNvSpPr>
            <a:spLocks noGrp="1"/>
          </p:cNvSpPr>
          <p:nvPr>
            <p:ph type="body" sz="quarter" idx="11" hasCustomPrompt="1"/>
          </p:nvPr>
        </p:nvSpPr>
        <p:spPr>
          <a:xfrm>
            <a:off x="3663909" y="2327098"/>
            <a:ext cx="2340694" cy="484187"/>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stStyle>
          <a:p>
            <a:pPr lvl="0"/>
            <a:r>
              <a:rPr lang="en-US" dirty="0"/>
              <a:t>Header</a:t>
            </a:r>
          </a:p>
        </p:txBody>
      </p:sp>
      <p:sp>
        <p:nvSpPr>
          <p:cNvPr id="23" name="Text Placeholder 22">
            <a:extLst>
              <a:ext uri="{FF2B5EF4-FFF2-40B4-BE49-F238E27FC236}">
                <a16:creationId xmlns:a16="http://schemas.microsoft.com/office/drawing/2014/main" id="{713A443D-B063-1349-9AA8-0DC7CF74C1D9}"/>
              </a:ext>
            </a:extLst>
          </p:cNvPr>
          <p:cNvSpPr>
            <a:spLocks noGrp="1"/>
          </p:cNvSpPr>
          <p:nvPr>
            <p:ph type="body" sz="quarter" idx="12" hasCustomPrompt="1"/>
          </p:nvPr>
        </p:nvSpPr>
        <p:spPr>
          <a:xfrm>
            <a:off x="6419808" y="2327098"/>
            <a:ext cx="2354574" cy="484187"/>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a:buFontTx/>
              <a:buNone/>
              <a:defRPr sz="1600" b="1">
                <a:solidFill>
                  <a:srgbClr val="04A299"/>
                </a:solidFill>
                <a:latin typeface="+mj-lt"/>
              </a:defRPr>
            </a:lvl2pPr>
            <a:lvl3pPr>
              <a:buFontTx/>
              <a:buNone/>
              <a:defRPr sz="1600" b="1">
                <a:solidFill>
                  <a:srgbClr val="04A299"/>
                </a:solidFill>
                <a:latin typeface="+mj-lt"/>
              </a:defRPr>
            </a:lvl3pPr>
            <a:lvl4pPr>
              <a:buFontTx/>
              <a:buNone/>
              <a:defRPr sz="1600" b="1">
                <a:solidFill>
                  <a:srgbClr val="04A299"/>
                </a:solidFill>
                <a:latin typeface="+mj-lt"/>
              </a:defRPr>
            </a:lvl4pPr>
            <a:lvl5pPr>
              <a:buFontTx/>
              <a:buNone/>
              <a:defRPr sz="1600" b="1">
                <a:solidFill>
                  <a:srgbClr val="04A299"/>
                </a:solidFill>
                <a:latin typeface="+mj-lt"/>
              </a:defRPr>
            </a:lvl5pPr>
          </a:lstStyle>
          <a:p>
            <a:pPr lvl="0"/>
            <a:r>
              <a:rPr lang="en-US" dirty="0"/>
              <a:t>Header</a:t>
            </a:r>
          </a:p>
        </p:txBody>
      </p:sp>
      <p:sp>
        <p:nvSpPr>
          <p:cNvPr id="29" name="Text Placeholder 28">
            <a:extLst>
              <a:ext uri="{FF2B5EF4-FFF2-40B4-BE49-F238E27FC236}">
                <a16:creationId xmlns:a16="http://schemas.microsoft.com/office/drawing/2014/main" id="{0DB7FD91-AF73-C940-BA2C-AF665C6BF7A1}"/>
              </a:ext>
            </a:extLst>
          </p:cNvPr>
          <p:cNvSpPr>
            <a:spLocks noGrp="1"/>
          </p:cNvSpPr>
          <p:nvPr>
            <p:ph type="body" sz="quarter" idx="13" hasCustomPrompt="1"/>
          </p:nvPr>
        </p:nvSpPr>
        <p:spPr>
          <a:xfrm>
            <a:off x="9161421" y="2327098"/>
            <a:ext cx="2368193" cy="484187"/>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a:buFontTx/>
              <a:buNone/>
              <a:defRPr sz="1600" b="1">
                <a:solidFill>
                  <a:srgbClr val="04A299"/>
                </a:solidFill>
                <a:latin typeface="+mj-lt"/>
              </a:defRPr>
            </a:lvl2pPr>
            <a:lvl3pPr>
              <a:buFontTx/>
              <a:buNone/>
              <a:defRPr sz="1600" b="1">
                <a:solidFill>
                  <a:srgbClr val="04A299"/>
                </a:solidFill>
                <a:latin typeface="+mj-lt"/>
              </a:defRPr>
            </a:lvl3pPr>
            <a:lvl4pPr>
              <a:buFontTx/>
              <a:buNone/>
              <a:defRPr sz="1600" b="1">
                <a:solidFill>
                  <a:srgbClr val="04A299"/>
                </a:solidFill>
                <a:latin typeface="+mj-lt"/>
              </a:defRPr>
            </a:lvl4pPr>
            <a:lvl5pPr>
              <a:buFontTx/>
              <a:buNone/>
              <a:defRPr sz="1600" b="1">
                <a:solidFill>
                  <a:srgbClr val="04A299"/>
                </a:solidFill>
                <a:latin typeface="+mj-lt"/>
              </a:defRPr>
            </a:lvl5pPr>
          </a:lstStyle>
          <a:p>
            <a:pPr lvl="0"/>
            <a:r>
              <a:rPr lang="en-US" dirty="0"/>
              <a:t>Header</a:t>
            </a:r>
          </a:p>
        </p:txBody>
      </p:sp>
      <p:sp>
        <p:nvSpPr>
          <p:cNvPr id="35" name="Text Placeholder 34">
            <a:extLst>
              <a:ext uri="{FF2B5EF4-FFF2-40B4-BE49-F238E27FC236}">
                <a16:creationId xmlns:a16="http://schemas.microsoft.com/office/drawing/2014/main" id="{653789CD-493A-9447-AF9C-E84DE9E57440}"/>
              </a:ext>
            </a:extLst>
          </p:cNvPr>
          <p:cNvSpPr>
            <a:spLocks noGrp="1"/>
          </p:cNvSpPr>
          <p:nvPr>
            <p:ph type="body" sz="quarter" idx="14" hasCustomPrompt="1"/>
          </p:nvPr>
        </p:nvSpPr>
        <p:spPr>
          <a:xfrm>
            <a:off x="833397" y="4394253"/>
            <a:ext cx="2361332" cy="365846"/>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marL="0" indent="0">
              <a:lnSpc>
                <a:spcPct val="100000"/>
              </a:lnSpc>
              <a:spcBef>
                <a:spcPts val="0"/>
              </a:spcBef>
              <a:buFontTx/>
              <a:buNone/>
              <a:defRPr b="1">
                <a:solidFill>
                  <a:srgbClr val="04A299"/>
                </a:solidFill>
                <a:latin typeface="+mj-lt"/>
              </a:defRPr>
            </a:lvl2pPr>
            <a:lvl3pPr marL="0" indent="0">
              <a:lnSpc>
                <a:spcPct val="100000"/>
              </a:lnSpc>
              <a:spcBef>
                <a:spcPts val="0"/>
              </a:spcBef>
              <a:buFontTx/>
              <a:buNone/>
              <a:defRPr b="1">
                <a:solidFill>
                  <a:srgbClr val="04A299"/>
                </a:solidFill>
                <a:latin typeface="+mj-lt"/>
              </a:defRPr>
            </a:lvl3pPr>
            <a:lvl4pPr marL="0" indent="0">
              <a:lnSpc>
                <a:spcPct val="100000"/>
              </a:lnSpc>
              <a:spcBef>
                <a:spcPts val="0"/>
              </a:spcBef>
              <a:buFontTx/>
              <a:buNone/>
              <a:defRPr b="1">
                <a:solidFill>
                  <a:srgbClr val="04A299"/>
                </a:solidFill>
                <a:latin typeface="+mj-lt"/>
              </a:defRPr>
            </a:lvl4pPr>
            <a:lvl5pPr marL="0" indent="0">
              <a:lnSpc>
                <a:spcPct val="100000"/>
              </a:lnSpc>
              <a:spcBef>
                <a:spcPts val="0"/>
              </a:spcBef>
              <a:buFontTx/>
              <a:buNone/>
              <a:defRPr b="1">
                <a:solidFill>
                  <a:srgbClr val="04A299"/>
                </a:solidFill>
                <a:latin typeface="+mj-lt"/>
              </a:defRPr>
            </a:lvl5pPr>
          </a:lstStyle>
          <a:p>
            <a:pPr lvl="0"/>
            <a:r>
              <a:rPr lang="en-US" dirty="0"/>
              <a:t>Header</a:t>
            </a:r>
          </a:p>
        </p:txBody>
      </p:sp>
      <p:sp>
        <p:nvSpPr>
          <p:cNvPr id="47" name="Text Placeholder 46">
            <a:extLst>
              <a:ext uri="{FF2B5EF4-FFF2-40B4-BE49-F238E27FC236}">
                <a16:creationId xmlns:a16="http://schemas.microsoft.com/office/drawing/2014/main" id="{FECE89A3-01FB-1C47-83B9-EE08A269CDA2}"/>
              </a:ext>
            </a:extLst>
          </p:cNvPr>
          <p:cNvSpPr>
            <a:spLocks noGrp="1"/>
          </p:cNvSpPr>
          <p:nvPr>
            <p:ph type="body" sz="quarter" idx="15" hasCustomPrompt="1"/>
          </p:nvPr>
        </p:nvSpPr>
        <p:spPr>
          <a:xfrm>
            <a:off x="3663909" y="4394253"/>
            <a:ext cx="2340550" cy="365846"/>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marL="0" indent="0">
              <a:lnSpc>
                <a:spcPct val="100000"/>
              </a:lnSpc>
              <a:spcBef>
                <a:spcPts val="0"/>
              </a:spcBef>
              <a:buFontTx/>
              <a:buNone/>
              <a:defRPr b="1">
                <a:solidFill>
                  <a:srgbClr val="04A299"/>
                </a:solidFill>
                <a:latin typeface="+mj-lt"/>
              </a:defRPr>
            </a:lvl2pPr>
            <a:lvl3pPr marL="0" indent="0">
              <a:lnSpc>
                <a:spcPct val="100000"/>
              </a:lnSpc>
              <a:spcBef>
                <a:spcPts val="0"/>
              </a:spcBef>
              <a:buFontTx/>
              <a:buNone/>
              <a:defRPr b="1">
                <a:solidFill>
                  <a:srgbClr val="04A299"/>
                </a:solidFill>
                <a:latin typeface="+mj-lt"/>
              </a:defRPr>
            </a:lvl3pPr>
            <a:lvl4pPr marL="0" indent="0">
              <a:lnSpc>
                <a:spcPct val="100000"/>
              </a:lnSpc>
              <a:spcBef>
                <a:spcPts val="0"/>
              </a:spcBef>
              <a:buFontTx/>
              <a:buNone/>
              <a:defRPr b="1">
                <a:solidFill>
                  <a:srgbClr val="04A299"/>
                </a:solidFill>
                <a:latin typeface="+mj-lt"/>
              </a:defRPr>
            </a:lvl4pPr>
            <a:lvl5pPr marL="0" indent="0">
              <a:lnSpc>
                <a:spcPct val="100000"/>
              </a:lnSpc>
              <a:spcBef>
                <a:spcPts val="0"/>
              </a:spcBef>
              <a:buFontTx/>
              <a:buNone/>
              <a:defRPr b="1">
                <a:solidFill>
                  <a:srgbClr val="04A299"/>
                </a:solidFill>
                <a:latin typeface="+mj-lt"/>
              </a:defRPr>
            </a:lvl5pPr>
          </a:lstStyle>
          <a:p>
            <a:pPr lvl="0"/>
            <a:r>
              <a:rPr lang="en-US" dirty="0"/>
              <a:t>Header</a:t>
            </a:r>
          </a:p>
        </p:txBody>
      </p:sp>
      <p:sp>
        <p:nvSpPr>
          <p:cNvPr id="49" name="Text Placeholder 48">
            <a:extLst>
              <a:ext uri="{FF2B5EF4-FFF2-40B4-BE49-F238E27FC236}">
                <a16:creationId xmlns:a16="http://schemas.microsoft.com/office/drawing/2014/main" id="{01B2740D-DC7F-5C46-8390-6E4C2F592266}"/>
              </a:ext>
            </a:extLst>
          </p:cNvPr>
          <p:cNvSpPr>
            <a:spLocks noGrp="1"/>
          </p:cNvSpPr>
          <p:nvPr>
            <p:ph type="body" sz="quarter" idx="16" hasCustomPrompt="1"/>
          </p:nvPr>
        </p:nvSpPr>
        <p:spPr>
          <a:xfrm>
            <a:off x="6419808" y="4394253"/>
            <a:ext cx="2361189" cy="365846"/>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marL="0" indent="0">
              <a:lnSpc>
                <a:spcPct val="100000"/>
              </a:lnSpc>
              <a:spcBef>
                <a:spcPts val="0"/>
              </a:spcBef>
              <a:buFontTx/>
              <a:buNone/>
              <a:defRPr b="1">
                <a:solidFill>
                  <a:srgbClr val="04A299"/>
                </a:solidFill>
                <a:latin typeface="+mj-lt"/>
              </a:defRPr>
            </a:lvl2pPr>
            <a:lvl3pPr marL="0" indent="0">
              <a:lnSpc>
                <a:spcPct val="100000"/>
              </a:lnSpc>
              <a:spcBef>
                <a:spcPts val="0"/>
              </a:spcBef>
              <a:buFontTx/>
              <a:buNone/>
              <a:defRPr b="1">
                <a:solidFill>
                  <a:srgbClr val="04A299"/>
                </a:solidFill>
                <a:latin typeface="+mj-lt"/>
              </a:defRPr>
            </a:lvl3pPr>
            <a:lvl4pPr marL="0" indent="0">
              <a:lnSpc>
                <a:spcPct val="100000"/>
              </a:lnSpc>
              <a:spcBef>
                <a:spcPts val="0"/>
              </a:spcBef>
              <a:buFontTx/>
              <a:buNone/>
              <a:defRPr b="1">
                <a:solidFill>
                  <a:srgbClr val="04A299"/>
                </a:solidFill>
                <a:latin typeface="+mj-lt"/>
              </a:defRPr>
            </a:lvl4pPr>
            <a:lvl5pPr marL="0" indent="0">
              <a:lnSpc>
                <a:spcPct val="100000"/>
              </a:lnSpc>
              <a:spcBef>
                <a:spcPts val="0"/>
              </a:spcBef>
              <a:buFontTx/>
              <a:buNone/>
              <a:defRPr b="1">
                <a:solidFill>
                  <a:srgbClr val="04A299"/>
                </a:solidFill>
                <a:latin typeface="+mj-lt"/>
              </a:defRPr>
            </a:lvl5pPr>
          </a:lstStyle>
          <a:p>
            <a:pPr lvl="0"/>
            <a:r>
              <a:rPr lang="en-US" dirty="0"/>
              <a:t>Header</a:t>
            </a:r>
          </a:p>
        </p:txBody>
      </p:sp>
      <p:sp>
        <p:nvSpPr>
          <p:cNvPr id="51" name="Text Placeholder 50">
            <a:extLst>
              <a:ext uri="{FF2B5EF4-FFF2-40B4-BE49-F238E27FC236}">
                <a16:creationId xmlns:a16="http://schemas.microsoft.com/office/drawing/2014/main" id="{DDB622EE-B538-5246-A770-E2E8E38EF437}"/>
              </a:ext>
            </a:extLst>
          </p:cNvPr>
          <p:cNvSpPr>
            <a:spLocks noGrp="1"/>
          </p:cNvSpPr>
          <p:nvPr>
            <p:ph type="body" sz="quarter" idx="17" hasCustomPrompt="1"/>
          </p:nvPr>
        </p:nvSpPr>
        <p:spPr>
          <a:xfrm>
            <a:off x="9161421" y="4394253"/>
            <a:ext cx="2368193" cy="365846"/>
          </a:xfrm>
          <a:prstGeom prst="rect">
            <a:avLst/>
          </a:prstGeom>
        </p:spPr>
        <p:txBody>
          <a:bodyPr lIns="0" tIns="0" rIns="0" bIns="0"/>
          <a:lstStyle>
            <a:lvl1pPr marL="0" indent="0">
              <a:lnSpc>
                <a:spcPct val="100000"/>
              </a:lnSpc>
              <a:spcBef>
                <a:spcPts val="0"/>
              </a:spcBef>
              <a:buFontTx/>
              <a:buNone/>
              <a:defRPr sz="1600" b="1">
                <a:solidFill>
                  <a:srgbClr val="04A299"/>
                </a:solidFill>
                <a:latin typeface="+mj-lt"/>
              </a:defRPr>
            </a:lvl1pPr>
            <a:lvl2pPr marL="0" indent="0">
              <a:lnSpc>
                <a:spcPct val="100000"/>
              </a:lnSpc>
              <a:spcBef>
                <a:spcPts val="0"/>
              </a:spcBef>
              <a:buFontTx/>
              <a:buNone/>
              <a:defRPr b="1">
                <a:solidFill>
                  <a:srgbClr val="04A299"/>
                </a:solidFill>
                <a:latin typeface="+mj-lt"/>
              </a:defRPr>
            </a:lvl2pPr>
            <a:lvl3pPr marL="0" indent="0">
              <a:lnSpc>
                <a:spcPct val="100000"/>
              </a:lnSpc>
              <a:spcBef>
                <a:spcPts val="0"/>
              </a:spcBef>
              <a:buFontTx/>
              <a:buNone/>
              <a:defRPr b="1">
                <a:solidFill>
                  <a:srgbClr val="04A299"/>
                </a:solidFill>
                <a:latin typeface="+mj-lt"/>
              </a:defRPr>
            </a:lvl3pPr>
            <a:lvl4pPr marL="0" indent="0">
              <a:lnSpc>
                <a:spcPct val="100000"/>
              </a:lnSpc>
              <a:spcBef>
                <a:spcPts val="0"/>
              </a:spcBef>
              <a:buFontTx/>
              <a:buNone/>
              <a:defRPr b="1">
                <a:solidFill>
                  <a:srgbClr val="04A299"/>
                </a:solidFill>
                <a:latin typeface="+mj-lt"/>
              </a:defRPr>
            </a:lvl4pPr>
            <a:lvl5pPr marL="0" indent="0">
              <a:lnSpc>
                <a:spcPct val="100000"/>
              </a:lnSpc>
              <a:spcBef>
                <a:spcPts val="0"/>
              </a:spcBef>
              <a:buFontTx/>
              <a:buNone/>
              <a:defRPr b="1">
                <a:solidFill>
                  <a:srgbClr val="04A299"/>
                </a:solidFill>
                <a:latin typeface="+mj-lt"/>
              </a:defRPr>
            </a:lvl5pPr>
          </a:lstStyle>
          <a:p>
            <a:pPr lvl="0"/>
            <a:r>
              <a:rPr lang="en-US" dirty="0"/>
              <a:t>Header</a:t>
            </a:r>
          </a:p>
        </p:txBody>
      </p:sp>
      <p:sp>
        <p:nvSpPr>
          <p:cNvPr id="53" name="Text Placeholder 52">
            <a:extLst>
              <a:ext uri="{FF2B5EF4-FFF2-40B4-BE49-F238E27FC236}">
                <a16:creationId xmlns:a16="http://schemas.microsoft.com/office/drawing/2014/main" id="{670DCF57-A2E2-A243-8F78-8608AC8EE914}"/>
              </a:ext>
            </a:extLst>
          </p:cNvPr>
          <p:cNvSpPr>
            <a:spLocks noGrp="1"/>
          </p:cNvSpPr>
          <p:nvPr>
            <p:ph type="body" sz="quarter" idx="18" hasCustomPrompt="1"/>
          </p:nvPr>
        </p:nvSpPr>
        <p:spPr>
          <a:xfrm>
            <a:off x="833540" y="2883525"/>
            <a:ext cx="2361331" cy="1315031"/>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55" name="Text Placeholder 54">
            <a:extLst>
              <a:ext uri="{FF2B5EF4-FFF2-40B4-BE49-F238E27FC236}">
                <a16:creationId xmlns:a16="http://schemas.microsoft.com/office/drawing/2014/main" id="{EFF7F820-25AC-184F-A103-92608BCD87BD}"/>
              </a:ext>
            </a:extLst>
          </p:cNvPr>
          <p:cNvSpPr>
            <a:spLocks noGrp="1"/>
          </p:cNvSpPr>
          <p:nvPr>
            <p:ph type="body" sz="quarter" idx="19" hasCustomPrompt="1"/>
          </p:nvPr>
        </p:nvSpPr>
        <p:spPr>
          <a:xfrm>
            <a:off x="3664053" y="2884105"/>
            <a:ext cx="2342509" cy="1325563"/>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57" name="Text Placeholder 56">
            <a:extLst>
              <a:ext uri="{FF2B5EF4-FFF2-40B4-BE49-F238E27FC236}">
                <a16:creationId xmlns:a16="http://schemas.microsoft.com/office/drawing/2014/main" id="{F50D67A9-D5A6-524E-ACEF-301879663D67}"/>
              </a:ext>
            </a:extLst>
          </p:cNvPr>
          <p:cNvSpPr>
            <a:spLocks noGrp="1"/>
          </p:cNvSpPr>
          <p:nvPr>
            <p:ph type="body" sz="quarter" idx="20" hasCustomPrompt="1"/>
          </p:nvPr>
        </p:nvSpPr>
        <p:spPr>
          <a:xfrm>
            <a:off x="6419953" y="2883525"/>
            <a:ext cx="2356987" cy="1315031"/>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59" name="Text Placeholder 58">
            <a:extLst>
              <a:ext uri="{FF2B5EF4-FFF2-40B4-BE49-F238E27FC236}">
                <a16:creationId xmlns:a16="http://schemas.microsoft.com/office/drawing/2014/main" id="{55C5D0E5-41C9-E44B-9F88-060FF185A78B}"/>
              </a:ext>
            </a:extLst>
          </p:cNvPr>
          <p:cNvSpPr>
            <a:spLocks noGrp="1"/>
          </p:cNvSpPr>
          <p:nvPr>
            <p:ph type="body" sz="quarter" idx="21" hasCustomPrompt="1"/>
          </p:nvPr>
        </p:nvSpPr>
        <p:spPr>
          <a:xfrm>
            <a:off x="9161565" y="2882447"/>
            <a:ext cx="2356987" cy="1295471"/>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61" name="Text Placeholder 60">
            <a:extLst>
              <a:ext uri="{FF2B5EF4-FFF2-40B4-BE49-F238E27FC236}">
                <a16:creationId xmlns:a16="http://schemas.microsoft.com/office/drawing/2014/main" id="{0CB7CC81-5E36-3847-A628-A1046C8A11C4}"/>
              </a:ext>
            </a:extLst>
          </p:cNvPr>
          <p:cNvSpPr>
            <a:spLocks noGrp="1"/>
          </p:cNvSpPr>
          <p:nvPr>
            <p:ph type="body" sz="quarter" idx="22" hasCustomPrompt="1"/>
          </p:nvPr>
        </p:nvSpPr>
        <p:spPr>
          <a:xfrm>
            <a:off x="833540" y="4832978"/>
            <a:ext cx="2361189" cy="1423987"/>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63" name="Text Placeholder 62">
            <a:extLst>
              <a:ext uri="{FF2B5EF4-FFF2-40B4-BE49-F238E27FC236}">
                <a16:creationId xmlns:a16="http://schemas.microsoft.com/office/drawing/2014/main" id="{5CC3F345-C467-B74C-948D-A29899636C3A}"/>
              </a:ext>
            </a:extLst>
          </p:cNvPr>
          <p:cNvSpPr>
            <a:spLocks noGrp="1"/>
          </p:cNvSpPr>
          <p:nvPr>
            <p:ph type="body" sz="quarter" idx="23" hasCustomPrompt="1"/>
          </p:nvPr>
        </p:nvSpPr>
        <p:spPr>
          <a:xfrm>
            <a:off x="3664054" y="4833986"/>
            <a:ext cx="2340550" cy="1443618"/>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65" name="Text Placeholder 64">
            <a:extLst>
              <a:ext uri="{FF2B5EF4-FFF2-40B4-BE49-F238E27FC236}">
                <a16:creationId xmlns:a16="http://schemas.microsoft.com/office/drawing/2014/main" id="{C3616DC8-E336-2045-8593-96CA2D8E5FE1}"/>
              </a:ext>
            </a:extLst>
          </p:cNvPr>
          <p:cNvSpPr>
            <a:spLocks noGrp="1"/>
          </p:cNvSpPr>
          <p:nvPr>
            <p:ph type="body" sz="quarter" idx="24" hasCustomPrompt="1"/>
          </p:nvPr>
        </p:nvSpPr>
        <p:spPr>
          <a:xfrm>
            <a:off x="6419953" y="4832979"/>
            <a:ext cx="2361189" cy="1423987"/>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67" name="Text Placeholder 66">
            <a:extLst>
              <a:ext uri="{FF2B5EF4-FFF2-40B4-BE49-F238E27FC236}">
                <a16:creationId xmlns:a16="http://schemas.microsoft.com/office/drawing/2014/main" id="{ECB66314-286F-0C40-89CD-F58F33DA604E}"/>
              </a:ext>
            </a:extLst>
          </p:cNvPr>
          <p:cNvSpPr>
            <a:spLocks noGrp="1"/>
          </p:cNvSpPr>
          <p:nvPr>
            <p:ph type="body" sz="quarter" idx="25" hasCustomPrompt="1"/>
          </p:nvPr>
        </p:nvSpPr>
        <p:spPr>
          <a:xfrm>
            <a:off x="9161565" y="4832979"/>
            <a:ext cx="2368049" cy="1444625"/>
          </a:xfrm>
          <a:prstGeom prst="rect">
            <a:avLst/>
          </a:prstGeom>
        </p:spPr>
        <p:txBody>
          <a:bodyPr lIns="0" tIns="0" rIns="0" bIns="0"/>
          <a:lstStyle>
            <a:lvl1pPr marL="0" indent="0">
              <a:lnSpc>
                <a:spcPct val="100000"/>
              </a:lnSpc>
              <a:spcBef>
                <a:spcPts val="0"/>
              </a:spcBef>
              <a:buFontTx/>
              <a:buNone/>
              <a:defRPr sz="1400">
                <a:solidFill>
                  <a:schemeClr val="tx1"/>
                </a:solidFill>
              </a:defRPr>
            </a:lvl1pPr>
            <a:lvl2pPr marL="0" indent="0">
              <a:lnSpc>
                <a:spcPct val="100000"/>
              </a:lnSpc>
              <a:spcBef>
                <a:spcPts val="0"/>
              </a:spcBef>
              <a:buFontTx/>
              <a:buNone/>
              <a:defRPr/>
            </a:lvl2pPr>
            <a:lvl3pPr marL="0" indent="0">
              <a:lnSpc>
                <a:spcPct val="100000"/>
              </a:lnSpc>
              <a:spcBef>
                <a:spcPts val="0"/>
              </a:spcBef>
              <a:buFontTx/>
              <a:buNone/>
              <a:defRPr/>
            </a:lvl3pPr>
            <a:lvl4pPr marL="0" indent="0">
              <a:lnSpc>
                <a:spcPct val="100000"/>
              </a:lnSpc>
              <a:spcBef>
                <a:spcPts val="0"/>
              </a:spcBef>
              <a:buFontTx/>
              <a:buNone/>
              <a:defRPr/>
            </a:lvl4pPr>
            <a:lvl5pPr marL="0" indent="0">
              <a:lnSpc>
                <a:spcPct val="100000"/>
              </a:lnSpc>
              <a:spcBef>
                <a:spcPts val="0"/>
              </a:spcBef>
              <a:buFontTx/>
              <a:buNone/>
              <a:defRPr/>
            </a:lvl5pPr>
          </a:lstStyle>
          <a:p>
            <a:pPr lvl="0"/>
            <a:r>
              <a:rPr lang="en-US" dirty="0"/>
              <a:t>Body text</a:t>
            </a:r>
          </a:p>
        </p:txBody>
      </p:sp>
      <p:sp>
        <p:nvSpPr>
          <p:cNvPr id="50" name="Slide Number Placeholder 12">
            <a:extLst>
              <a:ext uri="{FF2B5EF4-FFF2-40B4-BE49-F238E27FC236}">
                <a16:creationId xmlns:a16="http://schemas.microsoft.com/office/drawing/2014/main" id="{5456C155-F546-E142-A7BF-D3948EB390B2}"/>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52" name="Straight Connector 51">
            <a:extLst>
              <a:ext uri="{FF2B5EF4-FFF2-40B4-BE49-F238E27FC236}">
                <a16:creationId xmlns:a16="http://schemas.microsoft.com/office/drawing/2014/main" id="{1745672D-362E-DF44-A5DE-ECE039F8AF57}"/>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54" name="Picture 53">
            <a:extLst>
              <a:ext uri="{FF2B5EF4-FFF2-40B4-BE49-F238E27FC236}">
                <a16:creationId xmlns:a16="http://schemas.microsoft.com/office/drawing/2014/main" id="{68520DA0-5DDF-F641-A5E9-261A07BE81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391643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oject pla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ACE85-83CD-C346-8FC0-C5124495F731}"/>
              </a:ext>
            </a:extLst>
          </p:cNvPr>
          <p:cNvSpPr>
            <a:spLocks noGrp="1"/>
          </p:cNvSpPr>
          <p:nvPr>
            <p:ph type="title" hasCustomPrompt="1"/>
          </p:nvPr>
        </p:nvSpPr>
        <p:spPr>
          <a:xfrm>
            <a:off x="548453" y="409392"/>
            <a:ext cx="8186032" cy="691284"/>
          </a:xfrm>
          <a:prstGeom prst="rect">
            <a:avLst/>
          </a:prstGeom>
        </p:spPr>
        <p:txBody>
          <a:bodyPr lIns="0" tIns="0" rIns="0" bIns="0"/>
          <a:lstStyle>
            <a:lvl1pPr algn="l">
              <a:defRPr sz="3600" b="1" i="0">
                <a:solidFill>
                  <a:srgbClr val="0B4A5D"/>
                </a:solidFill>
                <a:latin typeface="Source Serif Pro" panose="02040603050405020204" pitchFamily="18" charset="0"/>
                <a:ea typeface="Source Serif Pro" panose="02040603050405020204" pitchFamily="18" charset="0"/>
                <a:cs typeface="Arial" panose="020B0604020202020204" pitchFamily="34" charset="0"/>
              </a:defRPr>
            </a:lvl1pPr>
          </a:lstStyle>
          <a:p>
            <a:r>
              <a:rPr lang="en-US" dirty="0"/>
              <a:t>Project Plan</a:t>
            </a:r>
          </a:p>
        </p:txBody>
      </p:sp>
      <p:sp>
        <p:nvSpPr>
          <p:cNvPr id="9" name="Slide Number Placeholder 12">
            <a:extLst>
              <a:ext uri="{FF2B5EF4-FFF2-40B4-BE49-F238E27FC236}">
                <a16:creationId xmlns:a16="http://schemas.microsoft.com/office/drawing/2014/main" id="{EF348C48-42BC-8541-9D9C-BDB9FEA29E33}"/>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38AAF5FD-A83F-0647-98E7-5C5967A826E0}"/>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80AF10C-15E7-FE49-9C1B-10C8731EB5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Tree>
    <p:extLst>
      <p:ext uri="{BB962C8B-B14F-4D97-AF65-F5344CB8AC3E}">
        <p14:creationId xmlns:p14="http://schemas.microsoft.com/office/powerpoint/2010/main" val="38692217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oject Plan 2 Months">
    <p:spTree>
      <p:nvGrpSpPr>
        <p:cNvPr id="1" name=""/>
        <p:cNvGrpSpPr/>
        <p:nvPr/>
      </p:nvGrpSpPr>
      <p:grpSpPr>
        <a:xfrm>
          <a:off x="0" y="0"/>
          <a:ext cx="0" cy="0"/>
          <a:chOff x="0" y="0"/>
          <a:chExt cx="0" cy="0"/>
        </a:xfrm>
      </p:grpSpPr>
      <p:sp>
        <p:nvSpPr>
          <p:cNvPr id="3" name="Title 8">
            <a:extLst>
              <a:ext uri="{FF2B5EF4-FFF2-40B4-BE49-F238E27FC236}">
                <a16:creationId xmlns:a16="http://schemas.microsoft.com/office/drawing/2014/main" id="{061BD773-1C63-EB4D-9BC8-8A841228C174}"/>
              </a:ext>
            </a:extLst>
          </p:cNvPr>
          <p:cNvSpPr>
            <a:spLocks noGrp="1"/>
          </p:cNvSpPr>
          <p:nvPr>
            <p:ph type="title" hasCustomPrompt="1"/>
          </p:nvPr>
        </p:nvSpPr>
        <p:spPr>
          <a:xfrm>
            <a:off x="353012" y="250825"/>
            <a:ext cx="8239699" cy="664943"/>
          </a:xfrm>
          <a:prstGeom prst="rect">
            <a:avLst/>
          </a:prstGeom>
        </p:spPr>
        <p:txBody>
          <a:bodyPr lIns="0" tIns="0" rIns="0" bIns="0"/>
          <a:lstStyle>
            <a:lvl1pPr>
              <a:defRPr sz="3600" b="1" i="0">
                <a:latin typeface="Source Serif Pro" panose="02040603050405020204" pitchFamily="18" charset="0"/>
                <a:ea typeface="Source Serif Pro" panose="02040603050405020204" pitchFamily="18" charset="0"/>
              </a:defRPr>
            </a:lvl1pPr>
          </a:lstStyle>
          <a:p>
            <a:r>
              <a:rPr lang="en-US" dirty="0">
                <a:solidFill>
                  <a:srgbClr val="F76466"/>
                </a:solidFill>
                <a:latin typeface="Source Serif Pro Black" panose="02040603050405020204" pitchFamily="18" charset="0"/>
                <a:ea typeface="Source Serif Pro Black" panose="02040603050405020204" pitchFamily="18" charset="0"/>
                <a:cs typeface="Arial Black" panose="020B0604020202020204" pitchFamily="34" charset="0"/>
              </a:rPr>
              <a:t>2 Month </a:t>
            </a:r>
            <a:r>
              <a:rPr lang="en-US" dirty="0">
                <a:latin typeface="Source Serif Pro Black" panose="02040603050405020204" pitchFamily="18" charset="0"/>
                <a:ea typeface="Source Serif Pro Black" panose="02040603050405020204" pitchFamily="18" charset="0"/>
                <a:cs typeface="Arial Black" panose="020B0604020202020204" pitchFamily="34" charset="0"/>
              </a:rPr>
              <a:t>2021 </a:t>
            </a:r>
            <a:r>
              <a:rPr lang="en-US" b="0" dirty="0">
                <a:latin typeface="Arial" panose="020B0604020202020204" pitchFamily="34" charset="0"/>
                <a:ea typeface="Source Serif Pro Black" panose="02040603050405020204" pitchFamily="18" charset="0"/>
              </a:rPr>
              <a:t>Project </a:t>
            </a:r>
            <a:r>
              <a:rPr lang="en-US" b="0" dirty="0">
                <a:latin typeface="Arial" panose="020B0604020202020204" pitchFamily="34" charset="0"/>
              </a:rPr>
              <a:t>Plan</a:t>
            </a:r>
          </a:p>
        </p:txBody>
      </p:sp>
      <p:graphicFrame>
        <p:nvGraphicFramePr>
          <p:cNvPr id="4" name="Table 10">
            <a:extLst>
              <a:ext uri="{FF2B5EF4-FFF2-40B4-BE49-F238E27FC236}">
                <a16:creationId xmlns:a16="http://schemas.microsoft.com/office/drawing/2014/main" id="{FAF9C8D2-AFFC-7947-AC08-57C64A564218}"/>
              </a:ext>
            </a:extLst>
          </p:cNvPr>
          <p:cNvGraphicFramePr>
            <a:graphicFrameLocks noGrp="1"/>
          </p:cNvGraphicFramePr>
          <p:nvPr userDrawn="1">
            <p:extLst>
              <p:ext uri="{D42A27DB-BD31-4B8C-83A1-F6EECF244321}">
                <p14:modId xmlns:p14="http://schemas.microsoft.com/office/powerpoint/2010/main" val="547453207"/>
              </p:ext>
            </p:extLst>
          </p:nvPr>
        </p:nvGraphicFramePr>
        <p:xfrm>
          <a:off x="429491" y="1080340"/>
          <a:ext cx="11356110" cy="4267514"/>
        </p:xfrm>
        <a:graphic>
          <a:graphicData uri="http://schemas.openxmlformats.org/drawingml/2006/table">
            <a:tbl>
              <a:tblPr firstRow="1" bandRow="1">
                <a:tableStyleId>{073A0DAA-6AF3-43AB-8588-CEC1D06C72B9}</a:tableStyleId>
              </a:tblPr>
              <a:tblGrid>
                <a:gridCol w="1040938">
                  <a:extLst>
                    <a:ext uri="{9D8B030D-6E8A-4147-A177-3AD203B41FA5}">
                      <a16:colId xmlns:a16="http://schemas.microsoft.com/office/drawing/2014/main" val="3435844346"/>
                    </a:ext>
                  </a:extLst>
                </a:gridCol>
                <a:gridCol w="1038629">
                  <a:extLst>
                    <a:ext uri="{9D8B030D-6E8A-4147-A177-3AD203B41FA5}">
                      <a16:colId xmlns:a16="http://schemas.microsoft.com/office/drawing/2014/main" val="1639597118"/>
                    </a:ext>
                  </a:extLst>
                </a:gridCol>
                <a:gridCol w="1038629">
                  <a:extLst>
                    <a:ext uri="{9D8B030D-6E8A-4147-A177-3AD203B41FA5}">
                      <a16:colId xmlns:a16="http://schemas.microsoft.com/office/drawing/2014/main" val="525754032"/>
                    </a:ext>
                  </a:extLst>
                </a:gridCol>
                <a:gridCol w="1038629">
                  <a:extLst>
                    <a:ext uri="{9D8B030D-6E8A-4147-A177-3AD203B41FA5}">
                      <a16:colId xmlns:a16="http://schemas.microsoft.com/office/drawing/2014/main" val="3132086791"/>
                    </a:ext>
                  </a:extLst>
                </a:gridCol>
                <a:gridCol w="1703648">
                  <a:extLst>
                    <a:ext uri="{9D8B030D-6E8A-4147-A177-3AD203B41FA5}">
                      <a16:colId xmlns:a16="http://schemas.microsoft.com/office/drawing/2014/main" val="2964950139"/>
                    </a:ext>
                  </a:extLst>
                </a:gridCol>
                <a:gridCol w="1731818">
                  <a:extLst>
                    <a:ext uri="{9D8B030D-6E8A-4147-A177-3AD203B41FA5}">
                      <a16:colId xmlns:a16="http://schemas.microsoft.com/office/drawing/2014/main" val="1908423612"/>
                    </a:ext>
                  </a:extLst>
                </a:gridCol>
                <a:gridCol w="1482436">
                  <a:extLst>
                    <a:ext uri="{9D8B030D-6E8A-4147-A177-3AD203B41FA5}">
                      <a16:colId xmlns:a16="http://schemas.microsoft.com/office/drawing/2014/main" val="3368195123"/>
                    </a:ext>
                  </a:extLst>
                </a:gridCol>
                <a:gridCol w="1177637">
                  <a:extLst>
                    <a:ext uri="{9D8B030D-6E8A-4147-A177-3AD203B41FA5}">
                      <a16:colId xmlns:a16="http://schemas.microsoft.com/office/drawing/2014/main" val="661972226"/>
                    </a:ext>
                  </a:extLst>
                </a:gridCol>
                <a:gridCol w="1103746">
                  <a:extLst>
                    <a:ext uri="{9D8B030D-6E8A-4147-A177-3AD203B41FA5}">
                      <a16:colId xmlns:a16="http://schemas.microsoft.com/office/drawing/2014/main" val="497956197"/>
                    </a:ext>
                  </a:extLst>
                </a:gridCol>
              </a:tblGrid>
              <a:tr h="404579">
                <a:tc gridSpan="5">
                  <a:txBody>
                    <a:bodyPr/>
                    <a:lstStyle/>
                    <a:p>
                      <a:pPr algn="ctr"/>
                      <a:r>
                        <a:rPr lang="en-US" sz="1200" b="1" spc="300" dirty="0">
                          <a:solidFill>
                            <a:schemeClr val="bg1"/>
                          </a:solidFill>
                          <a:latin typeface="+mn-lt"/>
                        </a:rPr>
                        <a:t>JANUARY</a:t>
                      </a:r>
                    </a:p>
                  </a:txBody>
                  <a:tcPr anchor="ctr">
                    <a:lnB w="6350" cap="flat" cmpd="sng" algn="ctr">
                      <a:solidFill>
                        <a:schemeClr val="tx1">
                          <a:lumMod val="25000"/>
                          <a:lumOff val="75000"/>
                        </a:schemeClr>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300" dirty="0">
                          <a:solidFill>
                            <a:schemeClr val="bg1"/>
                          </a:solidFill>
                          <a:latin typeface="+mn-lt"/>
                        </a:rPr>
                        <a:t>FEBRUARY</a:t>
                      </a:r>
                    </a:p>
                  </a:txBody>
                  <a:tcPr anchor="ctr">
                    <a:lnB w="6350" cap="flat" cmpd="sng" algn="ctr">
                      <a:solidFill>
                        <a:schemeClr val="tx1">
                          <a:lumMod val="25000"/>
                          <a:lumOff val="75000"/>
                        </a:schemeClr>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04464501"/>
                  </a:ext>
                </a:extLst>
              </a:tr>
              <a:tr h="299870">
                <a:tc>
                  <a:txBody>
                    <a:bodyPr/>
                    <a:lstStyle/>
                    <a:p>
                      <a:pPr algn="ctr"/>
                      <a:endParaRPr lang="en-US" sz="1200" b="0" dirty="0">
                        <a:solidFill>
                          <a:schemeClr val="bg1"/>
                        </a:solidFill>
                      </a:endParaRP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algn="ctr"/>
                      <a:r>
                        <a:rPr lang="en-US" sz="1200" b="1" dirty="0">
                          <a:solidFill>
                            <a:srgbClr val="04A299"/>
                          </a:solidFill>
                        </a:rPr>
                        <a:t>Week 1</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2</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3</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4</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algn="ctr"/>
                      <a:r>
                        <a:rPr lang="en-US" sz="1200" b="1" dirty="0">
                          <a:solidFill>
                            <a:srgbClr val="04A299"/>
                          </a:solidFill>
                        </a:rPr>
                        <a:t>Week 1</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2</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3</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4A299"/>
                          </a:solidFill>
                        </a:rPr>
                        <a:t>Week 4</a:t>
                      </a:r>
                    </a:p>
                  </a:txBody>
                  <a:tcPr anchor="ctr">
                    <a:lnT w="6350" cap="flat" cmpd="sng" algn="ctr">
                      <a:solidFill>
                        <a:schemeClr val="tx1">
                          <a:lumMod val="25000"/>
                          <a:lumOff val="75000"/>
                        </a:schemeClr>
                      </a:solidFill>
                      <a:prstDash val="solid"/>
                      <a:round/>
                      <a:headEnd type="none" w="med" len="med"/>
                      <a:tailEnd type="none" w="med" len="med"/>
                    </a:lnT>
                    <a:solidFill>
                      <a:schemeClr val="bg2">
                        <a:lumMod val="25000"/>
                      </a:schemeClr>
                    </a:solidFill>
                  </a:tcPr>
                </a:tc>
                <a:extLst>
                  <a:ext uri="{0D108BD9-81ED-4DB2-BD59-A6C34878D82A}">
                    <a16:rowId xmlns:a16="http://schemas.microsoft.com/office/drawing/2014/main" val="468655932"/>
                  </a:ext>
                </a:extLst>
              </a:tr>
              <a:tr h="6794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4A5D"/>
                          </a:solidFill>
                          <a:effectLst/>
                          <a:uLnTx/>
                          <a:uFillTx/>
                          <a:latin typeface="Arial" panose="020B0604020202020204"/>
                          <a:ea typeface="+mn-ea"/>
                          <a:cs typeface="+mn-cs"/>
                        </a:rPr>
                        <a:t>Text</a:t>
                      </a:r>
                      <a:endParaRPr kumimoji="0" lang="en-US" sz="1200" b="0" i="0" u="none" strike="noStrike" kern="1200" cap="none" spc="0" normalizeH="0" baseline="0" noProof="0" dirty="0">
                        <a:ln>
                          <a:noFill/>
                        </a:ln>
                        <a:solidFill>
                          <a:srgbClr val="0B4A5D"/>
                        </a:solidFill>
                        <a:effectLst/>
                        <a:uLnTx/>
                        <a:uFillTx/>
                        <a:latin typeface="Arial" panose="020B0604020202020204"/>
                        <a:ea typeface="+mn-ea"/>
                        <a:cs typeface="+mn-cs"/>
                      </a:endParaRPr>
                    </a:p>
                  </a:txBody>
                  <a:tcPr anchor="ctr">
                    <a:solidFill>
                      <a:schemeClr val="accent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dirty="0">
                        <a:solidFill>
                          <a:srgbClr val="0B4A5D"/>
                        </a:solidFill>
                      </a:endParaRPr>
                    </a:p>
                  </a:txBody>
                  <a:tcPr anchor="ctr">
                    <a:solidFill>
                      <a:schemeClr val="accent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dirty="0">
                        <a:solidFill>
                          <a:srgbClr val="0B4A5D"/>
                        </a:solidFill>
                      </a:endParaRPr>
                    </a:p>
                  </a:txBody>
                  <a:tcPr anchor="ctr">
                    <a:solidFill>
                      <a:schemeClr val="accent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dirty="0">
                        <a:solidFill>
                          <a:srgbClr val="0B4A5D"/>
                        </a:solidFill>
                      </a:endParaRPr>
                    </a:p>
                  </a:txBody>
                  <a:tcPr anchor="ctr">
                    <a:solidFill>
                      <a:schemeClr val="accent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dirty="0">
                        <a:solidFill>
                          <a:srgbClr val="0B4A5D"/>
                        </a:solidFill>
                      </a:endParaRPr>
                    </a:p>
                  </a:txBody>
                  <a:tcPr anchor="ctr">
                    <a:solidFill>
                      <a:schemeClr val="accent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bg1"/>
                          </a:solidFill>
                        </a:rPr>
                        <a:t>Text</a:t>
                      </a:r>
                    </a:p>
                  </a:txBody>
                  <a:tcPr anchor="ctr">
                    <a:solidFill>
                      <a:schemeClr val="accent2"/>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extLst>
                  <a:ext uri="{0D108BD9-81ED-4DB2-BD59-A6C34878D82A}">
                    <a16:rowId xmlns:a16="http://schemas.microsoft.com/office/drawing/2014/main" val="2790314435"/>
                  </a:ext>
                </a:extLst>
              </a:tr>
              <a:tr h="6794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A5D"/>
                          </a:solidFill>
                          <a:effectLst/>
                          <a:uLnTx/>
                          <a:uFillTx/>
                          <a:latin typeface="Arial" panose="020B0604020202020204"/>
                          <a:ea typeface="+mn-ea"/>
                          <a:cs typeface="+mn-cs"/>
                        </a:rPr>
                        <a:t>Text</a:t>
                      </a:r>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rgbClr val="0B4A5D"/>
                          </a:solidFill>
                        </a:rPr>
                        <a:t>Text</a:t>
                      </a: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extLst>
                  <a:ext uri="{0D108BD9-81ED-4DB2-BD59-A6C34878D82A}">
                    <a16:rowId xmlns:a16="http://schemas.microsoft.com/office/drawing/2014/main" val="689415186"/>
                  </a:ext>
                </a:extLst>
              </a:tr>
              <a:tr h="730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4A5D"/>
                          </a:solidFill>
                          <a:effectLst/>
                          <a:uLnTx/>
                          <a:uFillTx/>
                          <a:latin typeface="Arial" panose="020B0604020202020204"/>
                          <a:ea typeface="+mn-ea"/>
                          <a:cs typeface="+mn-cs"/>
                        </a:rPr>
                        <a:t>Text</a:t>
                      </a:r>
                      <a:endParaRPr kumimoji="0" lang="en-US" sz="1200" b="0" i="0" u="none" strike="noStrike" kern="1200" cap="none" spc="0" normalizeH="0" baseline="0" noProof="0" dirty="0">
                        <a:ln>
                          <a:noFill/>
                        </a:ln>
                        <a:solidFill>
                          <a:srgbClr val="0B4A5D"/>
                        </a:solidFill>
                        <a:effectLst/>
                        <a:uLnTx/>
                        <a:uFillTx/>
                        <a:latin typeface="Arial" panose="020B0604020202020204"/>
                        <a:ea typeface="+mn-ea"/>
                        <a:cs typeface="+mn-cs"/>
                      </a:endParaRPr>
                    </a:p>
                  </a:txBody>
                  <a:tcPr anchor="ctr">
                    <a:solidFill>
                      <a:schemeClr val="accent5"/>
                    </a:solidFill>
                  </a:tcPr>
                </a:tc>
                <a:tc>
                  <a:txBody>
                    <a:bodyPr/>
                    <a:lstStyle/>
                    <a:p>
                      <a:endParaRPr lang="en-US" sz="1200" dirty="0"/>
                    </a:p>
                  </a:txBody>
                  <a:tcPr anchor="ctr">
                    <a:solidFill>
                      <a:schemeClr val="accent5"/>
                    </a:solidFill>
                  </a:tcPr>
                </a:tc>
                <a:tc>
                  <a:txBody>
                    <a:bodyPr/>
                    <a:lstStyle/>
                    <a:p>
                      <a:endParaRPr lang="en-US" sz="1200" dirty="0"/>
                    </a:p>
                  </a:txBody>
                  <a:tcPr anchor="ctr">
                    <a:solidFill>
                      <a:schemeClr val="accent5"/>
                    </a:solidFill>
                  </a:tcPr>
                </a:tc>
                <a:tc>
                  <a:txBody>
                    <a:bodyPr/>
                    <a:lstStyle/>
                    <a:p>
                      <a:endParaRPr lang="en-US" sz="1200" dirty="0"/>
                    </a:p>
                  </a:txBody>
                  <a:tcPr anchor="ctr">
                    <a:solidFill>
                      <a:schemeClr val="accent5"/>
                    </a:solidFill>
                  </a:tcPr>
                </a:tc>
                <a:tc>
                  <a:txBody>
                    <a:bodyPr/>
                    <a:lstStyle/>
                    <a:p>
                      <a:endParaRPr lang="en-US" sz="1200" dirty="0"/>
                    </a:p>
                  </a:txBody>
                  <a:tcPr anchor="ctr">
                    <a:solidFill>
                      <a:schemeClr val="accent5"/>
                    </a:solidFill>
                  </a:tcPr>
                </a:tc>
                <a:tc>
                  <a:txBody>
                    <a:bodyPr/>
                    <a:lstStyle/>
                    <a:p>
                      <a:pPr algn="ctr"/>
                      <a:r>
                        <a:rPr lang="en-US" sz="1200" b="0" dirty="0">
                          <a:solidFill>
                            <a:srgbClr val="0B4A5D"/>
                          </a:solidFill>
                        </a:rPr>
                        <a:t>Text</a:t>
                      </a:r>
                      <a:endParaRPr lang="en-US" sz="1200" b="0" dirty="0"/>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extLst>
                  <a:ext uri="{0D108BD9-81ED-4DB2-BD59-A6C34878D82A}">
                    <a16:rowId xmlns:a16="http://schemas.microsoft.com/office/drawing/2014/main" val="3797854684"/>
                  </a:ext>
                </a:extLst>
              </a:tr>
              <a:tr h="14735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A5D"/>
                          </a:solidFill>
                          <a:effectLst/>
                          <a:uLnTx/>
                          <a:uFillTx/>
                          <a:latin typeface="Arial" panose="020B0604020202020204"/>
                          <a:ea typeface="+mn-ea"/>
                          <a:cs typeface="+mn-cs"/>
                        </a:rPr>
                        <a:t>Text</a:t>
                      </a:r>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endParaRPr lang="en-US" sz="1200" dirty="0"/>
                    </a:p>
                  </a:txBody>
                  <a:tcPr anchor="c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rgbClr val="0B4A5D"/>
                          </a:solidFill>
                        </a:rPr>
                        <a:t>Text</a:t>
                      </a: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accent5">
                        <a:lumMod val="90000"/>
                      </a:schemeClr>
                    </a:solidFill>
                  </a:tcPr>
                </a:tc>
                <a:extLst>
                  <a:ext uri="{0D108BD9-81ED-4DB2-BD59-A6C34878D82A}">
                    <a16:rowId xmlns:a16="http://schemas.microsoft.com/office/drawing/2014/main" val="1028998678"/>
                  </a:ext>
                </a:extLst>
              </a:tr>
            </a:tbl>
          </a:graphicData>
        </a:graphic>
      </p:graphicFrame>
      <p:grpSp>
        <p:nvGrpSpPr>
          <p:cNvPr id="5" name="Group 4">
            <a:extLst>
              <a:ext uri="{FF2B5EF4-FFF2-40B4-BE49-F238E27FC236}">
                <a16:creationId xmlns:a16="http://schemas.microsoft.com/office/drawing/2014/main" id="{020DF949-E328-1045-8FAC-465AD417AEF3}"/>
              </a:ext>
            </a:extLst>
          </p:cNvPr>
          <p:cNvGrpSpPr/>
          <p:nvPr userDrawn="1"/>
        </p:nvGrpSpPr>
        <p:grpSpPr>
          <a:xfrm>
            <a:off x="8151371" y="581895"/>
            <a:ext cx="397855" cy="5499590"/>
            <a:chOff x="2471057" y="968829"/>
            <a:chExt cx="217715" cy="5268685"/>
          </a:xfrm>
        </p:grpSpPr>
        <p:cxnSp>
          <p:nvCxnSpPr>
            <p:cNvPr id="6" name="Straight Connector 5">
              <a:extLst>
                <a:ext uri="{FF2B5EF4-FFF2-40B4-BE49-F238E27FC236}">
                  <a16:creationId xmlns:a16="http://schemas.microsoft.com/office/drawing/2014/main" id="{AEEE3036-2C0B-4D4F-AAD4-6A12044D704D}"/>
                </a:ext>
              </a:extLst>
            </p:cNvPr>
            <p:cNvCxnSpPr>
              <a:cxnSpLocks/>
            </p:cNvCxnSpPr>
            <p:nvPr/>
          </p:nvCxnSpPr>
          <p:spPr>
            <a:xfrm>
              <a:off x="2471057" y="968829"/>
              <a:ext cx="0" cy="5268685"/>
            </a:xfrm>
            <a:prstGeom prst="line">
              <a:avLst/>
            </a:prstGeom>
            <a:ln w="38100">
              <a:solidFill>
                <a:schemeClr val="accent2"/>
              </a:solidFill>
            </a:ln>
          </p:spPr>
          <p:style>
            <a:lnRef idx="2">
              <a:schemeClr val="accent2"/>
            </a:lnRef>
            <a:fillRef idx="0">
              <a:schemeClr val="accent2"/>
            </a:fillRef>
            <a:effectRef idx="1">
              <a:schemeClr val="accent2"/>
            </a:effectRef>
            <a:fontRef idx="minor">
              <a:schemeClr val="tx1"/>
            </a:fontRef>
          </p:style>
        </p:cxnSp>
        <p:sp>
          <p:nvSpPr>
            <p:cNvPr id="7" name="Right Triangle 6">
              <a:extLst>
                <a:ext uri="{FF2B5EF4-FFF2-40B4-BE49-F238E27FC236}">
                  <a16:creationId xmlns:a16="http://schemas.microsoft.com/office/drawing/2014/main" id="{FACF9D7A-DA8F-A942-B1A1-DE53B39DAEBD}"/>
                </a:ext>
              </a:extLst>
            </p:cNvPr>
            <p:cNvSpPr/>
            <p:nvPr/>
          </p:nvSpPr>
          <p:spPr>
            <a:xfrm>
              <a:off x="2471058" y="968830"/>
              <a:ext cx="217714" cy="359228"/>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 name="Straight Connector 7">
            <a:extLst>
              <a:ext uri="{FF2B5EF4-FFF2-40B4-BE49-F238E27FC236}">
                <a16:creationId xmlns:a16="http://schemas.microsoft.com/office/drawing/2014/main" id="{E86F03D2-84F7-8440-A81B-78614AF601C2}"/>
              </a:ext>
            </a:extLst>
          </p:cNvPr>
          <p:cNvCxnSpPr/>
          <p:nvPr userDrawn="1"/>
        </p:nvCxnSpPr>
        <p:spPr>
          <a:xfrm>
            <a:off x="431800" y="6081485"/>
            <a:ext cx="1135380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 name="Oval 8">
            <a:extLst>
              <a:ext uri="{FF2B5EF4-FFF2-40B4-BE49-F238E27FC236}">
                <a16:creationId xmlns:a16="http://schemas.microsoft.com/office/drawing/2014/main" id="{6FF04C61-799E-AB46-A8CF-5B7ACD58FA2F}"/>
              </a:ext>
            </a:extLst>
          </p:cNvPr>
          <p:cNvSpPr/>
          <p:nvPr userDrawn="1"/>
        </p:nvSpPr>
        <p:spPr>
          <a:xfrm>
            <a:off x="11662055" y="5957073"/>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1F882FC-2835-F840-B901-3849AC7FBDFD}"/>
              </a:ext>
            </a:extLst>
          </p:cNvPr>
          <p:cNvSpPr/>
          <p:nvPr userDrawn="1"/>
        </p:nvSpPr>
        <p:spPr>
          <a:xfrm>
            <a:off x="6250737" y="5996246"/>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1265F7F-3F2E-6548-AFB8-8DCD16A39426}"/>
              </a:ext>
            </a:extLst>
          </p:cNvPr>
          <p:cNvSpPr/>
          <p:nvPr userDrawn="1"/>
        </p:nvSpPr>
        <p:spPr>
          <a:xfrm>
            <a:off x="394578"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F00EA2F-0500-CB44-A467-55B0FE343CE1}"/>
              </a:ext>
            </a:extLst>
          </p:cNvPr>
          <p:cNvSpPr/>
          <p:nvPr userDrawn="1"/>
        </p:nvSpPr>
        <p:spPr>
          <a:xfrm>
            <a:off x="10044019" y="5996246"/>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414E7AD-6D55-5D4C-BB90-5BB5E6A588EF}"/>
              </a:ext>
            </a:extLst>
          </p:cNvPr>
          <p:cNvSpPr/>
          <p:nvPr userDrawn="1"/>
        </p:nvSpPr>
        <p:spPr>
          <a:xfrm>
            <a:off x="8071879" y="5996246"/>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52A16C7-2A6C-3041-AB4B-7879EF8F18C7}"/>
              </a:ext>
            </a:extLst>
          </p:cNvPr>
          <p:cNvSpPr txBox="1"/>
          <p:nvPr userDrawn="1"/>
        </p:nvSpPr>
        <p:spPr>
          <a:xfrm>
            <a:off x="8005944" y="6298823"/>
            <a:ext cx="1077671" cy="276999"/>
          </a:xfrm>
          <a:prstGeom prst="rect">
            <a:avLst/>
          </a:prstGeom>
          <a:noFill/>
        </p:spPr>
        <p:txBody>
          <a:bodyPr wrap="square" rtlCol="0">
            <a:spAutoFit/>
          </a:bodyPr>
          <a:lstStyle/>
          <a:p>
            <a:r>
              <a:rPr lang="en-US" sz="1200" b="1" dirty="0">
                <a:solidFill>
                  <a:srgbClr val="04A299"/>
                </a:solidFill>
              </a:rPr>
              <a:t>Milestone</a:t>
            </a:r>
          </a:p>
        </p:txBody>
      </p:sp>
      <p:sp>
        <p:nvSpPr>
          <p:cNvPr id="15" name="TextBox 14">
            <a:extLst>
              <a:ext uri="{FF2B5EF4-FFF2-40B4-BE49-F238E27FC236}">
                <a16:creationId xmlns:a16="http://schemas.microsoft.com/office/drawing/2014/main" id="{6EB29B23-034F-6843-A2A5-7F84099252E5}"/>
              </a:ext>
            </a:extLst>
          </p:cNvPr>
          <p:cNvSpPr txBox="1"/>
          <p:nvPr userDrawn="1"/>
        </p:nvSpPr>
        <p:spPr>
          <a:xfrm>
            <a:off x="320838" y="6251963"/>
            <a:ext cx="1367503" cy="276999"/>
          </a:xfrm>
          <a:prstGeom prst="rect">
            <a:avLst/>
          </a:prstGeom>
          <a:noFill/>
        </p:spPr>
        <p:txBody>
          <a:bodyPr wrap="square" rtlCol="0">
            <a:spAutoFit/>
          </a:bodyPr>
          <a:lstStyle/>
          <a:p>
            <a:r>
              <a:rPr lang="en-US" sz="1200" b="1" dirty="0"/>
              <a:t>In Progress</a:t>
            </a:r>
          </a:p>
        </p:txBody>
      </p:sp>
      <p:sp>
        <p:nvSpPr>
          <p:cNvPr id="16" name="TextBox 15">
            <a:extLst>
              <a:ext uri="{FF2B5EF4-FFF2-40B4-BE49-F238E27FC236}">
                <a16:creationId xmlns:a16="http://schemas.microsoft.com/office/drawing/2014/main" id="{D5041F94-3FA7-774A-ADAE-7E3A13AC2289}"/>
              </a:ext>
            </a:extLst>
          </p:cNvPr>
          <p:cNvSpPr txBox="1"/>
          <p:nvPr userDrawn="1"/>
        </p:nvSpPr>
        <p:spPr>
          <a:xfrm>
            <a:off x="5794769" y="6317494"/>
            <a:ext cx="911935" cy="276999"/>
          </a:xfrm>
          <a:prstGeom prst="rect">
            <a:avLst/>
          </a:prstGeom>
          <a:noFill/>
        </p:spPr>
        <p:txBody>
          <a:bodyPr wrap="square" rtlCol="0">
            <a:spAutoFit/>
          </a:bodyPr>
          <a:lstStyle/>
          <a:p>
            <a:pPr algn="r"/>
            <a:r>
              <a:rPr lang="en-US" sz="1200" b="1" dirty="0">
                <a:solidFill>
                  <a:schemeClr val="accent2"/>
                </a:solidFill>
              </a:rPr>
              <a:t>Deadline</a:t>
            </a:r>
          </a:p>
        </p:txBody>
      </p:sp>
    </p:spTree>
    <p:extLst>
      <p:ext uri="{BB962C8B-B14F-4D97-AF65-F5344CB8AC3E}">
        <p14:creationId xmlns:p14="http://schemas.microsoft.com/office/powerpoint/2010/main" val="258658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020156-D123-144D-9D71-9437ADA7AC5F}"/>
              </a:ext>
            </a:extLst>
          </p:cNvPr>
          <p:cNvSpPr/>
          <p:nvPr userDrawn="1"/>
        </p:nvSpPr>
        <p:spPr>
          <a:xfrm>
            <a:off x="0" y="0"/>
            <a:ext cx="12192000" cy="6858000"/>
          </a:xfrm>
          <a:prstGeom prst="rect">
            <a:avLst/>
          </a:prstGeom>
          <a:solidFill>
            <a:srgbClr val="04A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A299"/>
              </a:solidFill>
            </a:endParaRPr>
          </a:p>
        </p:txBody>
      </p:sp>
      <p:sp>
        <p:nvSpPr>
          <p:cNvPr id="3" name="Text Placeholder 2">
            <a:extLst>
              <a:ext uri="{FF2B5EF4-FFF2-40B4-BE49-F238E27FC236}">
                <a16:creationId xmlns:a16="http://schemas.microsoft.com/office/drawing/2014/main" id="{33852F44-E17E-1642-88AE-A73BD358FC88}"/>
              </a:ext>
            </a:extLst>
          </p:cNvPr>
          <p:cNvSpPr>
            <a:spLocks noGrp="1"/>
          </p:cNvSpPr>
          <p:nvPr>
            <p:ph type="body" idx="1" hasCustomPrompt="1"/>
          </p:nvPr>
        </p:nvSpPr>
        <p:spPr>
          <a:xfrm>
            <a:off x="5321300" y="681037"/>
            <a:ext cx="6026150" cy="5694363"/>
          </a:xfrm>
          <a:prstGeom prst="rect">
            <a:avLst/>
          </a:prstGeom>
        </p:spPr>
        <p:txBody>
          <a:bodyPr lIns="0" tIns="0" rIns="0" bIns="0"/>
          <a:lstStyle>
            <a:lvl1pPr marL="0" indent="0">
              <a:buNone/>
              <a:defRPr sz="18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Body text</a:t>
            </a:r>
          </a:p>
        </p:txBody>
      </p:sp>
      <p:sp>
        <p:nvSpPr>
          <p:cNvPr id="5" name="Text Placeholder 5">
            <a:extLst>
              <a:ext uri="{FF2B5EF4-FFF2-40B4-BE49-F238E27FC236}">
                <a16:creationId xmlns:a16="http://schemas.microsoft.com/office/drawing/2014/main" id="{5650F505-B83B-A441-812C-EE379E670B7C}"/>
              </a:ext>
            </a:extLst>
          </p:cNvPr>
          <p:cNvSpPr>
            <a:spLocks noGrp="1"/>
          </p:cNvSpPr>
          <p:nvPr>
            <p:ph type="body" sz="quarter" idx="10" hasCustomPrompt="1"/>
          </p:nvPr>
        </p:nvSpPr>
        <p:spPr>
          <a:xfrm>
            <a:off x="534989" y="681038"/>
            <a:ext cx="3941762" cy="2638426"/>
          </a:xfrm>
          <a:prstGeom prst="rect">
            <a:avLst/>
          </a:prstGeom>
        </p:spPr>
        <p:txBody>
          <a:bodyPr lIns="0" tIns="0" rIns="0" bIns="0"/>
          <a:lstStyle>
            <a:lvl1pPr marL="0" indent="0">
              <a:spcBef>
                <a:spcPts val="0"/>
              </a:spcBef>
              <a:buFontTx/>
              <a:buNone/>
              <a:defRPr sz="5400" b="1" i="0">
                <a:solidFill>
                  <a:schemeClr val="bg1"/>
                </a:solidFill>
                <a:latin typeface="Source Serif Pro" panose="02040603050405020204" pitchFamily="18" charset="0"/>
                <a:ea typeface="Source Serif Pro" panose="02040603050405020204" pitchFamily="18" charset="0"/>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a:t>Agenda</a:t>
            </a:r>
          </a:p>
        </p:txBody>
      </p:sp>
    </p:spTree>
    <p:extLst>
      <p:ext uri="{BB962C8B-B14F-4D97-AF65-F5344CB8AC3E}">
        <p14:creationId xmlns:p14="http://schemas.microsoft.com/office/powerpoint/2010/main" val="17654550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ject Plan 6 Months">
    <p:spTree>
      <p:nvGrpSpPr>
        <p:cNvPr id="1" name=""/>
        <p:cNvGrpSpPr/>
        <p:nvPr/>
      </p:nvGrpSpPr>
      <p:grpSpPr>
        <a:xfrm>
          <a:off x="0" y="0"/>
          <a:ext cx="0" cy="0"/>
          <a:chOff x="0" y="0"/>
          <a:chExt cx="0" cy="0"/>
        </a:xfrm>
      </p:grpSpPr>
      <p:sp>
        <p:nvSpPr>
          <p:cNvPr id="3" name="Title 8">
            <a:extLst>
              <a:ext uri="{FF2B5EF4-FFF2-40B4-BE49-F238E27FC236}">
                <a16:creationId xmlns:a16="http://schemas.microsoft.com/office/drawing/2014/main" id="{49FBF463-A400-DE43-82A9-DD6D7FCB1167}"/>
              </a:ext>
            </a:extLst>
          </p:cNvPr>
          <p:cNvSpPr>
            <a:spLocks noGrp="1"/>
          </p:cNvSpPr>
          <p:nvPr>
            <p:ph type="title" hasCustomPrompt="1"/>
          </p:nvPr>
        </p:nvSpPr>
        <p:spPr>
          <a:xfrm>
            <a:off x="353012" y="250825"/>
            <a:ext cx="8239699" cy="664943"/>
          </a:xfrm>
          <a:prstGeom prst="rect">
            <a:avLst/>
          </a:prstGeom>
        </p:spPr>
        <p:txBody>
          <a:bodyPr lIns="0" tIns="0" rIns="0" bIns="0"/>
          <a:lstStyle>
            <a:lvl1pPr>
              <a:defRPr sz="3600" b="1" i="0">
                <a:latin typeface="Arial" panose="020B0604020202020204" pitchFamily="34" charset="0"/>
                <a:cs typeface="Arial" panose="020B0604020202020204" pitchFamily="34" charset="0"/>
              </a:defRPr>
            </a:lvl1pPr>
          </a:lstStyle>
          <a:p>
            <a:r>
              <a:rPr lang="en-US" dirty="0">
                <a:solidFill>
                  <a:srgbClr val="F76466"/>
                </a:solidFill>
                <a:latin typeface="Source Serif Pro Black" panose="02040603050405020204" pitchFamily="18" charset="0"/>
                <a:ea typeface="Source Serif Pro Black" panose="02040603050405020204" pitchFamily="18" charset="0"/>
                <a:cs typeface="Arial Black" panose="020B0604020202020204" pitchFamily="34" charset="0"/>
              </a:rPr>
              <a:t>6 Month </a:t>
            </a:r>
            <a:r>
              <a:rPr lang="en-US" dirty="0">
                <a:latin typeface="Source Serif Pro Black" panose="02040603050405020204" pitchFamily="18" charset="0"/>
                <a:ea typeface="Source Serif Pro Black" panose="02040603050405020204" pitchFamily="18" charset="0"/>
                <a:cs typeface="Arial Black" panose="020B0604020202020204" pitchFamily="34" charset="0"/>
              </a:rPr>
              <a:t>2021 </a:t>
            </a:r>
            <a:r>
              <a:rPr lang="en-US" b="0" dirty="0">
                <a:latin typeface="Arial" panose="020B0604020202020204" pitchFamily="34" charset="0"/>
                <a:ea typeface="Source Serif Pro Black" panose="02040603050405020204" pitchFamily="18" charset="0"/>
              </a:rPr>
              <a:t>Project </a:t>
            </a:r>
            <a:r>
              <a:rPr lang="en-US" b="0" dirty="0">
                <a:latin typeface="Arial" panose="020B0604020202020204" pitchFamily="34" charset="0"/>
              </a:rPr>
              <a:t>Plan</a:t>
            </a:r>
          </a:p>
        </p:txBody>
      </p:sp>
      <p:graphicFrame>
        <p:nvGraphicFramePr>
          <p:cNvPr id="4" name="Table 10">
            <a:extLst>
              <a:ext uri="{FF2B5EF4-FFF2-40B4-BE49-F238E27FC236}">
                <a16:creationId xmlns:a16="http://schemas.microsoft.com/office/drawing/2014/main" id="{E2E29FBF-6530-CF43-ACCA-6E1AC2629876}"/>
              </a:ext>
            </a:extLst>
          </p:cNvPr>
          <p:cNvGraphicFramePr>
            <a:graphicFrameLocks noGrp="1"/>
          </p:cNvGraphicFramePr>
          <p:nvPr userDrawn="1">
            <p:extLst>
              <p:ext uri="{D42A27DB-BD31-4B8C-83A1-F6EECF244321}">
                <p14:modId xmlns:p14="http://schemas.microsoft.com/office/powerpoint/2010/main" val="644085016"/>
              </p:ext>
            </p:extLst>
          </p:nvPr>
        </p:nvGraphicFramePr>
        <p:xfrm>
          <a:off x="431800" y="1443944"/>
          <a:ext cx="11353801" cy="4052463"/>
        </p:xfrm>
        <a:graphic>
          <a:graphicData uri="http://schemas.openxmlformats.org/drawingml/2006/table">
            <a:tbl>
              <a:tblPr firstRow="1" bandRow="1">
                <a:tableStyleId>{073A0DAA-6AF3-43AB-8588-CEC1D06C72B9}</a:tableStyleId>
              </a:tblPr>
              <a:tblGrid>
                <a:gridCol w="3550265">
                  <a:extLst>
                    <a:ext uri="{9D8B030D-6E8A-4147-A177-3AD203B41FA5}">
                      <a16:colId xmlns:a16="http://schemas.microsoft.com/office/drawing/2014/main" val="3435844346"/>
                    </a:ext>
                  </a:extLst>
                </a:gridCol>
                <a:gridCol w="575187">
                  <a:extLst>
                    <a:ext uri="{9D8B030D-6E8A-4147-A177-3AD203B41FA5}">
                      <a16:colId xmlns:a16="http://schemas.microsoft.com/office/drawing/2014/main" val="1908423612"/>
                    </a:ext>
                  </a:extLst>
                </a:gridCol>
                <a:gridCol w="1858297">
                  <a:extLst>
                    <a:ext uri="{9D8B030D-6E8A-4147-A177-3AD203B41FA5}">
                      <a16:colId xmlns:a16="http://schemas.microsoft.com/office/drawing/2014/main" val="2058491919"/>
                    </a:ext>
                  </a:extLst>
                </a:gridCol>
                <a:gridCol w="929149">
                  <a:extLst>
                    <a:ext uri="{9D8B030D-6E8A-4147-A177-3AD203B41FA5}">
                      <a16:colId xmlns:a16="http://schemas.microsoft.com/office/drawing/2014/main" val="4017755197"/>
                    </a:ext>
                  </a:extLst>
                </a:gridCol>
                <a:gridCol w="693174">
                  <a:extLst>
                    <a:ext uri="{9D8B030D-6E8A-4147-A177-3AD203B41FA5}">
                      <a16:colId xmlns:a16="http://schemas.microsoft.com/office/drawing/2014/main" val="4115210375"/>
                    </a:ext>
                  </a:extLst>
                </a:gridCol>
                <a:gridCol w="899652">
                  <a:extLst>
                    <a:ext uri="{9D8B030D-6E8A-4147-A177-3AD203B41FA5}">
                      <a16:colId xmlns:a16="http://schemas.microsoft.com/office/drawing/2014/main" val="1458724013"/>
                    </a:ext>
                  </a:extLst>
                </a:gridCol>
                <a:gridCol w="1076632">
                  <a:extLst>
                    <a:ext uri="{9D8B030D-6E8A-4147-A177-3AD203B41FA5}">
                      <a16:colId xmlns:a16="http://schemas.microsoft.com/office/drawing/2014/main" val="3721197081"/>
                    </a:ext>
                  </a:extLst>
                </a:gridCol>
                <a:gridCol w="1771445">
                  <a:extLst>
                    <a:ext uri="{9D8B030D-6E8A-4147-A177-3AD203B41FA5}">
                      <a16:colId xmlns:a16="http://schemas.microsoft.com/office/drawing/2014/main" val="1878194254"/>
                    </a:ext>
                  </a:extLst>
                </a:gridCol>
              </a:tblGrid>
              <a:tr h="370108">
                <a:tc>
                  <a:txBody>
                    <a:bodyPr/>
                    <a:lstStyle/>
                    <a:p>
                      <a:pPr algn="ctr"/>
                      <a:r>
                        <a:rPr lang="en-US" sz="1200" b="1" spc="0" dirty="0">
                          <a:solidFill>
                            <a:schemeClr val="bg1"/>
                          </a:solidFill>
                          <a:latin typeface="+mn-lt"/>
                        </a:rPr>
                        <a:t>JANUARY</a:t>
                      </a:r>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FEBRUARY</a:t>
                      </a:r>
                    </a:p>
                  </a:txBody>
                  <a:tcPr anchor="ctr"/>
                </a:tc>
                <a:tc hMerge="1">
                  <a:txBody>
                    <a:bodyPr/>
                    <a:lstStyle/>
                    <a:p>
                      <a:endParaRPr lang="en-US"/>
                    </a:p>
                  </a:txBody>
                  <a:tcPr/>
                </a:tc>
                <a:tc>
                  <a:txBody>
                    <a:bodyPr/>
                    <a:lstStyle/>
                    <a:p>
                      <a:pPr algn="ctr"/>
                      <a:r>
                        <a:rPr lang="en-US" sz="1200" b="1" spc="0" dirty="0">
                          <a:solidFill>
                            <a:schemeClr val="bg1"/>
                          </a:solidFill>
                          <a:latin typeface="+mn-lt"/>
                        </a:rPr>
                        <a:t>MARCH</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APRIL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MAY</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JUNE</a:t>
                      </a:r>
                    </a:p>
                  </a:txBody>
                  <a:tcPr anchor="ctr"/>
                </a:tc>
                <a:tc>
                  <a:txBody>
                    <a:bodyPr/>
                    <a:lstStyle/>
                    <a:p>
                      <a:pPr algn="ctr"/>
                      <a:r>
                        <a:rPr lang="en-US" sz="1200" b="1" spc="0" dirty="0">
                          <a:solidFill>
                            <a:schemeClr val="bg1"/>
                          </a:solidFill>
                          <a:latin typeface="+mn-lt"/>
                        </a:rPr>
                        <a:t>JULY</a:t>
                      </a:r>
                    </a:p>
                  </a:txBody>
                  <a:tcPr anchor="ctr"/>
                </a:tc>
                <a:extLst>
                  <a:ext uri="{0D108BD9-81ED-4DB2-BD59-A6C34878D82A}">
                    <a16:rowId xmlns:a16="http://schemas.microsoft.com/office/drawing/2014/main" val="2004464501"/>
                  </a:ext>
                </a:extLst>
              </a:tr>
              <a:tr h="1196277">
                <a:tc>
                  <a:txBody>
                    <a:bodyPr/>
                    <a:lstStyle/>
                    <a:p>
                      <a:pPr algn="ctr"/>
                      <a:r>
                        <a:rPr lang="en-US" sz="1200" b="1" dirty="0">
                          <a:solidFill>
                            <a:schemeClr val="bg1"/>
                          </a:solidFill>
                        </a:rPr>
                        <a:t>Text here</a:t>
                      </a:r>
                    </a:p>
                  </a:txBody>
                  <a:tcPr anchor="ctr">
                    <a:solidFill>
                      <a:srgbClr val="04A299"/>
                    </a:solidFill>
                  </a:tcPr>
                </a:tc>
                <a:tc>
                  <a:txBody>
                    <a:bodyPr/>
                    <a:lstStyle/>
                    <a:p>
                      <a:pPr algn="ctr"/>
                      <a:endParaRPr lang="en-US" sz="1200" dirty="0">
                        <a:solidFill>
                          <a:schemeClr val="tx1"/>
                        </a:solidFill>
                      </a:endParaRPr>
                    </a:p>
                  </a:txBody>
                  <a:tcPr anchor="ctr">
                    <a:solidFill>
                      <a:schemeClr val="accent2"/>
                    </a:solidFill>
                  </a:tcPr>
                </a:tc>
                <a:tc>
                  <a:txBody>
                    <a:bodyPr/>
                    <a:lstStyle/>
                    <a:p>
                      <a:pPr algn="ctr"/>
                      <a:r>
                        <a:rPr lang="en-US" sz="1200" dirty="0">
                          <a:solidFill>
                            <a:schemeClr val="tx1"/>
                          </a:solidFill>
                        </a:rPr>
                        <a:t>Text</a:t>
                      </a:r>
                    </a:p>
                  </a:txBody>
                  <a:tcPr anchor="ctr">
                    <a:solidFill>
                      <a:srgbClr val="0ED882"/>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b="1" dirty="0">
                        <a:solidFill>
                          <a:srgbClr val="0B4A5D"/>
                        </a:solidFill>
                      </a:endParaRPr>
                    </a:p>
                  </a:txBody>
                  <a:tcPr anchor="ctr">
                    <a:solidFill>
                      <a:schemeClr val="accent5"/>
                    </a:solidFill>
                  </a:tcPr>
                </a:tc>
                <a:tc>
                  <a:txBody>
                    <a:bodyPr/>
                    <a:lstStyle/>
                    <a:p>
                      <a:pPr algn="ctr"/>
                      <a:endParaRPr lang="en-US" sz="1200" b="1" dirty="0">
                        <a:solidFill>
                          <a:schemeClr val="bg1"/>
                        </a:solidFill>
                      </a:endParaRPr>
                    </a:p>
                  </a:txBody>
                  <a:tcPr anchor="ctr">
                    <a:solidFill>
                      <a:schemeClr val="accent5"/>
                    </a:solidFill>
                  </a:tcPr>
                </a:tc>
                <a:extLst>
                  <a:ext uri="{0D108BD9-81ED-4DB2-BD59-A6C34878D82A}">
                    <a16:rowId xmlns:a16="http://schemas.microsoft.com/office/drawing/2014/main" val="468655932"/>
                  </a:ext>
                </a:extLst>
              </a:tr>
              <a:tr h="82474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B4A5D"/>
                          </a:solidFill>
                        </a:rPr>
                        <a:t>Text here</a:t>
                      </a:r>
                    </a:p>
                  </a:txBody>
                  <a:tcPr anchor="ctr">
                    <a:solidFill>
                      <a:schemeClr val="accent5"/>
                    </a:solidFill>
                  </a:tcPr>
                </a:tc>
                <a:tc gridSpan="2">
                  <a:txBody>
                    <a:bodyPr/>
                    <a:lstStyle/>
                    <a:p>
                      <a:pPr algn="ctr"/>
                      <a:endParaRPr lang="en-US" sz="1200" dirty="0">
                        <a:solidFill>
                          <a:schemeClr val="tx1"/>
                        </a:solidFill>
                      </a:endParaRPr>
                    </a:p>
                  </a:txBody>
                  <a:tcPr anchor="ctr">
                    <a:solidFill>
                      <a:schemeClr val="accent5">
                        <a:lumMod val="90000"/>
                      </a:schemeClr>
                    </a:solidFill>
                  </a:tcPr>
                </a:tc>
                <a:tc hMerge="1">
                  <a:txBody>
                    <a:bodyPr/>
                    <a:lstStyle/>
                    <a:p>
                      <a:endParaRPr lang="en-US"/>
                    </a:p>
                  </a:txBody>
                  <a:tcPr/>
                </a:tc>
                <a:tc>
                  <a:txBody>
                    <a:bodyPr/>
                    <a:lstStyle/>
                    <a:p>
                      <a:pPr algn="ctr"/>
                      <a:endParaRPr lang="en-US" sz="1200" dirty="0">
                        <a:solidFill>
                          <a:schemeClr val="tx1"/>
                        </a:solidFill>
                      </a:endParaRPr>
                    </a:p>
                  </a:txBody>
                  <a:tcPr anchor="ctr">
                    <a:solidFill>
                      <a:schemeClr val="bg2"/>
                    </a:solidFill>
                  </a:tcPr>
                </a:tc>
                <a:tc>
                  <a:txBody>
                    <a:bodyPr/>
                    <a:lstStyle/>
                    <a:p>
                      <a:pPr algn="ctr"/>
                      <a:endParaRPr lang="en-US" sz="1200" dirty="0">
                        <a:solidFill>
                          <a:schemeClr val="tx1"/>
                        </a:solidFill>
                      </a:endParaRPr>
                    </a:p>
                  </a:txBody>
                  <a:tcPr anchor="ctr">
                    <a:solidFill>
                      <a:schemeClr val="bg2"/>
                    </a:solidFill>
                  </a:tcPr>
                </a:tc>
                <a:tc>
                  <a:txBody>
                    <a:bodyPr/>
                    <a:lstStyle/>
                    <a:p>
                      <a:pPr algn="ctr"/>
                      <a:endParaRPr lang="en-US" sz="1200" dirty="0">
                        <a:solidFill>
                          <a:schemeClr val="tx1"/>
                        </a:solidFill>
                      </a:endParaRPr>
                    </a:p>
                  </a:txBody>
                  <a:tcPr anchor="ctr">
                    <a:solidFill>
                      <a:schemeClr val="bg2"/>
                    </a:solidFill>
                  </a:tcPr>
                </a:tc>
                <a:tc>
                  <a:txBody>
                    <a:bodyPr/>
                    <a:lstStyle/>
                    <a:p>
                      <a:pPr algn="ctr"/>
                      <a:endParaRPr lang="en-US" sz="1200" dirty="0">
                        <a:solidFill>
                          <a:schemeClr val="tx1"/>
                        </a:solidFill>
                      </a:endParaRPr>
                    </a:p>
                  </a:txBody>
                  <a:tcPr anchor="ctr">
                    <a:solidFill>
                      <a:schemeClr val="bg2"/>
                    </a:solidFill>
                  </a:tcPr>
                </a:tc>
                <a:tc>
                  <a:txBody>
                    <a:bodyPr/>
                    <a:lstStyle/>
                    <a:p>
                      <a:pPr algn="ctr"/>
                      <a:endParaRPr lang="en-US" sz="1200" dirty="0">
                        <a:solidFill>
                          <a:schemeClr val="tx1"/>
                        </a:solidFill>
                      </a:endParaRPr>
                    </a:p>
                  </a:txBody>
                  <a:tcPr anchor="ctr">
                    <a:solidFill>
                      <a:schemeClr val="bg2"/>
                    </a:solidFill>
                  </a:tcPr>
                </a:tc>
                <a:extLst>
                  <a:ext uri="{0D108BD9-81ED-4DB2-BD59-A6C34878D82A}">
                    <a16:rowId xmlns:a16="http://schemas.microsoft.com/office/drawing/2014/main" val="2790314435"/>
                  </a:ext>
                </a:extLst>
              </a:tr>
              <a:tr h="4424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Text here</a:t>
                      </a:r>
                    </a:p>
                  </a:txBody>
                  <a:tcPr anchor="ctr">
                    <a:solidFill>
                      <a:srgbClr val="04A299"/>
                    </a:solidFill>
                  </a:tcPr>
                </a:tc>
                <a:tc gridSpan="2">
                  <a:txBody>
                    <a:bodyPr/>
                    <a:lstStyle/>
                    <a:p>
                      <a:pPr algn="ctr"/>
                      <a:endParaRPr lang="en-US" sz="1200" dirty="0">
                        <a:solidFill>
                          <a:schemeClr val="tx1"/>
                        </a:solidFill>
                      </a:endParaRPr>
                    </a:p>
                  </a:txBody>
                  <a:tcPr anchor="ctr"/>
                </a:tc>
                <a:tc hMerge="1">
                  <a:txBody>
                    <a:bodyPr/>
                    <a:lstStyle/>
                    <a:p>
                      <a:endParaRPr lang="en-US"/>
                    </a:p>
                  </a:txBody>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b="1" dirty="0">
                        <a:solidFill>
                          <a:srgbClr val="0B4A5D"/>
                        </a:solidFill>
                      </a:endParaRPr>
                    </a:p>
                  </a:txBody>
                  <a:tcPr anchor="ctr">
                    <a:solidFill>
                      <a:schemeClr val="accent5"/>
                    </a:solidFill>
                  </a:tcPr>
                </a:tc>
                <a:tc>
                  <a:txBody>
                    <a:bodyPr/>
                    <a:lstStyle/>
                    <a:p>
                      <a:pPr algn="ctr"/>
                      <a:endParaRPr lang="en-US" sz="1200" b="1" dirty="0">
                        <a:solidFill>
                          <a:schemeClr val="bg1"/>
                        </a:solidFill>
                      </a:endParaRPr>
                    </a:p>
                  </a:txBody>
                  <a:tcPr anchor="ctr">
                    <a:solidFill>
                      <a:schemeClr val="accent2"/>
                    </a:solidFill>
                  </a:tcPr>
                </a:tc>
                <a:extLst>
                  <a:ext uri="{0D108BD9-81ED-4DB2-BD59-A6C34878D82A}">
                    <a16:rowId xmlns:a16="http://schemas.microsoft.com/office/drawing/2014/main" val="1721253735"/>
                  </a:ext>
                </a:extLst>
              </a:tr>
              <a:tr h="6129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B4A5D"/>
                          </a:solidFill>
                        </a:rPr>
                        <a:t>Text here</a:t>
                      </a:r>
                    </a:p>
                  </a:txBody>
                  <a:tcPr anchor="ctr">
                    <a:solidFill>
                      <a:schemeClr val="accent5"/>
                    </a:solidFill>
                  </a:tcPr>
                </a:tc>
                <a:tc gridSpan="2">
                  <a:txBody>
                    <a:bodyPr/>
                    <a:lstStyle/>
                    <a:p>
                      <a:pPr algn="ctr"/>
                      <a:endParaRPr lang="en-US" sz="1200" dirty="0">
                        <a:solidFill>
                          <a:schemeClr val="tx1"/>
                        </a:solidFill>
                      </a:endParaRPr>
                    </a:p>
                  </a:txBody>
                  <a:tcPr anchor="ctr"/>
                </a:tc>
                <a:tc hMerge="1">
                  <a:txBody>
                    <a:bodyPr/>
                    <a:lstStyle/>
                    <a:p>
                      <a:endParaRPr lang="en-US"/>
                    </a:p>
                  </a:txBody>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tc>
                <a:tc>
                  <a:txBody>
                    <a:bodyPr/>
                    <a:lstStyle/>
                    <a:p>
                      <a:pPr algn="ctr"/>
                      <a:endParaRPr lang="en-US" sz="1200" dirty="0">
                        <a:solidFill>
                          <a:schemeClr val="tx1"/>
                        </a:solidFill>
                      </a:endParaRPr>
                    </a:p>
                  </a:txBody>
                  <a:tcPr anchor="ctr"/>
                </a:tc>
                <a:extLst>
                  <a:ext uri="{0D108BD9-81ED-4DB2-BD59-A6C34878D82A}">
                    <a16:rowId xmlns:a16="http://schemas.microsoft.com/office/drawing/2014/main" val="3456923644"/>
                  </a:ext>
                </a:extLst>
              </a:tr>
              <a:tr h="6059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Text here</a:t>
                      </a:r>
                    </a:p>
                  </a:txBody>
                  <a:tcPr anchor="ctr">
                    <a:solidFill>
                      <a:srgbClr val="04A299"/>
                    </a:solidFill>
                  </a:tcPr>
                </a:tc>
                <a:tc gridSpan="2">
                  <a:txBody>
                    <a:bodyPr/>
                    <a:lstStyle/>
                    <a:p>
                      <a:pPr algn="ctr"/>
                      <a:endParaRPr lang="en-US" sz="1200">
                        <a:solidFill>
                          <a:schemeClr val="tx1"/>
                        </a:solidFill>
                      </a:endParaRPr>
                    </a:p>
                  </a:txBody>
                  <a:tcPr anchor="ctr"/>
                </a:tc>
                <a:tc hMerge="1">
                  <a:txBody>
                    <a:bodyPr/>
                    <a:lstStyle/>
                    <a:p>
                      <a:endParaRPr lang="en-US"/>
                    </a:p>
                  </a:txBody>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b="1" dirty="0">
                        <a:solidFill>
                          <a:srgbClr val="0B4A5D"/>
                        </a:solidFill>
                      </a:endParaRPr>
                    </a:p>
                  </a:txBody>
                  <a:tcPr anchor="ctr">
                    <a:solidFill>
                      <a:schemeClr val="accent5"/>
                    </a:solidFill>
                  </a:tcPr>
                </a:tc>
                <a:tc>
                  <a:txBody>
                    <a:bodyPr/>
                    <a:lstStyle/>
                    <a:p>
                      <a:pPr algn="ctr"/>
                      <a:endParaRPr lang="en-US" sz="1200" b="1" dirty="0">
                        <a:solidFill>
                          <a:schemeClr val="bg1"/>
                        </a:solidFill>
                      </a:endParaRPr>
                    </a:p>
                  </a:txBody>
                  <a:tcPr anchor="ctr">
                    <a:solidFill>
                      <a:schemeClr val="accent2"/>
                    </a:solidFill>
                  </a:tcPr>
                </a:tc>
                <a:extLst>
                  <a:ext uri="{0D108BD9-81ED-4DB2-BD59-A6C34878D82A}">
                    <a16:rowId xmlns:a16="http://schemas.microsoft.com/office/drawing/2014/main" val="1392720410"/>
                  </a:ext>
                </a:extLst>
              </a:tr>
            </a:tbl>
          </a:graphicData>
        </a:graphic>
      </p:graphicFrame>
      <p:grpSp>
        <p:nvGrpSpPr>
          <p:cNvPr id="5" name="Group 4">
            <a:extLst>
              <a:ext uri="{FF2B5EF4-FFF2-40B4-BE49-F238E27FC236}">
                <a16:creationId xmlns:a16="http://schemas.microsoft.com/office/drawing/2014/main" id="{CB588387-2F62-2C4B-B503-6576EE020300}"/>
              </a:ext>
            </a:extLst>
          </p:cNvPr>
          <p:cNvGrpSpPr/>
          <p:nvPr userDrawn="1"/>
        </p:nvGrpSpPr>
        <p:grpSpPr>
          <a:xfrm>
            <a:off x="4613734" y="1028887"/>
            <a:ext cx="397855" cy="5052598"/>
            <a:chOff x="2471057" y="968829"/>
            <a:chExt cx="217715" cy="5268685"/>
          </a:xfrm>
        </p:grpSpPr>
        <p:cxnSp>
          <p:nvCxnSpPr>
            <p:cNvPr id="6" name="Straight Connector 5">
              <a:extLst>
                <a:ext uri="{FF2B5EF4-FFF2-40B4-BE49-F238E27FC236}">
                  <a16:creationId xmlns:a16="http://schemas.microsoft.com/office/drawing/2014/main" id="{8B170AAE-2832-2B4E-A359-2995E9DB1A0D}"/>
                </a:ext>
              </a:extLst>
            </p:cNvPr>
            <p:cNvCxnSpPr>
              <a:cxnSpLocks/>
            </p:cNvCxnSpPr>
            <p:nvPr/>
          </p:nvCxnSpPr>
          <p:spPr>
            <a:xfrm>
              <a:off x="2471057" y="968829"/>
              <a:ext cx="0" cy="5268685"/>
            </a:xfrm>
            <a:prstGeom prst="line">
              <a:avLst/>
            </a:prstGeom>
            <a:ln w="38100">
              <a:solidFill>
                <a:schemeClr val="accent2"/>
              </a:solidFill>
            </a:ln>
          </p:spPr>
          <p:style>
            <a:lnRef idx="2">
              <a:schemeClr val="accent2"/>
            </a:lnRef>
            <a:fillRef idx="0">
              <a:schemeClr val="accent2"/>
            </a:fillRef>
            <a:effectRef idx="1">
              <a:schemeClr val="accent2"/>
            </a:effectRef>
            <a:fontRef idx="minor">
              <a:schemeClr val="tx1"/>
            </a:fontRef>
          </p:style>
        </p:cxnSp>
        <p:sp>
          <p:nvSpPr>
            <p:cNvPr id="7" name="Right Triangle 6">
              <a:extLst>
                <a:ext uri="{FF2B5EF4-FFF2-40B4-BE49-F238E27FC236}">
                  <a16:creationId xmlns:a16="http://schemas.microsoft.com/office/drawing/2014/main" id="{C9FB83C4-6DF1-D24B-9CA2-DCE3C16FFAD7}"/>
                </a:ext>
              </a:extLst>
            </p:cNvPr>
            <p:cNvSpPr/>
            <p:nvPr/>
          </p:nvSpPr>
          <p:spPr>
            <a:xfrm>
              <a:off x="2471058" y="968830"/>
              <a:ext cx="217714" cy="359228"/>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 name="Straight Connector 7">
            <a:extLst>
              <a:ext uri="{FF2B5EF4-FFF2-40B4-BE49-F238E27FC236}">
                <a16:creationId xmlns:a16="http://schemas.microsoft.com/office/drawing/2014/main" id="{FD548833-5A32-B24E-9EE2-957114AE0061}"/>
              </a:ext>
            </a:extLst>
          </p:cNvPr>
          <p:cNvCxnSpPr/>
          <p:nvPr userDrawn="1"/>
        </p:nvCxnSpPr>
        <p:spPr>
          <a:xfrm>
            <a:off x="431800" y="6081485"/>
            <a:ext cx="1135380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 name="Oval 8">
            <a:extLst>
              <a:ext uri="{FF2B5EF4-FFF2-40B4-BE49-F238E27FC236}">
                <a16:creationId xmlns:a16="http://schemas.microsoft.com/office/drawing/2014/main" id="{1B3D954C-72F8-BD41-AF16-0546D9CF401B}"/>
              </a:ext>
            </a:extLst>
          </p:cNvPr>
          <p:cNvSpPr/>
          <p:nvPr userDrawn="1"/>
        </p:nvSpPr>
        <p:spPr>
          <a:xfrm>
            <a:off x="11662055" y="5957073"/>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8FC9E3-9816-B140-910D-27B38BC78110}"/>
              </a:ext>
            </a:extLst>
          </p:cNvPr>
          <p:cNvSpPr/>
          <p:nvPr userDrawn="1"/>
        </p:nvSpPr>
        <p:spPr>
          <a:xfrm>
            <a:off x="3919205" y="5996246"/>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2CC9567-99C2-9349-90D0-CFB117460F52}"/>
              </a:ext>
            </a:extLst>
          </p:cNvPr>
          <p:cNvSpPr/>
          <p:nvPr userDrawn="1"/>
        </p:nvSpPr>
        <p:spPr>
          <a:xfrm>
            <a:off x="394578"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7BDFFD1-3F6F-464C-815A-6EDD529C55A1}"/>
              </a:ext>
            </a:extLst>
          </p:cNvPr>
          <p:cNvSpPr/>
          <p:nvPr userDrawn="1"/>
        </p:nvSpPr>
        <p:spPr>
          <a:xfrm>
            <a:off x="10044019" y="5996246"/>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482EDC9C-2416-6A40-AB23-A356B35B95E3}"/>
              </a:ext>
            </a:extLst>
          </p:cNvPr>
          <p:cNvSpPr/>
          <p:nvPr userDrawn="1"/>
        </p:nvSpPr>
        <p:spPr>
          <a:xfrm>
            <a:off x="4537123"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F596D9D-CF5E-5540-9F31-642970E5751E}"/>
              </a:ext>
            </a:extLst>
          </p:cNvPr>
          <p:cNvSpPr txBox="1"/>
          <p:nvPr userDrawn="1"/>
        </p:nvSpPr>
        <p:spPr>
          <a:xfrm>
            <a:off x="4448635" y="6275482"/>
            <a:ext cx="994633" cy="276999"/>
          </a:xfrm>
          <a:prstGeom prst="rect">
            <a:avLst/>
          </a:prstGeom>
          <a:noFill/>
        </p:spPr>
        <p:txBody>
          <a:bodyPr wrap="square" rtlCol="0">
            <a:spAutoFit/>
          </a:bodyPr>
          <a:lstStyle/>
          <a:p>
            <a:r>
              <a:rPr lang="en-US" sz="1200" b="1" dirty="0">
                <a:solidFill>
                  <a:srgbClr val="04A299"/>
                </a:solidFill>
              </a:rPr>
              <a:t>Milestone</a:t>
            </a:r>
          </a:p>
        </p:txBody>
      </p:sp>
      <p:sp>
        <p:nvSpPr>
          <p:cNvPr id="15" name="TextBox 14">
            <a:extLst>
              <a:ext uri="{FF2B5EF4-FFF2-40B4-BE49-F238E27FC236}">
                <a16:creationId xmlns:a16="http://schemas.microsoft.com/office/drawing/2014/main" id="{B91350C5-E354-F449-B033-3E0BD2003A62}"/>
              </a:ext>
            </a:extLst>
          </p:cNvPr>
          <p:cNvSpPr txBox="1"/>
          <p:nvPr userDrawn="1"/>
        </p:nvSpPr>
        <p:spPr>
          <a:xfrm>
            <a:off x="320838" y="6251963"/>
            <a:ext cx="1367503" cy="276999"/>
          </a:xfrm>
          <a:prstGeom prst="rect">
            <a:avLst/>
          </a:prstGeom>
          <a:noFill/>
        </p:spPr>
        <p:txBody>
          <a:bodyPr wrap="square" rtlCol="0">
            <a:spAutoFit/>
          </a:bodyPr>
          <a:lstStyle/>
          <a:p>
            <a:r>
              <a:rPr lang="en-US" sz="1200" b="1" dirty="0"/>
              <a:t>In Progress</a:t>
            </a:r>
          </a:p>
        </p:txBody>
      </p:sp>
      <p:sp>
        <p:nvSpPr>
          <p:cNvPr id="16" name="TextBox 15">
            <a:extLst>
              <a:ext uri="{FF2B5EF4-FFF2-40B4-BE49-F238E27FC236}">
                <a16:creationId xmlns:a16="http://schemas.microsoft.com/office/drawing/2014/main" id="{84004E30-C6C9-CA42-AEBA-3F1AA8305DC9}"/>
              </a:ext>
            </a:extLst>
          </p:cNvPr>
          <p:cNvSpPr txBox="1"/>
          <p:nvPr userDrawn="1"/>
        </p:nvSpPr>
        <p:spPr>
          <a:xfrm>
            <a:off x="3536700" y="6279843"/>
            <a:ext cx="911935" cy="276999"/>
          </a:xfrm>
          <a:prstGeom prst="rect">
            <a:avLst/>
          </a:prstGeom>
          <a:noFill/>
        </p:spPr>
        <p:txBody>
          <a:bodyPr wrap="square" rtlCol="0">
            <a:spAutoFit/>
          </a:bodyPr>
          <a:lstStyle/>
          <a:p>
            <a:pPr algn="r"/>
            <a:r>
              <a:rPr lang="en-US" sz="1200" b="1" dirty="0">
                <a:solidFill>
                  <a:schemeClr val="accent2"/>
                </a:solidFill>
              </a:rPr>
              <a:t>Deadline</a:t>
            </a:r>
          </a:p>
        </p:txBody>
      </p:sp>
    </p:spTree>
    <p:extLst>
      <p:ext uri="{BB962C8B-B14F-4D97-AF65-F5344CB8AC3E}">
        <p14:creationId xmlns:p14="http://schemas.microsoft.com/office/powerpoint/2010/main" val="20090135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ject Plan 12 Months">
    <p:spTree>
      <p:nvGrpSpPr>
        <p:cNvPr id="1" name=""/>
        <p:cNvGrpSpPr/>
        <p:nvPr/>
      </p:nvGrpSpPr>
      <p:grpSpPr>
        <a:xfrm>
          <a:off x="0" y="0"/>
          <a:ext cx="0" cy="0"/>
          <a:chOff x="0" y="0"/>
          <a:chExt cx="0" cy="0"/>
        </a:xfrm>
      </p:grpSpPr>
      <p:graphicFrame>
        <p:nvGraphicFramePr>
          <p:cNvPr id="4" name="Table 10">
            <a:extLst>
              <a:ext uri="{FF2B5EF4-FFF2-40B4-BE49-F238E27FC236}">
                <a16:creationId xmlns:a16="http://schemas.microsoft.com/office/drawing/2014/main" id="{1D7167A3-E1F3-7B4A-87C4-31FD5538DB06}"/>
              </a:ext>
            </a:extLst>
          </p:cNvPr>
          <p:cNvGraphicFramePr>
            <a:graphicFrameLocks noGrp="1"/>
          </p:cNvGraphicFramePr>
          <p:nvPr userDrawn="1">
            <p:extLst>
              <p:ext uri="{D42A27DB-BD31-4B8C-83A1-F6EECF244321}">
                <p14:modId xmlns:p14="http://schemas.microsoft.com/office/powerpoint/2010/main" val="1150788032"/>
              </p:ext>
            </p:extLst>
          </p:nvPr>
        </p:nvGraphicFramePr>
        <p:xfrm>
          <a:off x="431800" y="1411302"/>
          <a:ext cx="11353800" cy="4004065"/>
        </p:xfrm>
        <a:graphic>
          <a:graphicData uri="http://schemas.openxmlformats.org/drawingml/2006/table">
            <a:tbl>
              <a:tblPr firstRow="1" bandRow="1">
                <a:tableStyleId>{073A0DAA-6AF3-43AB-8588-CEC1D06C72B9}</a:tableStyleId>
              </a:tblPr>
              <a:tblGrid>
                <a:gridCol w="2134419">
                  <a:extLst>
                    <a:ext uri="{9D8B030D-6E8A-4147-A177-3AD203B41FA5}">
                      <a16:colId xmlns:a16="http://schemas.microsoft.com/office/drawing/2014/main" val="3435844346"/>
                    </a:ext>
                  </a:extLst>
                </a:gridCol>
                <a:gridCol w="1211124">
                  <a:extLst>
                    <a:ext uri="{9D8B030D-6E8A-4147-A177-3AD203B41FA5}">
                      <a16:colId xmlns:a16="http://schemas.microsoft.com/office/drawing/2014/main" val="1908423612"/>
                    </a:ext>
                  </a:extLst>
                </a:gridCol>
                <a:gridCol w="870857">
                  <a:extLst>
                    <a:ext uri="{9D8B030D-6E8A-4147-A177-3AD203B41FA5}">
                      <a16:colId xmlns:a16="http://schemas.microsoft.com/office/drawing/2014/main" val="4017755197"/>
                    </a:ext>
                  </a:extLst>
                </a:gridCol>
                <a:gridCol w="598714">
                  <a:extLst>
                    <a:ext uri="{9D8B030D-6E8A-4147-A177-3AD203B41FA5}">
                      <a16:colId xmlns:a16="http://schemas.microsoft.com/office/drawing/2014/main" val="4115210375"/>
                    </a:ext>
                  </a:extLst>
                </a:gridCol>
                <a:gridCol w="696686">
                  <a:extLst>
                    <a:ext uri="{9D8B030D-6E8A-4147-A177-3AD203B41FA5}">
                      <a16:colId xmlns:a16="http://schemas.microsoft.com/office/drawing/2014/main" val="1458724013"/>
                    </a:ext>
                  </a:extLst>
                </a:gridCol>
                <a:gridCol w="1055914">
                  <a:extLst>
                    <a:ext uri="{9D8B030D-6E8A-4147-A177-3AD203B41FA5}">
                      <a16:colId xmlns:a16="http://schemas.microsoft.com/office/drawing/2014/main" val="3721197081"/>
                    </a:ext>
                  </a:extLst>
                </a:gridCol>
                <a:gridCol w="892629">
                  <a:extLst>
                    <a:ext uri="{9D8B030D-6E8A-4147-A177-3AD203B41FA5}">
                      <a16:colId xmlns:a16="http://schemas.microsoft.com/office/drawing/2014/main" val="1878194254"/>
                    </a:ext>
                  </a:extLst>
                </a:gridCol>
                <a:gridCol w="696686">
                  <a:extLst>
                    <a:ext uri="{9D8B030D-6E8A-4147-A177-3AD203B41FA5}">
                      <a16:colId xmlns:a16="http://schemas.microsoft.com/office/drawing/2014/main" val="2378851573"/>
                    </a:ext>
                  </a:extLst>
                </a:gridCol>
                <a:gridCol w="859971">
                  <a:extLst>
                    <a:ext uri="{9D8B030D-6E8A-4147-A177-3AD203B41FA5}">
                      <a16:colId xmlns:a16="http://schemas.microsoft.com/office/drawing/2014/main" val="3547354514"/>
                    </a:ext>
                  </a:extLst>
                </a:gridCol>
                <a:gridCol w="772886">
                  <a:extLst>
                    <a:ext uri="{9D8B030D-6E8A-4147-A177-3AD203B41FA5}">
                      <a16:colId xmlns:a16="http://schemas.microsoft.com/office/drawing/2014/main" val="645553096"/>
                    </a:ext>
                  </a:extLst>
                </a:gridCol>
                <a:gridCol w="794657">
                  <a:extLst>
                    <a:ext uri="{9D8B030D-6E8A-4147-A177-3AD203B41FA5}">
                      <a16:colId xmlns:a16="http://schemas.microsoft.com/office/drawing/2014/main" val="4020784248"/>
                    </a:ext>
                  </a:extLst>
                </a:gridCol>
                <a:gridCol w="769257">
                  <a:extLst>
                    <a:ext uri="{9D8B030D-6E8A-4147-A177-3AD203B41FA5}">
                      <a16:colId xmlns:a16="http://schemas.microsoft.com/office/drawing/2014/main" val="3951785590"/>
                    </a:ext>
                  </a:extLst>
                </a:gridCol>
              </a:tblGrid>
              <a:tr h="266375">
                <a:tc>
                  <a:txBody>
                    <a:bodyPr/>
                    <a:lstStyle/>
                    <a:p>
                      <a:pPr algn="ctr"/>
                      <a:r>
                        <a:rPr lang="en-US" sz="1200" b="1" spc="0" dirty="0">
                          <a:solidFill>
                            <a:schemeClr val="bg1"/>
                          </a:solidFill>
                          <a:latin typeface="+mn-lt"/>
                        </a:rPr>
                        <a:t>JAN</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FEB</a:t>
                      </a:r>
                    </a:p>
                  </a:txBody>
                  <a:tcPr anchor="ctr"/>
                </a:tc>
                <a:tc>
                  <a:txBody>
                    <a:bodyPr/>
                    <a:lstStyle/>
                    <a:p>
                      <a:pPr algn="ctr"/>
                      <a:r>
                        <a:rPr lang="en-US" sz="1200" b="1" spc="0" dirty="0">
                          <a:solidFill>
                            <a:schemeClr val="bg1"/>
                          </a:solidFill>
                          <a:latin typeface="+mn-lt"/>
                        </a:rPr>
                        <a:t>MAR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APR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MAY</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JUN</a:t>
                      </a:r>
                    </a:p>
                  </a:txBody>
                  <a:tcPr anchor="ctr"/>
                </a:tc>
                <a:tc>
                  <a:txBody>
                    <a:bodyPr/>
                    <a:lstStyle/>
                    <a:p>
                      <a:pPr algn="ctr"/>
                      <a:r>
                        <a:rPr lang="en-US" sz="1200" b="1" spc="0" dirty="0">
                          <a:solidFill>
                            <a:schemeClr val="bg1"/>
                          </a:solidFill>
                          <a:latin typeface="+mn-lt"/>
                        </a:rPr>
                        <a:t>JUL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AUG</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SEP</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spc="0" dirty="0">
                          <a:solidFill>
                            <a:schemeClr val="bg1"/>
                          </a:solidFill>
                          <a:latin typeface="+mn-lt"/>
                        </a:rPr>
                        <a:t>OCT</a:t>
                      </a:r>
                    </a:p>
                  </a:txBody>
                  <a:tcPr anchor="ctr"/>
                </a:tc>
                <a:tc>
                  <a:txBody>
                    <a:bodyPr/>
                    <a:lstStyle/>
                    <a:p>
                      <a:pPr algn="ctr"/>
                      <a:r>
                        <a:rPr lang="en-US" sz="1200" b="1" spc="0" dirty="0">
                          <a:solidFill>
                            <a:schemeClr val="bg1"/>
                          </a:solidFill>
                          <a:latin typeface="+mn-lt"/>
                        </a:rPr>
                        <a:t>NOV</a:t>
                      </a:r>
                    </a:p>
                  </a:txBody>
                  <a:tcPr anchor="ctr"/>
                </a:tc>
                <a:tc>
                  <a:txBody>
                    <a:bodyPr/>
                    <a:lstStyle/>
                    <a:p>
                      <a:pPr algn="ctr"/>
                      <a:r>
                        <a:rPr lang="en-US" sz="1200" b="1" spc="0" dirty="0">
                          <a:solidFill>
                            <a:schemeClr val="bg1"/>
                          </a:solidFill>
                          <a:latin typeface="+mn-lt"/>
                        </a:rPr>
                        <a:t>DEC</a:t>
                      </a:r>
                    </a:p>
                  </a:txBody>
                  <a:tcPr anchor="ctr"/>
                </a:tc>
                <a:extLst>
                  <a:ext uri="{0D108BD9-81ED-4DB2-BD59-A6C34878D82A}">
                    <a16:rowId xmlns:a16="http://schemas.microsoft.com/office/drawing/2014/main" val="2004464501"/>
                  </a:ext>
                </a:extLst>
              </a:tr>
              <a:tr h="1196277">
                <a:tc>
                  <a:txBody>
                    <a:bodyPr/>
                    <a:lstStyle/>
                    <a:p>
                      <a:pPr algn="ctr"/>
                      <a:r>
                        <a:rPr lang="en-US" sz="1200" b="1" dirty="0">
                          <a:solidFill>
                            <a:schemeClr val="bg1"/>
                          </a:solidFill>
                        </a:rPr>
                        <a:t>Text</a:t>
                      </a:r>
                    </a:p>
                  </a:txBody>
                  <a:tcPr anchor="ctr">
                    <a:solidFill>
                      <a:schemeClr val="accent2"/>
                    </a:solidFill>
                  </a:tcPr>
                </a:tc>
                <a:tc>
                  <a:txBody>
                    <a:bodyPr/>
                    <a:lstStyle/>
                    <a:p>
                      <a:pPr algn="ctr"/>
                      <a:endParaRPr lang="en-US" sz="1200" dirty="0">
                        <a:solidFill>
                          <a:schemeClr val="tx1"/>
                        </a:solidFill>
                      </a:endParaRPr>
                    </a:p>
                  </a:txBody>
                  <a:tcPr anchor="ctr">
                    <a:solidFill>
                      <a:srgbClr val="0ED882"/>
                    </a:solidFill>
                  </a:tcPr>
                </a:tc>
                <a:tc>
                  <a:txBody>
                    <a:bodyPr/>
                    <a:lstStyle/>
                    <a:p>
                      <a:pPr algn="ctr"/>
                      <a:endParaRPr lang="en-US" sz="1200" dirty="0">
                        <a:solidFill>
                          <a:schemeClr val="tx1"/>
                        </a:solidFill>
                      </a:endParaRPr>
                    </a:p>
                  </a:txBody>
                  <a:tcPr anchor="ctr">
                    <a:solidFill>
                      <a:schemeClr val="bg2">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b="1" dirty="0">
                        <a:solidFill>
                          <a:srgbClr val="0B4A5D"/>
                        </a:solidFill>
                      </a:endParaRPr>
                    </a:p>
                  </a:txBody>
                  <a:tcPr anchor="ctr">
                    <a:solidFill>
                      <a:srgbClr val="04A299"/>
                    </a:solidFill>
                  </a:tcPr>
                </a:tc>
                <a:tc>
                  <a:txBody>
                    <a:bodyPr/>
                    <a:lstStyle/>
                    <a:p>
                      <a:pPr algn="ctr"/>
                      <a:r>
                        <a:rPr lang="en-US" sz="1200" b="1" dirty="0">
                          <a:solidFill>
                            <a:schemeClr val="bg1"/>
                          </a:solidFill>
                        </a:rPr>
                        <a:t>Text</a:t>
                      </a:r>
                    </a:p>
                  </a:txBody>
                  <a:tcPr anchor="ctr">
                    <a:solidFill>
                      <a:schemeClr val="accent2"/>
                    </a:solidFill>
                  </a:tcP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extLst>
                  <a:ext uri="{0D108BD9-81ED-4DB2-BD59-A6C34878D82A}">
                    <a16:rowId xmlns:a16="http://schemas.microsoft.com/office/drawing/2014/main" val="468655932"/>
                  </a:ext>
                </a:extLst>
              </a:tr>
              <a:tr h="872136">
                <a:tc>
                  <a:txBody>
                    <a:bodyPr/>
                    <a:lstStyle/>
                    <a:p>
                      <a:pPr algn="ctr"/>
                      <a:endParaRPr lang="en-US" sz="1200" dirty="0">
                        <a:solidFill>
                          <a:schemeClr val="bg1"/>
                        </a:solidFill>
                      </a:endParaRPr>
                    </a:p>
                  </a:txBody>
                  <a:tcPr anchor="ctr">
                    <a:solidFill>
                      <a:schemeClr val="accent6"/>
                    </a:solidFill>
                  </a:tcPr>
                </a:tc>
                <a:tc>
                  <a:txBody>
                    <a:bodyPr/>
                    <a:lstStyle/>
                    <a:p>
                      <a:pPr algn="ctr"/>
                      <a:endParaRPr lang="en-US" sz="1200" dirty="0">
                        <a:solidFill>
                          <a:schemeClr val="tx1"/>
                        </a:solidFill>
                      </a:endParaRPr>
                    </a:p>
                  </a:txBody>
                  <a:tcPr anchor="ctr">
                    <a:solidFill>
                      <a:srgbClr val="04A299"/>
                    </a:solidFill>
                  </a:tcPr>
                </a:tc>
                <a:tc>
                  <a:txBody>
                    <a:bodyPr/>
                    <a:lstStyle/>
                    <a:p>
                      <a:pPr algn="ctr"/>
                      <a:endParaRPr lang="en-US" sz="1200" dirty="0">
                        <a:solidFill>
                          <a:schemeClr val="tx1"/>
                        </a:solidFill>
                      </a:endParaRPr>
                    </a:p>
                  </a:txBody>
                  <a:tcPr anchor="ctr">
                    <a:solidFill>
                      <a:schemeClr val="bg2">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extLst>
                  <a:ext uri="{0D108BD9-81ED-4DB2-BD59-A6C34878D82A}">
                    <a16:rowId xmlns:a16="http://schemas.microsoft.com/office/drawing/2014/main" val="2790314435"/>
                  </a:ext>
                </a:extLst>
              </a:tr>
              <a:tr h="442452">
                <a:tc>
                  <a:txBody>
                    <a:bodyPr/>
                    <a:lstStyle/>
                    <a:p>
                      <a:pPr algn="ctr"/>
                      <a:endParaRPr lang="en-US" sz="1200" dirty="0">
                        <a:solidFill>
                          <a:schemeClr val="bg1"/>
                        </a:solidFill>
                      </a:endParaRPr>
                    </a:p>
                  </a:txBody>
                  <a:tcPr anchor="ctr">
                    <a:solidFill>
                      <a:schemeClr val="accent2"/>
                    </a:solidFill>
                  </a:tcPr>
                </a:tc>
                <a:tc>
                  <a:txBody>
                    <a:bodyPr/>
                    <a:lstStyle/>
                    <a:p>
                      <a:pPr algn="ctr"/>
                      <a:endParaRPr lang="en-US" sz="1200" dirty="0">
                        <a:solidFill>
                          <a:schemeClr val="tx1"/>
                        </a:solidFill>
                      </a:endParaRPr>
                    </a:p>
                  </a:txBody>
                  <a:tcPr anchor="ctr">
                    <a:solidFill>
                      <a:schemeClr val="accent5">
                        <a:lumMod val="90000"/>
                      </a:schemeClr>
                    </a:solidFill>
                  </a:tcPr>
                </a:tc>
                <a:tc>
                  <a:txBody>
                    <a:bodyPr/>
                    <a:lstStyle/>
                    <a:p>
                      <a:pPr algn="ctr"/>
                      <a:endParaRPr lang="en-US" sz="1200" dirty="0">
                        <a:solidFill>
                          <a:schemeClr val="tx1"/>
                        </a:solidFill>
                      </a:endParaRPr>
                    </a:p>
                  </a:txBody>
                  <a:tcPr anchor="ctr">
                    <a:solidFill>
                      <a:schemeClr val="bg2">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extLst>
                  <a:ext uri="{0D108BD9-81ED-4DB2-BD59-A6C34878D82A}">
                    <a16:rowId xmlns:a16="http://schemas.microsoft.com/office/drawing/2014/main" val="1721253735"/>
                  </a:ext>
                </a:extLst>
              </a:tr>
              <a:tr h="612919">
                <a:tc>
                  <a:txBody>
                    <a:bodyPr/>
                    <a:lstStyle/>
                    <a:p>
                      <a:pPr algn="ctr"/>
                      <a:endParaRPr lang="en-US" sz="1200" dirty="0">
                        <a:solidFill>
                          <a:schemeClr val="bg1"/>
                        </a:solidFill>
                      </a:endParaRPr>
                    </a:p>
                  </a:txBody>
                  <a:tcPr anchor="ctr">
                    <a:solidFill>
                      <a:schemeClr val="accent6"/>
                    </a:solidFill>
                  </a:tcPr>
                </a:tc>
                <a:tc>
                  <a:txBody>
                    <a:bodyPr/>
                    <a:lstStyle/>
                    <a:p>
                      <a:pPr algn="ctr"/>
                      <a:endParaRPr lang="en-US" sz="1200" dirty="0">
                        <a:solidFill>
                          <a:schemeClr val="tx1"/>
                        </a:solidFill>
                      </a:endParaRPr>
                    </a:p>
                  </a:txBody>
                  <a:tcPr anchor="ctr">
                    <a:solidFill>
                      <a:srgbClr val="04A299"/>
                    </a:solidFill>
                  </a:tcPr>
                </a:tc>
                <a:tc>
                  <a:txBody>
                    <a:bodyPr/>
                    <a:lstStyle/>
                    <a:p>
                      <a:pPr algn="ctr"/>
                      <a:endParaRPr lang="en-US" sz="1200" dirty="0">
                        <a:solidFill>
                          <a:schemeClr val="tx1"/>
                        </a:solidFill>
                      </a:endParaRPr>
                    </a:p>
                  </a:txBody>
                  <a:tcPr anchor="ctr">
                    <a:solidFill>
                      <a:schemeClr val="bg2">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dirty="0">
                        <a:solidFill>
                          <a:schemeClr val="tx1"/>
                        </a:solidFill>
                      </a:endParaRPr>
                    </a:p>
                  </a:txBody>
                  <a:tcPr anchor="ctr"/>
                </a:tc>
                <a:tc>
                  <a:txBody>
                    <a:bodyPr/>
                    <a:lstStyle/>
                    <a:p>
                      <a:pPr algn="ctr"/>
                      <a:endParaRPr lang="en-US" sz="1200" dirty="0">
                        <a:solidFill>
                          <a:schemeClr val="tx1"/>
                        </a:solidFill>
                      </a:endParaRPr>
                    </a:p>
                  </a:txBody>
                  <a:tcPr anchor="ctr"/>
                </a:tc>
                <a:tc>
                  <a:txBody>
                    <a:bodyPr/>
                    <a:lstStyle/>
                    <a:p>
                      <a:pPr algn="ctr"/>
                      <a:endParaRPr lang="en-US" sz="1200">
                        <a:solidFill>
                          <a:schemeClr val="tx1"/>
                        </a:solidFill>
                      </a:endParaRPr>
                    </a:p>
                  </a:txBody>
                  <a:tcPr anchor="ctr"/>
                </a:tc>
                <a:extLst>
                  <a:ext uri="{0D108BD9-81ED-4DB2-BD59-A6C34878D82A}">
                    <a16:rowId xmlns:a16="http://schemas.microsoft.com/office/drawing/2014/main" val="3456923644"/>
                  </a:ext>
                </a:extLst>
              </a:tr>
              <a:tr h="605961">
                <a:tc>
                  <a:txBody>
                    <a:bodyPr/>
                    <a:lstStyle/>
                    <a:p>
                      <a:pPr algn="ctr"/>
                      <a:endParaRPr lang="en-US" sz="1200" dirty="0">
                        <a:solidFill>
                          <a:schemeClr val="bg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bg2">
                        <a:lumMod val="90000"/>
                      </a:schemeClr>
                    </a:solidFill>
                  </a:tcPr>
                </a:tc>
                <a:tc>
                  <a:txBody>
                    <a:bodyPr/>
                    <a:lstStyle/>
                    <a:p>
                      <a:pPr algn="ctr"/>
                      <a:endParaRPr lang="en-US" sz="1200" dirty="0">
                        <a:solidFill>
                          <a:schemeClr val="tx1"/>
                        </a:solidFill>
                      </a:endParaRPr>
                    </a:p>
                  </a:txBody>
                  <a:tcPr anchor="ctr">
                    <a:solidFill>
                      <a:schemeClr val="bg1">
                        <a:lumMod val="90000"/>
                      </a:schemeClr>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dirty="0">
                        <a:solidFill>
                          <a:schemeClr val="tx1"/>
                        </a:solidFill>
                      </a:endParaRPr>
                    </a:p>
                  </a:txBody>
                  <a:tcPr anchor="ctr">
                    <a:solidFill>
                      <a:schemeClr val="accent5"/>
                    </a:solidFill>
                  </a:tcPr>
                </a:tc>
                <a:tc>
                  <a:txBody>
                    <a:bodyPr/>
                    <a:lstStyle/>
                    <a:p>
                      <a:pPr algn="ctr"/>
                      <a:endParaRPr lang="en-US" sz="1200">
                        <a:solidFill>
                          <a:schemeClr val="tx1"/>
                        </a:solidFill>
                      </a:endParaRPr>
                    </a:p>
                  </a:txBody>
                  <a:tcPr anchor="ctr"/>
                </a:tc>
                <a:tc>
                  <a:txBody>
                    <a:bodyPr/>
                    <a:lstStyle/>
                    <a:p>
                      <a:pPr algn="ctr"/>
                      <a:endParaRPr lang="en-US" sz="1200">
                        <a:solidFill>
                          <a:schemeClr val="tx1"/>
                        </a:solidFill>
                      </a:endParaRPr>
                    </a:p>
                  </a:txBody>
                  <a:tcPr anchor="ctr"/>
                </a:tc>
                <a:tc>
                  <a:txBody>
                    <a:bodyPr/>
                    <a:lstStyle/>
                    <a:p>
                      <a:pPr algn="ctr"/>
                      <a:endParaRPr lang="en-US" sz="1200" dirty="0">
                        <a:solidFill>
                          <a:schemeClr val="tx1"/>
                        </a:solidFill>
                      </a:endParaRPr>
                    </a:p>
                  </a:txBody>
                  <a:tcPr anchor="ctr"/>
                </a:tc>
                <a:tc>
                  <a:txBody>
                    <a:bodyPr/>
                    <a:lstStyle/>
                    <a:p>
                      <a:pPr algn="ctr"/>
                      <a:endParaRPr lang="en-US" sz="1200" dirty="0">
                        <a:solidFill>
                          <a:schemeClr val="tx1"/>
                        </a:solidFill>
                      </a:endParaRPr>
                    </a:p>
                  </a:txBody>
                  <a:tcPr anchor="ctr"/>
                </a:tc>
                <a:tc>
                  <a:txBody>
                    <a:bodyPr/>
                    <a:lstStyle/>
                    <a:p>
                      <a:pPr algn="ctr"/>
                      <a:endParaRPr lang="en-US" sz="1200" dirty="0">
                        <a:solidFill>
                          <a:schemeClr val="tx1"/>
                        </a:solidFill>
                      </a:endParaRPr>
                    </a:p>
                  </a:txBody>
                  <a:tcPr anchor="ctr"/>
                </a:tc>
                <a:extLst>
                  <a:ext uri="{0D108BD9-81ED-4DB2-BD59-A6C34878D82A}">
                    <a16:rowId xmlns:a16="http://schemas.microsoft.com/office/drawing/2014/main" val="1392720410"/>
                  </a:ext>
                </a:extLst>
              </a:tr>
            </a:tbl>
          </a:graphicData>
        </a:graphic>
      </p:graphicFrame>
      <p:grpSp>
        <p:nvGrpSpPr>
          <p:cNvPr id="5" name="Group 4">
            <a:extLst>
              <a:ext uri="{FF2B5EF4-FFF2-40B4-BE49-F238E27FC236}">
                <a16:creationId xmlns:a16="http://schemas.microsoft.com/office/drawing/2014/main" id="{E725C773-9FF8-1A45-BD9E-22B8602B2D08}"/>
              </a:ext>
            </a:extLst>
          </p:cNvPr>
          <p:cNvGrpSpPr/>
          <p:nvPr userDrawn="1"/>
        </p:nvGrpSpPr>
        <p:grpSpPr>
          <a:xfrm>
            <a:off x="2703155" y="974868"/>
            <a:ext cx="397855" cy="5052598"/>
            <a:chOff x="2471057" y="968829"/>
            <a:chExt cx="217715" cy="5268685"/>
          </a:xfrm>
        </p:grpSpPr>
        <p:cxnSp>
          <p:nvCxnSpPr>
            <p:cNvPr id="6" name="Straight Connector 5">
              <a:extLst>
                <a:ext uri="{FF2B5EF4-FFF2-40B4-BE49-F238E27FC236}">
                  <a16:creationId xmlns:a16="http://schemas.microsoft.com/office/drawing/2014/main" id="{BCB71F95-D404-F94D-920A-12A7C81A37E4}"/>
                </a:ext>
              </a:extLst>
            </p:cNvPr>
            <p:cNvCxnSpPr>
              <a:cxnSpLocks/>
            </p:cNvCxnSpPr>
            <p:nvPr/>
          </p:nvCxnSpPr>
          <p:spPr>
            <a:xfrm>
              <a:off x="2471057" y="968829"/>
              <a:ext cx="0" cy="5268685"/>
            </a:xfrm>
            <a:prstGeom prst="line">
              <a:avLst/>
            </a:prstGeom>
            <a:ln w="38100">
              <a:solidFill>
                <a:schemeClr val="accent2"/>
              </a:solidFill>
            </a:ln>
          </p:spPr>
          <p:style>
            <a:lnRef idx="2">
              <a:schemeClr val="accent2"/>
            </a:lnRef>
            <a:fillRef idx="0">
              <a:schemeClr val="accent2"/>
            </a:fillRef>
            <a:effectRef idx="1">
              <a:schemeClr val="accent2"/>
            </a:effectRef>
            <a:fontRef idx="minor">
              <a:schemeClr val="tx1"/>
            </a:fontRef>
          </p:style>
        </p:cxnSp>
        <p:sp>
          <p:nvSpPr>
            <p:cNvPr id="7" name="Right Triangle 6">
              <a:extLst>
                <a:ext uri="{FF2B5EF4-FFF2-40B4-BE49-F238E27FC236}">
                  <a16:creationId xmlns:a16="http://schemas.microsoft.com/office/drawing/2014/main" id="{C9DF0587-C3AF-9842-A376-721019B12308}"/>
                </a:ext>
              </a:extLst>
            </p:cNvPr>
            <p:cNvSpPr/>
            <p:nvPr/>
          </p:nvSpPr>
          <p:spPr>
            <a:xfrm>
              <a:off x="2471058" y="968830"/>
              <a:ext cx="217714" cy="359228"/>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 name="Straight Connector 7">
            <a:extLst>
              <a:ext uri="{FF2B5EF4-FFF2-40B4-BE49-F238E27FC236}">
                <a16:creationId xmlns:a16="http://schemas.microsoft.com/office/drawing/2014/main" id="{32EA85C7-9B49-EA41-85F4-03769AB0B3BC}"/>
              </a:ext>
            </a:extLst>
          </p:cNvPr>
          <p:cNvCxnSpPr/>
          <p:nvPr userDrawn="1"/>
        </p:nvCxnSpPr>
        <p:spPr>
          <a:xfrm>
            <a:off x="431800" y="6081485"/>
            <a:ext cx="1135380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 name="Oval 8">
            <a:extLst>
              <a:ext uri="{FF2B5EF4-FFF2-40B4-BE49-F238E27FC236}">
                <a16:creationId xmlns:a16="http://schemas.microsoft.com/office/drawing/2014/main" id="{4211AE4F-662B-C34F-9FE8-708E9DA43FCB}"/>
              </a:ext>
            </a:extLst>
          </p:cNvPr>
          <p:cNvSpPr/>
          <p:nvPr userDrawn="1"/>
        </p:nvSpPr>
        <p:spPr>
          <a:xfrm>
            <a:off x="2624613"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E339AD6-31DF-484D-9C72-C70FB1541E3D}"/>
              </a:ext>
            </a:extLst>
          </p:cNvPr>
          <p:cNvSpPr/>
          <p:nvPr userDrawn="1"/>
        </p:nvSpPr>
        <p:spPr>
          <a:xfrm>
            <a:off x="7798269"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DAD44019-2AFC-1E45-AD25-BCCECA4C6786}"/>
              </a:ext>
            </a:extLst>
          </p:cNvPr>
          <p:cNvSpPr/>
          <p:nvPr userDrawn="1"/>
        </p:nvSpPr>
        <p:spPr>
          <a:xfrm>
            <a:off x="394578"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92B64C4-7EEC-D64F-AF35-CCB08BDB29E6}"/>
              </a:ext>
            </a:extLst>
          </p:cNvPr>
          <p:cNvSpPr/>
          <p:nvPr userDrawn="1"/>
        </p:nvSpPr>
        <p:spPr>
          <a:xfrm>
            <a:off x="3718418"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023AB75-AE70-0840-904A-55746D0A8FBA}"/>
              </a:ext>
            </a:extLst>
          </p:cNvPr>
          <p:cNvSpPr/>
          <p:nvPr userDrawn="1"/>
        </p:nvSpPr>
        <p:spPr>
          <a:xfrm>
            <a:off x="4544327" y="5989548"/>
            <a:ext cx="170478" cy="1704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8">
            <a:extLst>
              <a:ext uri="{FF2B5EF4-FFF2-40B4-BE49-F238E27FC236}">
                <a16:creationId xmlns:a16="http://schemas.microsoft.com/office/drawing/2014/main" id="{9B8B0D22-665B-4F69-A5B0-DADAEACFBF0E}"/>
              </a:ext>
            </a:extLst>
          </p:cNvPr>
          <p:cNvSpPr>
            <a:spLocks noGrp="1"/>
          </p:cNvSpPr>
          <p:nvPr>
            <p:ph type="title" hasCustomPrompt="1"/>
          </p:nvPr>
        </p:nvSpPr>
        <p:spPr>
          <a:xfrm>
            <a:off x="353012" y="250825"/>
            <a:ext cx="8239699" cy="664943"/>
          </a:xfrm>
          <a:prstGeom prst="rect">
            <a:avLst/>
          </a:prstGeom>
        </p:spPr>
        <p:txBody>
          <a:bodyPr lIns="0" tIns="0" rIns="0" bIns="0"/>
          <a:lstStyle>
            <a:lvl1pPr>
              <a:defRPr sz="3600"/>
            </a:lvl1pPr>
          </a:lstStyle>
          <a:p>
            <a:r>
              <a:rPr lang="en-US" dirty="0">
                <a:solidFill>
                  <a:srgbClr val="F76466"/>
                </a:solidFill>
                <a:latin typeface="Source Serif Pro Black" panose="02040603050405020204" pitchFamily="18" charset="0"/>
                <a:ea typeface="Source Serif Pro Black" panose="02040603050405020204" pitchFamily="18" charset="0"/>
                <a:cs typeface="Arial Black" panose="020B0604020202020204" pitchFamily="34" charset="0"/>
              </a:rPr>
              <a:t>12 Month </a:t>
            </a:r>
            <a:r>
              <a:rPr lang="en-US" dirty="0">
                <a:latin typeface="Source Serif Pro Black" panose="02040603050405020204" pitchFamily="18" charset="0"/>
                <a:ea typeface="Source Serif Pro Black" panose="02040603050405020204" pitchFamily="18" charset="0"/>
                <a:cs typeface="Arial Black" panose="020B0604020202020204" pitchFamily="34" charset="0"/>
              </a:rPr>
              <a:t>2021 </a:t>
            </a:r>
            <a:r>
              <a:rPr lang="en-US" b="0" dirty="0">
                <a:latin typeface="Arial" panose="020B0604020202020204" pitchFamily="34" charset="0"/>
                <a:ea typeface="Source Serif Pro Black" panose="02040603050405020204" pitchFamily="18" charset="0"/>
              </a:rPr>
              <a:t>Project </a:t>
            </a:r>
            <a:r>
              <a:rPr lang="en-US" b="0" dirty="0">
                <a:latin typeface="Arial" panose="020B0604020202020204" pitchFamily="34" charset="0"/>
              </a:rPr>
              <a:t>Plan</a:t>
            </a:r>
          </a:p>
        </p:txBody>
      </p:sp>
      <p:sp>
        <p:nvSpPr>
          <p:cNvPr id="17" name="TextBox 16">
            <a:extLst>
              <a:ext uri="{FF2B5EF4-FFF2-40B4-BE49-F238E27FC236}">
                <a16:creationId xmlns:a16="http://schemas.microsoft.com/office/drawing/2014/main" id="{1F5BB253-DA7B-4687-A8C8-2AE1B0B4E4CC}"/>
              </a:ext>
            </a:extLst>
          </p:cNvPr>
          <p:cNvSpPr txBox="1"/>
          <p:nvPr userDrawn="1"/>
        </p:nvSpPr>
        <p:spPr>
          <a:xfrm>
            <a:off x="2542067" y="6283921"/>
            <a:ext cx="994633" cy="276999"/>
          </a:xfrm>
          <a:prstGeom prst="rect">
            <a:avLst/>
          </a:prstGeom>
          <a:noFill/>
        </p:spPr>
        <p:txBody>
          <a:bodyPr wrap="square" rtlCol="0">
            <a:spAutoFit/>
          </a:bodyPr>
          <a:lstStyle/>
          <a:p>
            <a:r>
              <a:rPr lang="en-US" sz="1200" b="1" dirty="0">
                <a:solidFill>
                  <a:srgbClr val="04A299"/>
                </a:solidFill>
              </a:rPr>
              <a:t>Milestone</a:t>
            </a:r>
          </a:p>
        </p:txBody>
      </p:sp>
      <p:sp>
        <p:nvSpPr>
          <p:cNvPr id="18" name="TextBox 17">
            <a:extLst>
              <a:ext uri="{FF2B5EF4-FFF2-40B4-BE49-F238E27FC236}">
                <a16:creationId xmlns:a16="http://schemas.microsoft.com/office/drawing/2014/main" id="{41FB5163-7459-4200-AC72-53AE1D4244E2}"/>
              </a:ext>
            </a:extLst>
          </p:cNvPr>
          <p:cNvSpPr txBox="1"/>
          <p:nvPr userDrawn="1"/>
        </p:nvSpPr>
        <p:spPr>
          <a:xfrm>
            <a:off x="320838" y="6251963"/>
            <a:ext cx="1367503" cy="276999"/>
          </a:xfrm>
          <a:prstGeom prst="rect">
            <a:avLst/>
          </a:prstGeom>
          <a:noFill/>
        </p:spPr>
        <p:txBody>
          <a:bodyPr wrap="square" rtlCol="0">
            <a:spAutoFit/>
          </a:bodyPr>
          <a:lstStyle/>
          <a:p>
            <a:r>
              <a:rPr lang="en-US" sz="1200" b="1" dirty="0"/>
              <a:t>In Progress</a:t>
            </a:r>
          </a:p>
        </p:txBody>
      </p:sp>
      <p:sp>
        <p:nvSpPr>
          <p:cNvPr id="19" name="TextBox 18">
            <a:extLst>
              <a:ext uri="{FF2B5EF4-FFF2-40B4-BE49-F238E27FC236}">
                <a16:creationId xmlns:a16="http://schemas.microsoft.com/office/drawing/2014/main" id="{6D9DA4AA-40AE-4127-87D2-4FA4279AAACF}"/>
              </a:ext>
            </a:extLst>
          </p:cNvPr>
          <p:cNvSpPr txBox="1"/>
          <p:nvPr userDrawn="1"/>
        </p:nvSpPr>
        <p:spPr>
          <a:xfrm>
            <a:off x="3536700" y="6279843"/>
            <a:ext cx="911935" cy="276999"/>
          </a:xfrm>
          <a:prstGeom prst="rect">
            <a:avLst/>
          </a:prstGeom>
          <a:noFill/>
        </p:spPr>
        <p:txBody>
          <a:bodyPr wrap="square" rtlCol="0">
            <a:spAutoFit/>
          </a:bodyPr>
          <a:lstStyle/>
          <a:p>
            <a:pPr algn="r"/>
            <a:r>
              <a:rPr lang="en-US" sz="1200" b="1" dirty="0">
                <a:solidFill>
                  <a:schemeClr val="accent2"/>
                </a:solidFill>
              </a:rPr>
              <a:t>Deadline</a:t>
            </a:r>
          </a:p>
        </p:txBody>
      </p:sp>
    </p:spTree>
    <p:extLst>
      <p:ext uri="{BB962C8B-B14F-4D97-AF65-F5344CB8AC3E}">
        <p14:creationId xmlns:p14="http://schemas.microsoft.com/office/powerpoint/2010/main" val="20526770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50A12F-117A-F54C-9A34-C176409BCD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96790" y="1036276"/>
            <a:ext cx="998427" cy="859751"/>
          </a:xfrm>
          <a:prstGeom prst="rect">
            <a:avLst/>
          </a:prstGeom>
          <a:noFill/>
          <a:ln cap="flat">
            <a:noFill/>
          </a:ln>
        </p:spPr>
      </p:pic>
      <p:pic>
        <p:nvPicPr>
          <p:cNvPr id="4" name="Picture 10">
            <a:extLst>
              <a:ext uri="{FF2B5EF4-FFF2-40B4-BE49-F238E27FC236}">
                <a16:creationId xmlns:a16="http://schemas.microsoft.com/office/drawing/2014/main" id="{98339E92-2173-2347-B46B-24CE00CA8705}"/>
              </a:ext>
            </a:extLst>
          </p:cNvPr>
          <p:cNvPicPr>
            <a:picLocks noChangeAspect="1"/>
          </p:cNvPicPr>
          <p:nvPr/>
        </p:nvPicPr>
        <p:blipFill>
          <a:blip r:embed="rId3"/>
          <a:stretch>
            <a:fillRect/>
          </a:stretch>
        </p:blipFill>
        <p:spPr>
          <a:xfrm>
            <a:off x="1808075" y="5147695"/>
            <a:ext cx="1109148" cy="1109148"/>
          </a:xfrm>
          <a:prstGeom prst="rect">
            <a:avLst/>
          </a:prstGeom>
          <a:noFill/>
          <a:ln cap="flat">
            <a:noFill/>
          </a:ln>
        </p:spPr>
      </p:pic>
      <p:pic>
        <p:nvPicPr>
          <p:cNvPr id="5" name="Picture 11">
            <a:extLst>
              <a:ext uri="{FF2B5EF4-FFF2-40B4-BE49-F238E27FC236}">
                <a16:creationId xmlns:a16="http://schemas.microsoft.com/office/drawing/2014/main" id="{77CCFA14-DDD9-8842-AA20-1169614183D4}"/>
              </a:ext>
            </a:extLst>
          </p:cNvPr>
          <p:cNvPicPr>
            <a:picLocks noChangeAspect="1"/>
          </p:cNvPicPr>
          <p:nvPr/>
        </p:nvPicPr>
        <p:blipFill>
          <a:blip r:embed="rId3" cstate="email">
            <a:grayscl/>
            <a:extLst>
              <a:ext uri="{28A0092B-C50C-407E-A947-70E740481C1C}">
                <a14:useLocalDpi xmlns:a14="http://schemas.microsoft.com/office/drawing/2010/main"/>
              </a:ext>
            </a:extLst>
          </a:blip>
          <a:stretch>
            <a:fillRect/>
          </a:stretch>
        </p:blipFill>
        <p:spPr>
          <a:xfrm>
            <a:off x="8955943" y="631387"/>
            <a:ext cx="809768" cy="809768"/>
          </a:xfrm>
          <a:prstGeom prst="rect">
            <a:avLst/>
          </a:prstGeom>
          <a:noFill/>
          <a:ln cap="flat">
            <a:noFill/>
          </a:ln>
        </p:spPr>
      </p:pic>
      <p:sp>
        <p:nvSpPr>
          <p:cNvPr id="6" name="Oval 12">
            <a:extLst>
              <a:ext uri="{FF2B5EF4-FFF2-40B4-BE49-F238E27FC236}">
                <a16:creationId xmlns:a16="http://schemas.microsoft.com/office/drawing/2014/main" id="{EB5A10DD-58C9-754E-9C59-60986D35E24F}"/>
              </a:ext>
            </a:extLst>
          </p:cNvPr>
          <p:cNvSpPr/>
          <p:nvPr/>
        </p:nvSpPr>
        <p:spPr>
          <a:xfrm>
            <a:off x="11479477" y="2716478"/>
            <a:ext cx="1425035" cy="142503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1F4ED"/>
          </a:solidFill>
          <a:ln cap="flat">
            <a:noFill/>
            <a:prstDash val="solid"/>
          </a:ln>
        </p:spPr>
        <p:txBody>
          <a:bodyPr vert="horz" wrap="square" lIns="80682" tIns="40341" rIns="80682" bIns="40341" anchor="ctr" anchorCtr="1" compatLnSpc="1">
            <a:noAutofit/>
          </a:bodyPr>
          <a:lstStyle/>
          <a:p>
            <a:pPr marL="0" marR="0" lvl="0" indent="0" algn="ctr" defTabSz="806867"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88" b="1" i="0" u="none" strike="noStrike" kern="1200" cap="none" spc="0" baseline="0">
              <a:solidFill>
                <a:srgbClr val="FAFAFA"/>
              </a:solidFill>
              <a:uFillTx/>
              <a:latin typeface="Source Serif Pro" pitchFamily="18"/>
            </a:endParaRPr>
          </a:p>
        </p:txBody>
      </p:sp>
      <p:sp>
        <p:nvSpPr>
          <p:cNvPr id="8" name="Text Placeholder 7">
            <a:extLst>
              <a:ext uri="{FF2B5EF4-FFF2-40B4-BE49-F238E27FC236}">
                <a16:creationId xmlns:a16="http://schemas.microsoft.com/office/drawing/2014/main" id="{3EAC2C27-FD6C-F34B-9737-D23CB3084C47}"/>
              </a:ext>
            </a:extLst>
          </p:cNvPr>
          <p:cNvSpPr>
            <a:spLocks noGrp="1"/>
          </p:cNvSpPr>
          <p:nvPr>
            <p:ph type="body" sz="quarter" idx="10" hasCustomPrompt="1"/>
          </p:nvPr>
        </p:nvSpPr>
        <p:spPr>
          <a:xfrm>
            <a:off x="1554480" y="1895475"/>
            <a:ext cx="9065623" cy="3252788"/>
          </a:xfrm>
          <a:prstGeom prst="rect">
            <a:avLst/>
          </a:prstGeom>
        </p:spPr>
        <p:txBody>
          <a:bodyPr anchor="ctr"/>
          <a:lstStyle>
            <a:lvl1pPr algn="ctr">
              <a:lnSpc>
                <a:spcPct val="100000"/>
              </a:lnSpc>
              <a:buFontTx/>
              <a:buNone/>
              <a:defRPr sz="3600" b="1" i="1">
                <a:solidFill>
                  <a:schemeClr val="tx2"/>
                </a:solidFill>
                <a:latin typeface="Source Serif Pro" panose="02040603050405020204" pitchFamily="18" charset="0"/>
                <a:ea typeface="Source Serif Pro" panose="02040603050405020204" pitchFamily="18" charset="0"/>
              </a:defRPr>
            </a:lvl1pPr>
            <a:lvl2pPr algn="ctr">
              <a:buFontTx/>
              <a:buNone/>
              <a:defRPr/>
            </a:lvl2pPr>
            <a:lvl3pPr algn="ctr">
              <a:buFontTx/>
              <a:buNone/>
              <a:defRPr/>
            </a:lvl3pPr>
            <a:lvl4pPr algn="ctr">
              <a:buFontTx/>
              <a:buNone/>
              <a:defRPr/>
            </a:lvl4pPr>
            <a:lvl5pPr algn="ctr">
              <a:buFontTx/>
              <a:buNone/>
              <a:defRPr/>
            </a:lvl5pPr>
          </a:lstStyle>
          <a:p>
            <a:pPr lvl="0"/>
            <a:r>
              <a:rPr lang="en-US" dirty="0"/>
              <a:t>Quote for inspiration</a:t>
            </a:r>
          </a:p>
        </p:txBody>
      </p:sp>
    </p:spTree>
    <p:extLst>
      <p:ext uri="{BB962C8B-B14F-4D97-AF65-F5344CB8AC3E}">
        <p14:creationId xmlns:p14="http://schemas.microsoft.com/office/powerpoint/2010/main" val="13843211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eatured Initiative">
    <p:spTree>
      <p:nvGrpSpPr>
        <p:cNvPr id="1" name=""/>
        <p:cNvGrpSpPr/>
        <p:nvPr/>
      </p:nvGrpSpPr>
      <p:grpSpPr>
        <a:xfrm>
          <a:off x="0" y="0"/>
          <a:ext cx="0" cy="0"/>
          <a:chOff x="0" y="0"/>
          <a:chExt cx="0" cy="0"/>
        </a:xfrm>
      </p:grpSpPr>
      <p:pic>
        <p:nvPicPr>
          <p:cNvPr id="3" name="Picture 12">
            <a:extLst>
              <a:ext uri="{FF2B5EF4-FFF2-40B4-BE49-F238E27FC236}">
                <a16:creationId xmlns:a16="http://schemas.microsoft.com/office/drawing/2014/main" id="{DF416A4C-EDF5-E349-996D-32FD5D996E4D}"/>
              </a:ext>
            </a:extLst>
          </p:cNvPr>
          <p:cNvPicPr>
            <a:picLocks noChangeAspect="1"/>
          </p:cNvPicPr>
          <p:nvPr/>
        </p:nvPicPr>
        <p:blipFill>
          <a:blip r:embed="rId2"/>
          <a:stretch>
            <a:fillRect/>
          </a:stretch>
        </p:blipFill>
        <p:spPr>
          <a:xfrm>
            <a:off x="1336559" y="5063874"/>
            <a:ext cx="1109148" cy="1109148"/>
          </a:xfrm>
          <a:prstGeom prst="rect">
            <a:avLst/>
          </a:prstGeom>
          <a:noFill/>
          <a:ln cap="flat">
            <a:noFill/>
          </a:ln>
        </p:spPr>
      </p:pic>
      <p:pic>
        <p:nvPicPr>
          <p:cNvPr id="4" name="Picture 13">
            <a:extLst>
              <a:ext uri="{FF2B5EF4-FFF2-40B4-BE49-F238E27FC236}">
                <a16:creationId xmlns:a16="http://schemas.microsoft.com/office/drawing/2014/main" id="{1305B668-7A9F-5A45-BD1A-732DFF262CEA}"/>
              </a:ext>
            </a:extLst>
          </p:cNvPr>
          <p:cNvPicPr>
            <a:picLocks noChangeAspect="1"/>
          </p:cNvPicPr>
          <p:nvPr/>
        </p:nvPicPr>
        <p:blipFill>
          <a:blip r:embed="rId2" cstate="email">
            <a:grayscl/>
            <a:extLst>
              <a:ext uri="{28A0092B-C50C-407E-A947-70E740481C1C}">
                <a14:useLocalDpi xmlns:a14="http://schemas.microsoft.com/office/drawing/2010/main"/>
              </a:ext>
            </a:extLst>
          </a:blip>
          <a:stretch>
            <a:fillRect/>
          </a:stretch>
        </p:blipFill>
        <p:spPr>
          <a:xfrm>
            <a:off x="8955943" y="631387"/>
            <a:ext cx="809768" cy="809768"/>
          </a:xfrm>
          <a:prstGeom prst="rect">
            <a:avLst/>
          </a:prstGeom>
          <a:noFill/>
          <a:ln cap="flat">
            <a:noFill/>
          </a:ln>
        </p:spPr>
      </p:pic>
      <p:sp>
        <p:nvSpPr>
          <p:cNvPr id="5" name="Oval 14">
            <a:extLst>
              <a:ext uri="{FF2B5EF4-FFF2-40B4-BE49-F238E27FC236}">
                <a16:creationId xmlns:a16="http://schemas.microsoft.com/office/drawing/2014/main" id="{72846A5C-3F14-0A40-A5A3-42D08000ACC4}"/>
              </a:ext>
            </a:extLst>
          </p:cNvPr>
          <p:cNvSpPr/>
          <p:nvPr/>
        </p:nvSpPr>
        <p:spPr>
          <a:xfrm>
            <a:off x="11479477" y="2389489"/>
            <a:ext cx="1425035" cy="142503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1F4ED"/>
          </a:solidFill>
          <a:ln cap="flat">
            <a:noFill/>
            <a:prstDash val="solid"/>
          </a:ln>
        </p:spPr>
        <p:txBody>
          <a:bodyPr vert="horz" wrap="square" lIns="80682" tIns="40341" rIns="80682" bIns="40341" anchor="ctr" anchorCtr="1" compatLnSpc="1">
            <a:noAutofit/>
          </a:bodyPr>
          <a:lstStyle/>
          <a:p>
            <a:pPr marL="0" marR="0" lvl="0" indent="0" algn="ctr" defTabSz="806867"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88" b="1" i="0" u="none" strike="noStrike" kern="1200" cap="none" spc="0" baseline="0">
              <a:solidFill>
                <a:srgbClr val="FAFAFA"/>
              </a:solidFill>
              <a:uFillTx/>
              <a:latin typeface="Source Serif Pro" pitchFamily="18"/>
            </a:endParaRPr>
          </a:p>
        </p:txBody>
      </p:sp>
      <p:sp>
        <p:nvSpPr>
          <p:cNvPr id="8" name="Text Placeholder 7">
            <a:extLst>
              <a:ext uri="{FF2B5EF4-FFF2-40B4-BE49-F238E27FC236}">
                <a16:creationId xmlns:a16="http://schemas.microsoft.com/office/drawing/2014/main" id="{2940548E-286C-8046-BFE8-FF8DDF28F083}"/>
              </a:ext>
            </a:extLst>
          </p:cNvPr>
          <p:cNvSpPr>
            <a:spLocks noGrp="1"/>
          </p:cNvSpPr>
          <p:nvPr>
            <p:ph type="body" sz="quarter" idx="10" hasCustomPrompt="1"/>
          </p:nvPr>
        </p:nvSpPr>
        <p:spPr>
          <a:xfrm>
            <a:off x="3583675" y="4054569"/>
            <a:ext cx="3081130" cy="298450"/>
          </a:xfrm>
          <a:prstGeom prst="rect">
            <a:avLst/>
          </a:prstGeom>
        </p:spPr>
        <p:txBody>
          <a:bodyPr/>
          <a:lstStyle>
            <a:lvl1pPr marL="0" indent="0" algn="r">
              <a:buFontTx/>
              <a:buNone/>
              <a:defRPr sz="1600" b="0" i="0">
                <a:latin typeface="Arial" panose="020B0604020202020204" pitchFamily="34" charset="0"/>
                <a:cs typeface="Arial" panose="020B0604020202020204" pitchFamily="34" charset="0"/>
              </a:defRPr>
            </a:lvl1pPr>
            <a:lvl2pPr marL="0" indent="0">
              <a:buFontTx/>
              <a:buNone/>
              <a:defRPr sz="1800" b="0" i="0">
                <a:latin typeface="Arial" panose="020B0604020202020204" pitchFamily="34" charset="0"/>
                <a:cs typeface="Arial" panose="020B0604020202020204" pitchFamily="34" charset="0"/>
              </a:defRPr>
            </a:lvl2pPr>
            <a:lvl3pPr marL="0" indent="0">
              <a:buFontTx/>
              <a:buNone/>
              <a:defRPr sz="1800" b="0" i="0">
                <a:latin typeface="Arial" panose="020B0604020202020204" pitchFamily="34" charset="0"/>
                <a:cs typeface="Arial" panose="020B0604020202020204" pitchFamily="34" charset="0"/>
              </a:defRPr>
            </a:lvl3pPr>
            <a:lvl4pPr marL="0" indent="0">
              <a:buFontTx/>
              <a:buNone/>
              <a:defRPr sz="1800" b="0" i="0">
                <a:latin typeface="Arial" panose="020B0604020202020204" pitchFamily="34" charset="0"/>
                <a:cs typeface="Arial" panose="020B0604020202020204" pitchFamily="34" charset="0"/>
              </a:defRPr>
            </a:lvl4pPr>
            <a:lvl5pPr marL="0" indent="0">
              <a:buFontTx/>
              <a:buNone/>
              <a:defRPr sz="1800" b="0" i="0">
                <a:latin typeface="Arial" panose="020B0604020202020204" pitchFamily="34" charset="0"/>
                <a:cs typeface="Arial" panose="020B0604020202020204" pitchFamily="34" charset="0"/>
              </a:defRPr>
            </a:lvl5pPr>
          </a:lstStyle>
          <a:p>
            <a:pPr lvl="0"/>
            <a:r>
              <a:rPr lang="en-US" dirty="0"/>
              <a:t>URL Here</a:t>
            </a:r>
          </a:p>
        </p:txBody>
      </p:sp>
      <p:sp>
        <p:nvSpPr>
          <p:cNvPr id="9" name="Text Placeholder 8">
            <a:extLst>
              <a:ext uri="{FF2B5EF4-FFF2-40B4-BE49-F238E27FC236}">
                <a16:creationId xmlns:a16="http://schemas.microsoft.com/office/drawing/2014/main" id="{A30B37C0-0432-E54D-88CC-1ED02077A2BF}"/>
              </a:ext>
            </a:extLst>
          </p:cNvPr>
          <p:cNvSpPr>
            <a:spLocks noGrp="1"/>
          </p:cNvSpPr>
          <p:nvPr>
            <p:ph type="body" sz="quarter" idx="11" hasCustomPrompt="1"/>
          </p:nvPr>
        </p:nvSpPr>
        <p:spPr>
          <a:xfrm>
            <a:off x="3497846" y="3606151"/>
            <a:ext cx="3166959" cy="425860"/>
          </a:xfrm>
          <a:prstGeom prst="rect">
            <a:avLst/>
          </a:prstGeom>
        </p:spPr>
        <p:txBody>
          <a:bodyPr/>
          <a:lstStyle>
            <a:lvl1pPr>
              <a:buFontTx/>
              <a:buNone/>
              <a:defRPr sz="2800" b="1" i="0">
                <a:solidFill>
                  <a:srgbClr val="F76466"/>
                </a:solidFill>
                <a:latin typeface="Source Serif Pro" panose="02040603050405020204" pitchFamily="18" charset="0"/>
                <a:ea typeface="Source Serif Pro" panose="02040603050405020204" pitchFamily="18" charset="0"/>
              </a:defRPr>
            </a:lvl1pPr>
            <a:lvl2pPr>
              <a:buFontTx/>
              <a:buNone/>
              <a:defRPr sz="2800">
                <a:latin typeface="+mj-lt"/>
              </a:defRPr>
            </a:lvl2pPr>
            <a:lvl3pPr>
              <a:buFontTx/>
              <a:buNone/>
              <a:defRPr sz="2800">
                <a:latin typeface="+mj-lt"/>
              </a:defRPr>
            </a:lvl3pPr>
            <a:lvl4pPr>
              <a:buFontTx/>
              <a:buNone/>
              <a:defRPr sz="2800">
                <a:latin typeface="+mj-lt"/>
              </a:defRPr>
            </a:lvl4pPr>
            <a:lvl5pPr>
              <a:buFontTx/>
              <a:buNone/>
              <a:defRPr sz="2800">
                <a:latin typeface="+mj-lt"/>
              </a:defRPr>
            </a:lvl5pPr>
          </a:lstStyle>
          <a:p>
            <a:pPr lvl="0"/>
            <a:r>
              <a:rPr lang="en-US" dirty="0"/>
              <a:t>Insert text here</a:t>
            </a:r>
          </a:p>
        </p:txBody>
      </p:sp>
      <p:sp>
        <p:nvSpPr>
          <p:cNvPr id="13" name="Text Placeholder 12">
            <a:extLst>
              <a:ext uri="{FF2B5EF4-FFF2-40B4-BE49-F238E27FC236}">
                <a16:creationId xmlns:a16="http://schemas.microsoft.com/office/drawing/2014/main" id="{D7292564-B06C-6C4E-846C-43D2B5FF83D9}"/>
              </a:ext>
            </a:extLst>
          </p:cNvPr>
          <p:cNvSpPr>
            <a:spLocks noGrp="1"/>
          </p:cNvSpPr>
          <p:nvPr>
            <p:ph type="body" sz="quarter" idx="12" hasCustomPrompt="1"/>
          </p:nvPr>
        </p:nvSpPr>
        <p:spPr>
          <a:xfrm>
            <a:off x="6664805" y="3597036"/>
            <a:ext cx="2919412" cy="434975"/>
          </a:xfrm>
          <a:prstGeom prst="rect">
            <a:avLst/>
          </a:prstGeom>
        </p:spPr>
        <p:txBody>
          <a:bodyPr/>
          <a:lstStyle>
            <a:lvl1pPr>
              <a:buFontTx/>
              <a:buNone/>
              <a:defRPr sz="2800" b="1" i="0">
                <a:solidFill>
                  <a:srgbClr val="0B4A5D"/>
                </a:solidFill>
                <a:latin typeface="Source Serif Pro" panose="02040603050405020204" pitchFamily="18" charset="0"/>
                <a:ea typeface="Source Serif Pro" panose="02040603050405020204" pitchFamily="18" charset="0"/>
              </a:defRPr>
            </a:lvl1pPr>
            <a:lvl2pPr>
              <a:buFontTx/>
              <a:buNone/>
              <a:defRPr sz="2800" b="1" i="0">
                <a:solidFill>
                  <a:srgbClr val="0B4A5D"/>
                </a:solidFill>
                <a:latin typeface="Source Serif Pro" panose="02040603050405020204" pitchFamily="18" charset="0"/>
                <a:ea typeface="Source Serif Pro" panose="02040603050405020204" pitchFamily="18" charset="0"/>
              </a:defRPr>
            </a:lvl2pPr>
            <a:lvl3pPr>
              <a:buFontTx/>
              <a:buNone/>
              <a:defRPr sz="2800" b="1" i="0">
                <a:solidFill>
                  <a:srgbClr val="0B4A5D"/>
                </a:solidFill>
                <a:latin typeface="Source Serif Pro" panose="02040603050405020204" pitchFamily="18" charset="0"/>
                <a:ea typeface="Source Serif Pro" panose="02040603050405020204" pitchFamily="18" charset="0"/>
              </a:defRPr>
            </a:lvl3pPr>
            <a:lvl4pPr>
              <a:buFontTx/>
              <a:buNone/>
              <a:defRPr sz="2800" b="1" i="0">
                <a:solidFill>
                  <a:srgbClr val="0B4A5D"/>
                </a:solidFill>
                <a:latin typeface="Source Serif Pro" panose="02040603050405020204" pitchFamily="18" charset="0"/>
                <a:ea typeface="Source Serif Pro" panose="02040603050405020204" pitchFamily="18" charset="0"/>
              </a:defRPr>
            </a:lvl4pPr>
            <a:lvl5pPr>
              <a:buFontTx/>
              <a:buNone/>
              <a:defRPr sz="2800" b="1" i="0">
                <a:solidFill>
                  <a:srgbClr val="0B4A5D"/>
                </a:solidFill>
                <a:latin typeface="Source Serif Pro" panose="02040603050405020204" pitchFamily="18" charset="0"/>
                <a:ea typeface="Source Serif Pro" panose="02040603050405020204" pitchFamily="18" charset="0"/>
              </a:defRPr>
            </a:lvl5pPr>
          </a:lstStyle>
          <a:p>
            <a:pPr lvl="0"/>
            <a:r>
              <a:rPr lang="en-US" dirty="0"/>
              <a:t>Text here</a:t>
            </a:r>
          </a:p>
        </p:txBody>
      </p:sp>
    </p:spTree>
    <p:extLst>
      <p:ext uri="{BB962C8B-B14F-4D97-AF65-F5344CB8AC3E}">
        <p14:creationId xmlns:p14="http://schemas.microsoft.com/office/powerpoint/2010/main" val="1650547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Logo, icon, company name&#10;&#10;Description automatically generated">
            <a:extLst>
              <a:ext uri="{FF2B5EF4-FFF2-40B4-BE49-F238E27FC236}">
                <a16:creationId xmlns:a16="http://schemas.microsoft.com/office/drawing/2014/main" id="{5C57F989-DF98-1D4F-87E5-C5A4B93DBD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70400" y="2978682"/>
            <a:ext cx="2326640" cy="900635"/>
          </a:xfrm>
          <a:prstGeom prst="rect">
            <a:avLst/>
          </a:prstGeom>
        </p:spPr>
      </p:pic>
    </p:spTree>
    <p:extLst>
      <p:ext uri="{BB962C8B-B14F-4D97-AF65-F5344CB8AC3E}">
        <p14:creationId xmlns:p14="http://schemas.microsoft.com/office/powerpoint/2010/main" val="19791777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ogo Anima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84E46F-1AB6-D347-B43D-79564D9A5511}"/>
              </a:ext>
            </a:extLst>
          </p:cNvPr>
          <p:cNvSpPr/>
          <p:nvPr/>
        </p:nvSpPr>
        <p:spPr>
          <a:xfrm>
            <a:off x="0" y="0"/>
            <a:ext cx="12191998" cy="6858000"/>
          </a:xfrm>
          <a:prstGeom prst="rect">
            <a:avLst/>
          </a:prstGeom>
          <a:solidFill>
            <a:srgbClr val="161616"/>
          </a:solidFill>
          <a:ln cap="flat">
            <a:noFill/>
            <a:prstDash val="solid"/>
          </a:ln>
        </p:spPr>
        <p:txBody>
          <a:bodyPr vert="horz" wrap="square" lIns="80682" tIns="40341" rIns="80682" bIns="40341" anchor="ctr" anchorCtr="1" compatLnSpc="1">
            <a:noAutofit/>
          </a:bodyPr>
          <a:lstStyle/>
          <a:p>
            <a:pPr marL="0" marR="0" lvl="0" indent="0" algn="ctr" defTabSz="806867"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VN" sz="1588" b="1" i="0" u="none" strike="noStrike" kern="1200" cap="none" spc="0" baseline="0">
                <a:solidFill>
                  <a:srgbClr val="161616"/>
                </a:solidFill>
                <a:uFillTx/>
                <a:latin typeface="Arial" pitchFamily="34"/>
              </a:rPr>
              <a:t>z</a:t>
            </a:r>
          </a:p>
        </p:txBody>
      </p:sp>
      <p:pic>
        <p:nvPicPr>
          <p:cNvPr id="4" name="Picture 3" descr="Logo, company name&#10;&#10;Description automatically generated">
            <a:extLst>
              <a:ext uri="{FF2B5EF4-FFF2-40B4-BE49-F238E27FC236}">
                <a16:creationId xmlns:a16="http://schemas.microsoft.com/office/drawing/2014/main" id="{09AD6ECB-969E-A74C-B3BB-56F63921A3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68190" y="2801620"/>
            <a:ext cx="2330450" cy="870475"/>
          </a:xfrm>
          <a:prstGeom prst="rect">
            <a:avLst/>
          </a:prstGeom>
        </p:spPr>
      </p:pic>
    </p:spTree>
    <p:extLst>
      <p:ext uri="{BB962C8B-B14F-4D97-AF65-F5344CB8AC3E}">
        <p14:creationId xmlns:p14="http://schemas.microsoft.com/office/powerpoint/2010/main" val="20872941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8AE7A1B-0D16-438A-92EB-0737FAFC5D61}" type="datetime1">
              <a:rPr lang="en-US" smtClean="0"/>
              <a:t>4/8/2021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A162D542-39A4-4598-BEB9-D1267FDA8501}" type="slidenum">
              <a:rPr lang="en-US" smtClean="0"/>
              <a:t>‹#›</a:t>
            </a:fld>
            <a:endParaRPr lang="en-US" dirty="0"/>
          </a:p>
        </p:txBody>
      </p:sp>
      <p:sp>
        <p:nvSpPr>
          <p:cNvPr id="8" name="Content Placeholder 7"/>
          <p:cNvSpPr>
            <a:spLocks noGrp="1"/>
          </p:cNvSpPr>
          <p:nvPr>
            <p:ph sz="quarter" idx="1"/>
          </p:nvPr>
        </p:nvSpPr>
        <p:spPr>
          <a:xfrm>
            <a:off x="816864" y="1600200"/>
            <a:ext cx="108712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6523208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BE5D86-44B3-9545-8AD1-EEBA5F1F906B}"/>
              </a:ext>
            </a:extLst>
          </p:cNvPr>
          <p:cNvPicPr>
            <a:picLocks noChangeAspect="1"/>
          </p:cNvPicPr>
          <p:nvPr userDrawn="1"/>
        </p:nvPicPr>
        <p:blipFill>
          <a:blip r:embed="rId2"/>
          <a:stretch>
            <a:fillRect/>
          </a:stretch>
        </p:blipFill>
        <p:spPr>
          <a:xfrm>
            <a:off x="486205" y="388093"/>
            <a:ext cx="11219593" cy="1393388"/>
          </a:xfrm>
          <a:prstGeom prst="rect">
            <a:avLst/>
          </a:prstGeom>
        </p:spPr>
      </p:pic>
      <p:sp>
        <p:nvSpPr>
          <p:cNvPr id="2" name="Title 1"/>
          <p:cNvSpPr>
            <a:spLocks noGrp="1"/>
          </p:cNvSpPr>
          <p:nvPr>
            <p:ph type="title"/>
          </p:nvPr>
        </p:nvSpPr>
        <p:spPr>
          <a:xfrm>
            <a:off x="837463" y="531075"/>
            <a:ext cx="10529559" cy="1250406"/>
          </a:xfrm>
          <a:prstGeom prst="rect">
            <a:avLst/>
          </a:prstGeom>
        </p:spPr>
        <p:txBody>
          <a:bodyPr>
            <a:normAutofit/>
          </a:bodyPr>
          <a:lstStyle>
            <a:lvl1pPr>
              <a:defRPr sz="2647">
                <a:solidFill>
                  <a:srgbClr val="003E7F"/>
                </a:solidFill>
              </a:defRPr>
            </a:lvl1pPr>
          </a:lstStyle>
          <a:p>
            <a:r>
              <a:rPr lang="en-US" dirty="0"/>
              <a:t>Click to edit Master title style</a:t>
            </a:r>
          </a:p>
        </p:txBody>
      </p:sp>
      <p:sp>
        <p:nvSpPr>
          <p:cNvPr id="8" name="Picture Placeholder 7">
            <a:extLst>
              <a:ext uri="{FF2B5EF4-FFF2-40B4-BE49-F238E27FC236}">
                <a16:creationId xmlns:a16="http://schemas.microsoft.com/office/drawing/2014/main" id="{221047D2-6BB7-414E-A761-D7E75F8840B3}"/>
              </a:ext>
            </a:extLst>
          </p:cNvPr>
          <p:cNvSpPr>
            <a:spLocks noGrp="1"/>
          </p:cNvSpPr>
          <p:nvPr>
            <p:ph type="pic" sz="quarter" idx="13"/>
          </p:nvPr>
        </p:nvSpPr>
        <p:spPr>
          <a:xfrm>
            <a:off x="2011953" y="2226427"/>
            <a:ext cx="9693844" cy="3727729"/>
          </a:xfrm>
        </p:spPr>
        <p:txBody>
          <a:bodyPr/>
          <a:lstStyle/>
          <a:p>
            <a:endParaRPr lang="en-US" dirty="0"/>
          </a:p>
        </p:txBody>
      </p:sp>
      <p:sp>
        <p:nvSpPr>
          <p:cNvPr id="11" name="Slide Number Placeholder 12">
            <a:extLst>
              <a:ext uri="{FF2B5EF4-FFF2-40B4-BE49-F238E27FC236}">
                <a16:creationId xmlns:a16="http://schemas.microsoft.com/office/drawing/2014/main" id="{1DE6531D-12D5-064E-9087-B8255A9EB2CC}"/>
              </a:ext>
            </a:extLst>
          </p:cNvPr>
          <p:cNvSpPr>
            <a:spLocks noGrp="1"/>
          </p:cNvSpPr>
          <p:nvPr>
            <p:ph type="sldNum" sz="quarter" idx="14"/>
          </p:nvPr>
        </p:nvSpPr>
        <p:spPr>
          <a:xfrm>
            <a:off x="10919012" y="6356363"/>
            <a:ext cx="1272997" cy="501649"/>
          </a:xfrm>
          <a:prstGeom prst="rect">
            <a:avLst/>
          </a:prstGeom>
        </p:spPr>
        <p:txBody>
          <a:bodyPr vert="horz" lIns="100584" tIns="50292" rIns="100584" bIns="50292" rtlCol="0" anchor="ctr"/>
          <a:lstStyle>
            <a:lvl1pPr algn="ctr">
              <a:defRPr sz="1324"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0285581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8253E-A80C-8A47-A59A-078393247543}"/>
              </a:ext>
            </a:extLst>
          </p:cNvPr>
          <p:cNvPicPr>
            <a:picLocks noChangeAspect="1"/>
          </p:cNvPicPr>
          <p:nvPr userDrawn="1"/>
        </p:nvPicPr>
        <p:blipFill>
          <a:blip r:embed="rId2"/>
          <a:stretch>
            <a:fillRect/>
          </a:stretch>
        </p:blipFill>
        <p:spPr>
          <a:xfrm>
            <a:off x="421355" y="388093"/>
            <a:ext cx="11341803" cy="1123424"/>
          </a:xfrm>
          <a:prstGeom prst="rect">
            <a:avLst/>
          </a:prstGeom>
        </p:spPr>
      </p:pic>
      <p:sp>
        <p:nvSpPr>
          <p:cNvPr id="2" name="Title 1"/>
          <p:cNvSpPr>
            <a:spLocks noGrp="1"/>
          </p:cNvSpPr>
          <p:nvPr>
            <p:ph type="title" hasCustomPrompt="1"/>
          </p:nvPr>
        </p:nvSpPr>
        <p:spPr>
          <a:xfrm>
            <a:off x="868102" y="388095"/>
            <a:ext cx="10498919" cy="980443"/>
          </a:xfrm>
          <a:prstGeom prst="rect">
            <a:avLst/>
          </a:prstGeom>
        </p:spPr>
        <p:txBody>
          <a:bodyPr anchor="ctr">
            <a:normAutofit/>
          </a:bodyPr>
          <a:lstStyle>
            <a:lvl1pPr algn="ctr">
              <a:lnSpc>
                <a:spcPts val="3654"/>
              </a:lnSpc>
              <a:defRPr sz="1985" b="1" i="0" baseline="0">
                <a:solidFill>
                  <a:srgbClr val="003E7F"/>
                </a:solidFill>
                <a:latin typeface="Helvetica" pitchFamily="2" charset="0"/>
                <a:cs typeface="Arial" panose="020B0604020202020204" pitchFamily="34" charset="0"/>
              </a:defRPr>
            </a:lvl1pPr>
          </a:lstStyle>
          <a:p>
            <a:r>
              <a:rPr lang="en-US" dirty="0"/>
              <a:t>Use smaller font size for a long title</a:t>
            </a:r>
          </a:p>
        </p:txBody>
      </p:sp>
      <p:sp>
        <p:nvSpPr>
          <p:cNvPr id="3" name="Text Placeholder 2"/>
          <p:cNvSpPr>
            <a:spLocks noGrp="1"/>
          </p:cNvSpPr>
          <p:nvPr>
            <p:ph type="body" idx="1" hasCustomPrompt="1"/>
          </p:nvPr>
        </p:nvSpPr>
        <p:spPr>
          <a:xfrm>
            <a:off x="2080617" y="1909823"/>
            <a:ext cx="9586375" cy="4003298"/>
          </a:xfrm>
          <a:prstGeom prst="rect">
            <a:avLst/>
          </a:prstGeom>
        </p:spPr>
        <p:txBody>
          <a:bodyPr>
            <a:normAutofit/>
          </a:bodyPr>
          <a:lstStyle>
            <a:lvl1pPr marL="0" indent="0" algn="l" defTabSz="57138" fontAlgn="t">
              <a:lnSpc>
                <a:spcPct val="100000"/>
              </a:lnSpc>
              <a:buClr>
                <a:srgbClr val="FFA900"/>
              </a:buClr>
              <a:buFontTx/>
              <a:buNone/>
              <a:defRPr sz="1455" b="0" i="0">
                <a:solidFill>
                  <a:schemeClr val="tx1"/>
                </a:solidFill>
                <a:latin typeface="Helvetica" pitchFamily="2" charset="0"/>
                <a:cs typeface="Arial" panose="020B0604020202020204" pitchFamily="34" charset="0"/>
              </a:defRPr>
            </a:lvl1pPr>
            <a:lvl2pPr marL="457100" indent="0">
              <a:buNone/>
              <a:defRPr sz="2000">
                <a:solidFill>
                  <a:schemeClr val="tx1">
                    <a:tint val="75000"/>
                  </a:schemeClr>
                </a:solidFill>
              </a:defRPr>
            </a:lvl2pPr>
            <a:lvl3pPr marL="914199" indent="0">
              <a:buNone/>
              <a:defRPr sz="1800">
                <a:solidFill>
                  <a:schemeClr val="tx1">
                    <a:tint val="75000"/>
                  </a:schemeClr>
                </a:solidFill>
              </a:defRPr>
            </a:lvl3pPr>
            <a:lvl4pPr marL="1371299" indent="0">
              <a:buNone/>
              <a:defRPr sz="1600">
                <a:solidFill>
                  <a:schemeClr val="tx1">
                    <a:tint val="75000"/>
                  </a:schemeClr>
                </a:solidFill>
              </a:defRPr>
            </a:lvl4pPr>
            <a:lvl5pPr marL="1828400" indent="0">
              <a:buNone/>
              <a:defRPr sz="1600">
                <a:solidFill>
                  <a:schemeClr val="tx1">
                    <a:tint val="75000"/>
                  </a:schemeClr>
                </a:solidFill>
              </a:defRPr>
            </a:lvl5pPr>
            <a:lvl6pPr marL="2285499" indent="0">
              <a:buNone/>
              <a:defRPr sz="1600">
                <a:solidFill>
                  <a:schemeClr val="tx1">
                    <a:tint val="75000"/>
                  </a:schemeClr>
                </a:solidFill>
              </a:defRPr>
            </a:lvl6pPr>
            <a:lvl7pPr marL="2742599" indent="0">
              <a:buNone/>
              <a:defRPr sz="1600">
                <a:solidFill>
                  <a:schemeClr val="tx1">
                    <a:tint val="75000"/>
                  </a:schemeClr>
                </a:solidFill>
              </a:defRPr>
            </a:lvl7pPr>
            <a:lvl8pPr marL="3199699" indent="0">
              <a:buNone/>
              <a:defRPr sz="1600">
                <a:solidFill>
                  <a:schemeClr val="tx1">
                    <a:tint val="75000"/>
                  </a:schemeClr>
                </a:solidFill>
              </a:defRPr>
            </a:lvl8pPr>
            <a:lvl9pPr marL="3656800" indent="0">
              <a:buNone/>
              <a:defRPr sz="1600">
                <a:solidFill>
                  <a:schemeClr val="tx1">
                    <a:tint val="75000"/>
                  </a:schemeClr>
                </a:solidFill>
              </a:defRPr>
            </a:lvl9pPr>
          </a:lstStyle>
          <a:p>
            <a:pPr lvl="0"/>
            <a:r>
              <a:rPr lang="en-US" dirty="0"/>
              <a:t>Here you have a list of items</a:t>
            </a:r>
          </a:p>
          <a:p>
            <a:pPr lvl="0"/>
            <a:r>
              <a:rPr lang="en-US" dirty="0"/>
              <a:t>And some text</a:t>
            </a:r>
          </a:p>
          <a:p>
            <a:pPr lvl="0"/>
            <a:r>
              <a:rPr lang="en-US" dirty="0"/>
              <a:t>But remember not to overload your slides with content</a:t>
            </a:r>
          </a:p>
          <a:p>
            <a:pPr lvl="0"/>
            <a:r>
              <a:rPr lang="en-US" dirty="0"/>
              <a:t>Your audience will listen to you or read the content, </a:t>
            </a:r>
            <a:br>
              <a:rPr lang="en-US" dirty="0"/>
            </a:br>
            <a:r>
              <a:rPr lang="en-US" dirty="0"/>
              <a:t>but won’t do both.</a:t>
            </a:r>
          </a:p>
        </p:txBody>
      </p:sp>
      <p:sp>
        <p:nvSpPr>
          <p:cNvPr id="8" name="Slide Number Placeholder 12">
            <a:extLst>
              <a:ext uri="{FF2B5EF4-FFF2-40B4-BE49-F238E27FC236}">
                <a16:creationId xmlns:a16="http://schemas.microsoft.com/office/drawing/2014/main" id="{C6526D6E-6044-9E4E-BD97-5A56B3DAC3D9}"/>
              </a:ext>
            </a:extLst>
          </p:cNvPr>
          <p:cNvSpPr>
            <a:spLocks noGrp="1"/>
          </p:cNvSpPr>
          <p:nvPr>
            <p:ph type="sldNum" sz="quarter" idx="14"/>
          </p:nvPr>
        </p:nvSpPr>
        <p:spPr>
          <a:xfrm>
            <a:off x="10919012" y="6356363"/>
            <a:ext cx="1272997" cy="501649"/>
          </a:xfrm>
          <a:prstGeom prst="rect">
            <a:avLst/>
          </a:prstGeom>
        </p:spPr>
        <p:txBody>
          <a:bodyPr vert="horz" lIns="100584" tIns="50292" rIns="100584" bIns="50292" rtlCol="0" anchor="ctr"/>
          <a:lstStyle>
            <a:lvl1pPr algn="ctr">
              <a:defRPr sz="1324" b="1" i="0">
                <a:solidFill>
                  <a:srgbClr val="FFC000"/>
                </a:solidFill>
                <a:latin typeface="Helvetica" panose="020B0604020202020204" pitchFamily="34" charset="0"/>
                <a:cs typeface="Helvetica" panose="020B0604020202020204" pitchFamily="34" charset="0"/>
              </a:defRPr>
            </a:lvl1pPr>
          </a:lstStyle>
          <a:p>
            <a:fld id="{7407AE2B-5099-7E47-BBD9-B1DA69B8770E}" type="slidenum">
              <a:rPr lang="en-US" smtClean="0"/>
              <a:pPr/>
              <a:t>‹#›</a:t>
            </a:fld>
            <a:endParaRPr lang="en-US" dirty="0"/>
          </a:p>
        </p:txBody>
      </p:sp>
    </p:spTree>
    <p:extLst>
      <p:ext uri="{BB962C8B-B14F-4D97-AF65-F5344CB8AC3E}">
        <p14:creationId xmlns:p14="http://schemas.microsoft.com/office/powerpoint/2010/main" val="24325502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29754EEB-9BC1-48AF-BA0A-8985A21D71D7}" type="datetimeFigureOut">
              <a:rPr lang="en-US" smtClean="0"/>
              <a:t>4/8/2021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98368626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020156-D123-144D-9D71-9437ADA7AC5F}"/>
              </a:ext>
            </a:extLst>
          </p:cNvPr>
          <p:cNvSpPr/>
          <p:nvPr userDrawn="1"/>
        </p:nvSpPr>
        <p:spPr>
          <a:xfrm>
            <a:off x="0" y="0"/>
            <a:ext cx="12192000" cy="6858000"/>
          </a:xfrm>
          <a:prstGeom prst="rect">
            <a:avLst/>
          </a:prstGeom>
          <a:solidFill>
            <a:srgbClr val="0B4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33852F44-E17E-1642-88AE-A73BD358FC88}"/>
              </a:ext>
            </a:extLst>
          </p:cNvPr>
          <p:cNvSpPr>
            <a:spLocks noGrp="1"/>
          </p:cNvSpPr>
          <p:nvPr>
            <p:ph type="body" idx="1" hasCustomPrompt="1"/>
          </p:nvPr>
        </p:nvSpPr>
        <p:spPr>
          <a:xfrm>
            <a:off x="5321300" y="681037"/>
            <a:ext cx="6026150" cy="5694363"/>
          </a:xfrm>
          <a:prstGeom prst="rect">
            <a:avLst/>
          </a:prstGeom>
        </p:spPr>
        <p:txBody>
          <a:bodyPr lIns="0" tIns="0" rIns="0" bIns="0"/>
          <a:lstStyle>
            <a:lvl1pPr marL="0" indent="0">
              <a:buNone/>
              <a:defRPr sz="18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Body text</a:t>
            </a:r>
          </a:p>
        </p:txBody>
      </p:sp>
      <p:sp>
        <p:nvSpPr>
          <p:cNvPr id="6" name="Text Placeholder 5">
            <a:extLst>
              <a:ext uri="{FF2B5EF4-FFF2-40B4-BE49-F238E27FC236}">
                <a16:creationId xmlns:a16="http://schemas.microsoft.com/office/drawing/2014/main" id="{32C6E66E-7E33-A44B-BD63-962BE2B94771}"/>
              </a:ext>
            </a:extLst>
          </p:cNvPr>
          <p:cNvSpPr>
            <a:spLocks noGrp="1"/>
          </p:cNvSpPr>
          <p:nvPr>
            <p:ph type="body" sz="quarter" idx="10" hasCustomPrompt="1"/>
          </p:nvPr>
        </p:nvSpPr>
        <p:spPr>
          <a:xfrm>
            <a:off x="534989" y="681038"/>
            <a:ext cx="3941762" cy="2638426"/>
          </a:xfrm>
          <a:prstGeom prst="rect">
            <a:avLst/>
          </a:prstGeom>
        </p:spPr>
        <p:txBody>
          <a:bodyPr lIns="0" tIns="0" rIns="0" bIns="0"/>
          <a:lstStyle>
            <a:lvl1pPr marL="0" indent="0">
              <a:spcBef>
                <a:spcPts val="0"/>
              </a:spcBef>
              <a:buFontTx/>
              <a:buNone/>
              <a:defRPr sz="5400" b="1" i="0">
                <a:solidFill>
                  <a:srgbClr val="0ED882"/>
                </a:solidFill>
                <a:latin typeface="Source Serif Pro" panose="02040603050405020204" pitchFamily="18" charset="0"/>
                <a:ea typeface="Source Serif Pro" panose="02040603050405020204" pitchFamily="18" charset="0"/>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a:t>Appendix</a:t>
            </a:r>
          </a:p>
        </p:txBody>
      </p:sp>
    </p:spTree>
    <p:extLst>
      <p:ext uri="{BB962C8B-B14F-4D97-AF65-F5344CB8AC3E}">
        <p14:creationId xmlns:p14="http://schemas.microsoft.com/office/powerpoint/2010/main" val="39093289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C8F10208-8F7C-4C36-95ED-EF6FF938A15C}" type="datetimeFigureOut">
              <a:rPr lang="en-US" smtClean="0"/>
              <a:t>4/8/2021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77308340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4C752E10-989C-497A-81DE-179E8C2C508E}" type="datetimeFigureOut">
              <a:rPr lang="en-US" smtClean="0"/>
              <a:t>4/8/2021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67903722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AA2B3B79-702B-4E7C-AE74-431938A53B4A}" type="datetimeFigureOut">
              <a:rPr lang="en-US" smtClean="0"/>
              <a:t>4/8/2021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17677493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4" name="Content Placeholder 3"/>
          <p:cNvSpPr>
            <a:spLocks noGrp="1"/>
          </p:cNvSpPr>
          <p:nvPr>
            <p:ph sz="half" idx="2"/>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6" name="Content Placeholder 5"/>
          <p:cNvSpPr>
            <a:spLocks noGrp="1"/>
          </p:cNvSpPr>
          <p:nvPr>
            <p:ph sz="quarter" idx="4"/>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885F168B-F52F-4688-B8F6-22898D343013}" type="datetimeFigureOut">
              <a:rPr lang="en-US" smtClean="0"/>
              <a:t>4/8/2021</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06227385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8843D04C-EF56-4E2B-A104-DBEF7FC88A30}" type="datetimeFigureOut">
              <a:rPr lang="en-US" smtClean="0"/>
              <a:t>4/8/2021</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4225550167"/>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2CAE220C-9240-4938-9148-6935BF588E37}" type="datetimeFigureOut">
              <a:rPr lang="en-US" smtClean="0"/>
              <a:t>4/8/2021</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353625922"/>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7253AE51-9EE9-450C-A6AC-BC41BDA23859}" type="datetimeFigureOut">
              <a:rPr lang="en-US" smtClean="0"/>
              <a:t>4/8/2021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63425001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A5D02F42-A766-4191-8855-9764424A9163}" type="datetimeFigureOut">
              <a:rPr lang="en-US" smtClean="0"/>
              <a:t>4/8/2021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51540865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083B3C15-9299-450C-9930-BEA6991C1FC0}" type="datetimeFigureOut">
              <a:rPr lang="en-US" smtClean="0"/>
              <a:t>4/8/2021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1042821898"/>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4D4E5760-BB20-4EED-B4A9-5AC16D1B19CA}" type="datetimeFigureOut">
              <a:rPr lang="en-US" smtClean="0"/>
              <a:t>4/8/2021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extLst>
      <p:ext uri="{BB962C8B-B14F-4D97-AF65-F5344CB8AC3E}">
        <p14:creationId xmlns:p14="http://schemas.microsoft.com/office/powerpoint/2010/main" val="26130779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020156-D123-144D-9D71-9437ADA7AC5F}"/>
              </a:ext>
            </a:extLst>
          </p:cNvPr>
          <p:cNvSpPr/>
          <p:nvPr userDrawn="1"/>
        </p:nvSpPr>
        <p:spPr>
          <a:xfrm>
            <a:off x="0" y="0"/>
            <a:ext cx="12192000" cy="6858000"/>
          </a:xfrm>
          <a:prstGeom prst="rect">
            <a:avLst/>
          </a:prstGeom>
          <a:solidFill>
            <a:srgbClr val="04A29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 name="Text Placeholder 2">
            <a:extLst>
              <a:ext uri="{FF2B5EF4-FFF2-40B4-BE49-F238E27FC236}">
                <a16:creationId xmlns:a16="http://schemas.microsoft.com/office/drawing/2014/main" id="{33852F44-E17E-1642-88AE-A73BD358FC88}"/>
              </a:ext>
            </a:extLst>
          </p:cNvPr>
          <p:cNvSpPr>
            <a:spLocks noGrp="1"/>
          </p:cNvSpPr>
          <p:nvPr>
            <p:ph type="body" idx="1" hasCustomPrompt="1"/>
          </p:nvPr>
        </p:nvSpPr>
        <p:spPr>
          <a:xfrm>
            <a:off x="5321300" y="681037"/>
            <a:ext cx="6026150" cy="347663"/>
          </a:xfrm>
          <a:prstGeom prst="rect">
            <a:avLst/>
          </a:prstGeom>
        </p:spPr>
        <p:txBody>
          <a:bodyPr lIns="0" tIns="0" rIns="0" bIns="0"/>
          <a:lstStyle>
            <a:lvl1pPr marL="0" indent="0">
              <a:buNone/>
              <a:defRPr sz="1800" b="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5" name="Text Placeholder 2">
            <a:extLst>
              <a:ext uri="{FF2B5EF4-FFF2-40B4-BE49-F238E27FC236}">
                <a16:creationId xmlns:a16="http://schemas.microsoft.com/office/drawing/2014/main" id="{15092310-E0D1-F449-A33E-956CA1FFEECB}"/>
              </a:ext>
            </a:extLst>
          </p:cNvPr>
          <p:cNvSpPr>
            <a:spLocks noGrp="1"/>
          </p:cNvSpPr>
          <p:nvPr>
            <p:ph type="body" idx="10" hasCustomPrompt="1"/>
          </p:nvPr>
        </p:nvSpPr>
        <p:spPr>
          <a:xfrm>
            <a:off x="838200" y="1887537"/>
            <a:ext cx="3746500" cy="4119563"/>
          </a:xfrm>
          <a:prstGeom prst="rect">
            <a:avLst/>
          </a:prstGeom>
        </p:spPr>
        <p:txBody>
          <a:bodyPr lIns="0" tIns="0" rIns="0" bIns="0"/>
          <a:lstStyle>
            <a:lvl1pPr marL="0" indent="0">
              <a:buNone/>
              <a:defRPr sz="18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Body text</a:t>
            </a:r>
          </a:p>
        </p:txBody>
      </p:sp>
      <p:sp>
        <p:nvSpPr>
          <p:cNvPr id="6" name="Text Placeholder 2">
            <a:extLst>
              <a:ext uri="{FF2B5EF4-FFF2-40B4-BE49-F238E27FC236}">
                <a16:creationId xmlns:a16="http://schemas.microsoft.com/office/drawing/2014/main" id="{C060CCD6-78D7-E747-9DF0-CDD86FD726AD}"/>
              </a:ext>
            </a:extLst>
          </p:cNvPr>
          <p:cNvSpPr>
            <a:spLocks noGrp="1"/>
          </p:cNvSpPr>
          <p:nvPr>
            <p:ph type="body" idx="11" hasCustomPrompt="1"/>
          </p:nvPr>
        </p:nvSpPr>
        <p:spPr>
          <a:xfrm>
            <a:off x="5308600" y="1028701"/>
            <a:ext cx="6051550" cy="1282699"/>
          </a:xfrm>
          <a:prstGeom prst="rect">
            <a:avLst/>
          </a:prstGeom>
        </p:spPr>
        <p:txBody>
          <a:bodyPr lIns="0" tIns="0" rIns="0" bIns="0"/>
          <a:lstStyle>
            <a:lvl1pPr marL="0" indent="0">
              <a:buNone/>
              <a:defRPr sz="16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Contact Info</a:t>
            </a:r>
          </a:p>
        </p:txBody>
      </p:sp>
      <p:sp>
        <p:nvSpPr>
          <p:cNvPr id="9" name="Text Placeholder 2">
            <a:extLst>
              <a:ext uri="{FF2B5EF4-FFF2-40B4-BE49-F238E27FC236}">
                <a16:creationId xmlns:a16="http://schemas.microsoft.com/office/drawing/2014/main" id="{E54DB73B-550C-AA4E-91C2-5152291FD412}"/>
              </a:ext>
            </a:extLst>
          </p:cNvPr>
          <p:cNvSpPr>
            <a:spLocks noGrp="1"/>
          </p:cNvSpPr>
          <p:nvPr>
            <p:ph type="body" idx="12" hasCustomPrompt="1"/>
          </p:nvPr>
        </p:nvSpPr>
        <p:spPr>
          <a:xfrm>
            <a:off x="5321300" y="2332037"/>
            <a:ext cx="6026150" cy="347663"/>
          </a:xfrm>
          <a:prstGeom prst="rect">
            <a:avLst/>
          </a:prstGeom>
        </p:spPr>
        <p:txBody>
          <a:bodyPr lIns="0" tIns="0" rIns="0" bIns="0"/>
          <a:lstStyle>
            <a:lvl1pPr marL="0" indent="0">
              <a:buNone/>
              <a:defRPr sz="1800" b="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10" name="Text Placeholder 2">
            <a:extLst>
              <a:ext uri="{FF2B5EF4-FFF2-40B4-BE49-F238E27FC236}">
                <a16:creationId xmlns:a16="http://schemas.microsoft.com/office/drawing/2014/main" id="{00C98627-AC03-D548-A99A-BF2BC082068E}"/>
              </a:ext>
            </a:extLst>
          </p:cNvPr>
          <p:cNvSpPr>
            <a:spLocks noGrp="1"/>
          </p:cNvSpPr>
          <p:nvPr>
            <p:ph type="body" idx="13" hasCustomPrompt="1"/>
          </p:nvPr>
        </p:nvSpPr>
        <p:spPr>
          <a:xfrm>
            <a:off x="5308600" y="2679701"/>
            <a:ext cx="6051550" cy="1282699"/>
          </a:xfrm>
          <a:prstGeom prst="rect">
            <a:avLst/>
          </a:prstGeom>
        </p:spPr>
        <p:txBody>
          <a:bodyPr lIns="0" tIns="0" rIns="0" bIns="0"/>
          <a:lstStyle>
            <a:lvl1pPr marL="0" indent="0">
              <a:buNone/>
              <a:defRPr sz="16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Contact Info</a:t>
            </a:r>
          </a:p>
        </p:txBody>
      </p:sp>
      <p:sp>
        <p:nvSpPr>
          <p:cNvPr id="11" name="Text Placeholder 2">
            <a:extLst>
              <a:ext uri="{FF2B5EF4-FFF2-40B4-BE49-F238E27FC236}">
                <a16:creationId xmlns:a16="http://schemas.microsoft.com/office/drawing/2014/main" id="{369EE424-708D-BE43-B5C3-438424102CF8}"/>
              </a:ext>
            </a:extLst>
          </p:cNvPr>
          <p:cNvSpPr>
            <a:spLocks noGrp="1"/>
          </p:cNvSpPr>
          <p:nvPr>
            <p:ph type="body" idx="14" hasCustomPrompt="1"/>
          </p:nvPr>
        </p:nvSpPr>
        <p:spPr>
          <a:xfrm>
            <a:off x="5321300" y="3970337"/>
            <a:ext cx="6026150" cy="347663"/>
          </a:xfrm>
          <a:prstGeom prst="rect">
            <a:avLst/>
          </a:prstGeom>
        </p:spPr>
        <p:txBody>
          <a:bodyPr lIns="0" tIns="0" rIns="0" bIns="0"/>
          <a:lstStyle>
            <a:lvl1pPr marL="0" indent="0">
              <a:buNone/>
              <a:defRPr sz="1800" b="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12" name="Text Placeholder 2">
            <a:extLst>
              <a:ext uri="{FF2B5EF4-FFF2-40B4-BE49-F238E27FC236}">
                <a16:creationId xmlns:a16="http://schemas.microsoft.com/office/drawing/2014/main" id="{636E3D2E-A7EC-B54C-A80C-93F6573D0A3C}"/>
              </a:ext>
            </a:extLst>
          </p:cNvPr>
          <p:cNvSpPr>
            <a:spLocks noGrp="1"/>
          </p:cNvSpPr>
          <p:nvPr>
            <p:ph type="body" idx="15" hasCustomPrompt="1"/>
          </p:nvPr>
        </p:nvSpPr>
        <p:spPr>
          <a:xfrm>
            <a:off x="5308600" y="4318001"/>
            <a:ext cx="6051550" cy="1282699"/>
          </a:xfrm>
          <a:prstGeom prst="rect">
            <a:avLst/>
          </a:prstGeom>
        </p:spPr>
        <p:txBody>
          <a:bodyPr lIns="0" tIns="0" rIns="0" bIns="0"/>
          <a:lstStyle>
            <a:lvl1pPr marL="0" indent="0">
              <a:buNone/>
              <a:defRPr sz="16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Contact Info</a:t>
            </a:r>
          </a:p>
        </p:txBody>
      </p:sp>
      <p:sp>
        <p:nvSpPr>
          <p:cNvPr id="13" name="Text Placeholder 5">
            <a:extLst>
              <a:ext uri="{FF2B5EF4-FFF2-40B4-BE49-F238E27FC236}">
                <a16:creationId xmlns:a16="http://schemas.microsoft.com/office/drawing/2014/main" id="{EED7380D-8105-3244-A71C-2CC3E68B6C2B}"/>
              </a:ext>
            </a:extLst>
          </p:cNvPr>
          <p:cNvSpPr>
            <a:spLocks noGrp="1"/>
          </p:cNvSpPr>
          <p:nvPr>
            <p:ph type="body" sz="quarter" idx="16" hasCustomPrompt="1"/>
          </p:nvPr>
        </p:nvSpPr>
        <p:spPr>
          <a:xfrm>
            <a:off x="831850" y="681037"/>
            <a:ext cx="3752850" cy="1206500"/>
          </a:xfrm>
          <a:prstGeom prst="rect">
            <a:avLst/>
          </a:prstGeom>
        </p:spPr>
        <p:txBody>
          <a:bodyPr lIns="0" tIns="0" rIns="0" bIns="0"/>
          <a:lstStyle>
            <a:lvl1pPr marL="0" indent="0">
              <a:spcBef>
                <a:spcPts val="0"/>
              </a:spcBef>
              <a:buFontTx/>
              <a:buNone/>
              <a:defRPr sz="5400" b="1" i="0">
                <a:solidFill>
                  <a:schemeClr val="bg1"/>
                </a:solidFill>
                <a:latin typeface="Source Serif Pro" panose="02040603050405020204" pitchFamily="18" charset="0"/>
                <a:ea typeface="Source Serif Pro" panose="02040603050405020204" pitchFamily="18" charset="0"/>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a:t>Contact</a:t>
            </a:r>
          </a:p>
        </p:txBody>
      </p:sp>
    </p:spTree>
    <p:extLst>
      <p:ext uri="{BB962C8B-B14F-4D97-AF65-F5344CB8AC3E}">
        <p14:creationId xmlns:p14="http://schemas.microsoft.com/office/powerpoint/2010/main" val="2760786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3">
    <p:spTree>
      <p:nvGrpSpPr>
        <p:cNvPr id="1" name=""/>
        <p:cNvGrpSpPr/>
        <p:nvPr/>
      </p:nvGrpSpPr>
      <p:grpSpPr>
        <a:xfrm>
          <a:off x="0" y="0"/>
          <a:ext cx="0" cy="0"/>
          <a:chOff x="0" y="0"/>
          <a:chExt cx="0" cy="0"/>
        </a:xfrm>
      </p:grpSpPr>
      <p:pic>
        <p:nvPicPr>
          <p:cNvPr id="7" name="Picture 6" descr="Logo&#10;&#10;Description automatically generated">
            <a:extLst>
              <a:ext uri="{FF2B5EF4-FFF2-40B4-BE49-F238E27FC236}">
                <a16:creationId xmlns:a16="http://schemas.microsoft.com/office/drawing/2014/main" id="{416D0827-2345-6C46-BDE3-9814C574BC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2192000" cy="6858001"/>
          </a:xfrm>
          <a:prstGeom prst="rect">
            <a:avLst/>
          </a:prstGeom>
          <a:noFill/>
          <a:ln cap="flat">
            <a:noFill/>
          </a:ln>
        </p:spPr>
      </p:pic>
      <p:sp>
        <p:nvSpPr>
          <p:cNvPr id="3" name="Text Placeholder 2">
            <a:extLst>
              <a:ext uri="{FF2B5EF4-FFF2-40B4-BE49-F238E27FC236}">
                <a16:creationId xmlns:a16="http://schemas.microsoft.com/office/drawing/2014/main" id="{33852F44-E17E-1642-88AE-A73BD358FC88}"/>
              </a:ext>
            </a:extLst>
          </p:cNvPr>
          <p:cNvSpPr>
            <a:spLocks noGrp="1"/>
          </p:cNvSpPr>
          <p:nvPr>
            <p:ph type="body" idx="1" hasCustomPrompt="1"/>
          </p:nvPr>
        </p:nvSpPr>
        <p:spPr>
          <a:xfrm>
            <a:off x="819150" y="3111499"/>
            <a:ext cx="6445250" cy="1549401"/>
          </a:xfrm>
          <a:prstGeom prst="rect">
            <a:avLst/>
          </a:prstGeom>
        </p:spPr>
        <p:txBody>
          <a:bodyPr lIns="0" tIns="0" rIns="0" bIns="0"/>
          <a:lstStyle>
            <a:lvl1pPr marL="0" indent="0">
              <a:spcBef>
                <a:spcPts val="0"/>
              </a:spcBef>
              <a:buNone/>
              <a:defRPr sz="3600">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a:t>
            </a:r>
          </a:p>
        </p:txBody>
      </p:sp>
      <p:sp>
        <p:nvSpPr>
          <p:cNvPr id="6" name="Text Placeholder 5">
            <a:extLst>
              <a:ext uri="{FF2B5EF4-FFF2-40B4-BE49-F238E27FC236}">
                <a16:creationId xmlns:a16="http://schemas.microsoft.com/office/drawing/2014/main" id="{8F1D2E75-167B-6A45-BE9A-4084D418F22F}"/>
              </a:ext>
            </a:extLst>
          </p:cNvPr>
          <p:cNvSpPr>
            <a:spLocks noGrp="1"/>
          </p:cNvSpPr>
          <p:nvPr>
            <p:ph type="body" sz="quarter" idx="10" hasCustomPrompt="1"/>
          </p:nvPr>
        </p:nvSpPr>
        <p:spPr>
          <a:xfrm>
            <a:off x="819149" y="1595438"/>
            <a:ext cx="6445249" cy="1516061"/>
          </a:xfrm>
          <a:prstGeom prst="rect">
            <a:avLst/>
          </a:prstGeom>
        </p:spPr>
        <p:txBody>
          <a:bodyPr lIns="0" tIns="0" rIns="0" bIns="0"/>
          <a:lstStyle>
            <a:lvl1pPr marL="0" indent="0">
              <a:spcBef>
                <a:spcPts val="0"/>
              </a:spcBef>
              <a:buFontTx/>
              <a:buNone/>
              <a:defRPr sz="5400" b="1" i="0">
                <a:solidFill>
                  <a:schemeClr val="bg1"/>
                </a:solidFill>
                <a:latin typeface="Source Serif Pro" panose="02040603050405020204" pitchFamily="18" charset="0"/>
                <a:ea typeface="Source Serif Pro" panose="02040603050405020204" pitchFamily="18" charset="0"/>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a:t>Header</a:t>
            </a:r>
          </a:p>
        </p:txBody>
      </p:sp>
    </p:spTree>
    <p:extLst>
      <p:ext uri="{BB962C8B-B14F-4D97-AF65-F5344CB8AC3E}">
        <p14:creationId xmlns:p14="http://schemas.microsoft.com/office/powerpoint/2010/main" val="975165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Text">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D8F42E93-C26A-2042-852E-BF17C142BA6E}"/>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1B5E3C1F-2EE1-FB4C-9F99-89F83DFF6FC9}"/>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436A4CC3-0ACB-7042-AABA-4D52228C088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
        <p:nvSpPr>
          <p:cNvPr id="4" name="Text Placeholder 3">
            <a:extLst>
              <a:ext uri="{FF2B5EF4-FFF2-40B4-BE49-F238E27FC236}">
                <a16:creationId xmlns:a16="http://schemas.microsoft.com/office/drawing/2014/main" id="{6F9EA37A-273E-344D-951C-EDDDFE45D792}"/>
              </a:ext>
            </a:extLst>
          </p:cNvPr>
          <p:cNvSpPr>
            <a:spLocks noGrp="1"/>
          </p:cNvSpPr>
          <p:nvPr>
            <p:ph type="body" sz="quarter" idx="10" hasCustomPrompt="1"/>
          </p:nvPr>
        </p:nvSpPr>
        <p:spPr>
          <a:xfrm>
            <a:off x="741363" y="298902"/>
            <a:ext cx="9591675" cy="1012373"/>
          </a:xfrm>
          <a:prstGeom prst="rect">
            <a:avLst/>
          </a:prstGeom>
        </p:spPr>
        <p:txBody>
          <a:bodyPr anchor="ctr"/>
          <a:lstStyle>
            <a:lvl1pPr marL="0" indent="0">
              <a:buFontTx/>
              <a:buNone/>
              <a:defRPr sz="4000" b="1" i="0">
                <a:solidFill>
                  <a:srgbClr val="0B4A5D"/>
                </a:solidFill>
                <a:latin typeface="Source Serif Pro" panose="02040603050405020204" pitchFamily="18" charset="0"/>
                <a:ea typeface="Source Serif Pro" panose="02040603050405020204" pitchFamily="18" charset="0"/>
                <a:cs typeface="Arial" panose="020B0604020202020204" pitchFamily="34" charset="0"/>
              </a:defRPr>
            </a:lvl1pPr>
            <a:lvl2pPr marL="457200" indent="0">
              <a:buFontTx/>
              <a:buNone/>
              <a:defRPr sz="3600" b="1" i="0">
                <a:latin typeface="Source Serif Pro" panose="02040603050405020204" pitchFamily="18" charset="0"/>
                <a:ea typeface="Source Serif Pro" panose="02040603050405020204" pitchFamily="18" charset="0"/>
                <a:cs typeface="Arial" panose="020B0604020202020204" pitchFamily="34" charset="0"/>
              </a:defRPr>
            </a:lvl2pPr>
            <a:lvl3pPr marL="914400" indent="0">
              <a:buFontTx/>
              <a:buNone/>
              <a:defRPr sz="3600" b="1" i="0">
                <a:latin typeface="Source Serif Pro" panose="02040603050405020204" pitchFamily="18" charset="0"/>
                <a:ea typeface="Source Serif Pro" panose="02040603050405020204" pitchFamily="18" charset="0"/>
                <a:cs typeface="Arial" panose="020B0604020202020204" pitchFamily="34" charset="0"/>
              </a:defRPr>
            </a:lvl3pPr>
            <a:lvl4pPr marL="1371600" indent="0">
              <a:buFontTx/>
              <a:buNone/>
              <a:defRPr sz="3600" b="1" i="0">
                <a:latin typeface="Source Serif Pro" panose="02040603050405020204" pitchFamily="18" charset="0"/>
                <a:ea typeface="Source Serif Pro" panose="02040603050405020204" pitchFamily="18" charset="0"/>
                <a:cs typeface="Arial" panose="020B0604020202020204" pitchFamily="34" charset="0"/>
              </a:defRPr>
            </a:lvl4pPr>
            <a:lvl5pPr marL="1828800" indent="0">
              <a:buFontTx/>
              <a:buNone/>
              <a:defRPr sz="3600" b="1" i="0">
                <a:latin typeface="Source Serif Pro" panose="02040603050405020204" pitchFamily="18" charset="0"/>
                <a:ea typeface="Source Serif Pro" panose="02040603050405020204" pitchFamily="18" charset="0"/>
                <a:cs typeface="Arial" panose="020B0604020202020204" pitchFamily="34" charset="0"/>
              </a:defRPr>
            </a:lvl5pPr>
          </a:lstStyle>
          <a:p>
            <a:pPr lvl="0"/>
            <a:r>
              <a:rPr lang="en-US" dirty="0"/>
              <a:t>One column for text</a:t>
            </a:r>
          </a:p>
        </p:txBody>
      </p:sp>
      <p:sp>
        <p:nvSpPr>
          <p:cNvPr id="8" name="Text Placeholder 7">
            <a:extLst>
              <a:ext uri="{FF2B5EF4-FFF2-40B4-BE49-F238E27FC236}">
                <a16:creationId xmlns:a16="http://schemas.microsoft.com/office/drawing/2014/main" id="{CC15107D-B4EA-D446-A2D3-185AF0B3C739}"/>
              </a:ext>
            </a:extLst>
          </p:cNvPr>
          <p:cNvSpPr>
            <a:spLocks noGrp="1"/>
          </p:cNvSpPr>
          <p:nvPr>
            <p:ph type="body" sz="quarter" idx="11" hasCustomPrompt="1"/>
          </p:nvPr>
        </p:nvSpPr>
        <p:spPr>
          <a:xfrm>
            <a:off x="1960563" y="1900238"/>
            <a:ext cx="8372475" cy="669925"/>
          </a:xfrm>
          <a:prstGeom prst="rect">
            <a:avLst/>
          </a:prstGeom>
        </p:spPr>
        <p:txBody>
          <a:bodyPr/>
          <a:lstStyle>
            <a:lvl1pPr marL="0" indent="0">
              <a:spcBef>
                <a:spcPts val="0"/>
              </a:spcBef>
              <a:buFontTx/>
              <a:buNone/>
              <a:defRPr sz="2400" b="1" i="0">
                <a:solidFill>
                  <a:srgbClr val="04A299"/>
                </a:solidFill>
                <a:latin typeface="Arial" panose="020B0604020202020204" pitchFamily="34" charset="0"/>
                <a:cs typeface="Arial" panose="020B0604020202020204" pitchFamily="34" charset="0"/>
              </a:defRPr>
            </a:lvl1pPr>
            <a:lvl2pPr marL="457200" indent="0">
              <a:buFontTx/>
              <a:buNone/>
              <a:defRPr sz="2400" b="1" i="0">
                <a:solidFill>
                  <a:srgbClr val="04A299"/>
                </a:solidFill>
                <a:latin typeface="Arial" panose="020B0604020202020204" pitchFamily="34" charset="0"/>
                <a:cs typeface="Arial" panose="020B0604020202020204" pitchFamily="34" charset="0"/>
              </a:defRPr>
            </a:lvl2pPr>
            <a:lvl3pPr marL="914400" indent="0">
              <a:buFontTx/>
              <a:buNone/>
              <a:defRPr sz="2400" b="1" i="0">
                <a:solidFill>
                  <a:srgbClr val="04A299"/>
                </a:solidFill>
                <a:latin typeface="Arial" panose="020B0604020202020204" pitchFamily="34" charset="0"/>
                <a:cs typeface="Arial" panose="020B0604020202020204" pitchFamily="34" charset="0"/>
              </a:defRPr>
            </a:lvl3pPr>
            <a:lvl4pPr marL="1371600" indent="0">
              <a:buFontTx/>
              <a:buNone/>
              <a:defRPr sz="2400" b="1" i="0">
                <a:solidFill>
                  <a:srgbClr val="04A299"/>
                </a:solidFill>
                <a:latin typeface="Arial" panose="020B0604020202020204" pitchFamily="34" charset="0"/>
                <a:cs typeface="Arial" panose="020B0604020202020204" pitchFamily="34" charset="0"/>
              </a:defRPr>
            </a:lvl4pPr>
            <a:lvl5pPr marL="1828800" indent="0">
              <a:buFontTx/>
              <a:buNone/>
              <a:defRPr sz="2400" b="1" i="0">
                <a:solidFill>
                  <a:srgbClr val="04A299"/>
                </a:solidFill>
                <a:latin typeface="Arial" panose="020B0604020202020204" pitchFamily="34" charset="0"/>
                <a:cs typeface="Arial" panose="020B0604020202020204" pitchFamily="34" charset="0"/>
              </a:defRPr>
            </a:lvl5pPr>
          </a:lstStyle>
          <a:p>
            <a:pPr lvl="0"/>
            <a:r>
              <a:rPr lang="en-US" dirty="0"/>
              <a:t>Header</a:t>
            </a:r>
          </a:p>
        </p:txBody>
      </p:sp>
      <p:sp>
        <p:nvSpPr>
          <p:cNvPr id="11" name="Text Placeholder 10">
            <a:extLst>
              <a:ext uri="{FF2B5EF4-FFF2-40B4-BE49-F238E27FC236}">
                <a16:creationId xmlns:a16="http://schemas.microsoft.com/office/drawing/2014/main" id="{0B5E434A-2439-FB4D-9893-2E74EB8DCA6B}"/>
              </a:ext>
            </a:extLst>
          </p:cNvPr>
          <p:cNvSpPr>
            <a:spLocks noGrp="1"/>
          </p:cNvSpPr>
          <p:nvPr>
            <p:ph type="body" sz="quarter" idx="12" hasCustomPrompt="1"/>
          </p:nvPr>
        </p:nvSpPr>
        <p:spPr>
          <a:xfrm>
            <a:off x="1960563" y="2713038"/>
            <a:ext cx="8372475" cy="3757210"/>
          </a:xfrm>
          <a:prstGeom prst="rect">
            <a:avLst/>
          </a:prstGeom>
        </p:spPr>
        <p:txBody>
          <a:bodyPr/>
          <a:lstStyle>
            <a:lvl1pPr marL="0" marR="0" indent="0" algn="l" defTabSz="914400" rtl="0" eaLnBrk="1" fontAlgn="auto" latinLnBrk="0" hangingPunct="1">
              <a:lnSpc>
                <a:spcPct val="100000"/>
              </a:lnSpc>
              <a:spcBef>
                <a:spcPts val="0"/>
              </a:spcBef>
              <a:spcAft>
                <a:spcPts val="1200"/>
              </a:spcAft>
              <a:buClrTx/>
              <a:buSzTx/>
              <a:buFontTx/>
              <a:buNone/>
              <a:tabLst/>
              <a:defRPr sz="1600"/>
            </a:lvl1pPr>
            <a:lvl2pPr marL="0" indent="0">
              <a:spcBef>
                <a:spcPts val="0"/>
              </a:spcBef>
              <a:spcAft>
                <a:spcPts val="900"/>
              </a:spcAft>
              <a:buFontTx/>
              <a:buNone/>
              <a:defRPr sz="1600"/>
            </a:lvl2pPr>
            <a:lvl3pPr marL="0" indent="0">
              <a:spcBef>
                <a:spcPts val="0"/>
              </a:spcBef>
              <a:spcAft>
                <a:spcPts val="900"/>
              </a:spcAft>
              <a:buFontTx/>
              <a:buNone/>
              <a:defRPr sz="1600"/>
            </a:lvl3pPr>
            <a:lvl4pPr marL="0" indent="0">
              <a:spcBef>
                <a:spcPts val="0"/>
              </a:spcBef>
              <a:spcAft>
                <a:spcPts val="900"/>
              </a:spcAft>
              <a:buFontTx/>
              <a:buNone/>
              <a:defRPr sz="1600"/>
            </a:lvl4pPr>
            <a:lvl5pPr marL="0" indent="0">
              <a:spcBef>
                <a:spcPts val="0"/>
              </a:spcBef>
              <a:spcAft>
                <a:spcPts val="900"/>
              </a:spcAft>
              <a:buFontTx/>
              <a:buNone/>
              <a:defRPr sz="1600"/>
            </a:lvl5pPr>
          </a:lstStyle>
          <a:p>
            <a:pPr lvl="0"/>
            <a:r>
              <a:rPr lang="en-US" dirty="0"/>
              <a:t>Body text</a:t>
            </a:r>
            <a:br>
              <a:rPr lang="en-US" dirty="0"/>
            </a:br>
            <a:r>
              <a:rPr lang="en-US" dirty="0"/>
              <a:t>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 </a:t>
            </a:r>
            <a:r>
              <a:rPr lang="en-US" dirty="0" err="1"/>
              <a:t>Aliciatur</a:t>
            </a:r>
            <a:r>
              <a:rPr lang="en-US" dirty="0"/>
              <a:t>? 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a:t>
            </a:r>
          </a:p>
          <a:p>
            <a:pPr lvl="0"/>
            <a:r>
              <a:rPr lang="en-US" dirty="0" err="1"/>
              <a:t>Aliciatur</a:t>
            </a:r>
            <a:r>
              <a:rPr lang="en-US" dirty="0"/>
              <a:t>? 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 </a:t>
            </a:r>
            <a:r>
              <a:rPr lang="en-US" dirty="0" err="1"/>
              <a:t>Aliciatur</a:t>
            </a:r>
            <a:r>
              <a:rPr lang="en-US" dirty="0"/>
              <a:t>? 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a:t>
            </a:r>
          </a:p>
          <a:p>
            <a:pPr marL="0" marR="0" lvl="0" indent="0" algn="l" defTabSz="914400" rtl="0" eaLnBrk="1" fontAlgn="auto" latinLnBrk="0" hangingPunct="1">
              <a:lnSpc>
                <a:spcPct val="90000"/>
              </a:lnSpc>
              <a:spcBef>
                <a:spcPts val="0"/>
              </a:spcBef>
              <a:spcAft>
                <a:spcPts val="900"/>
              </a:spcAft>
              <a:buClrTx/>
              <a:buSzTx/>
              <a:buFontTx/>
              <a:buNone/>
              <a:tabLst/>
              <a:defRPr/>
            </a:pP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 </a:t>
            </a:r>
            <a:r>
              <a:rPr lang="en-US" dirty="0" err="1"/>
              <a:t>Aliciatur</a:t>
            </a:r>
            <a:r>
              <a:rPr lang="en-US" dirty="0"/>
              <a:t>? </a:t>
            </a:r>
          </a:p>
        </p:txBody>
      </p:sp>
      <p:pic>
        <p:nvPicPr>
          <p:cNvPr id="2" name="Picture 1">
            <a:extLst>
              <a:ext uri="{FF2B5EF4-FFF2-40B4-BE49-F238E27FC236}">
                <a16:creationId xmlns:a16="http://schemas.microsoft.com/office/drawing/2014/main" id="{DCBC8595-DCA2-E44E-B52A-6BE96B33AEBC}"/>
              </a:ext>
            </a:extLst>
          </p:cNvPr>
          <p:cNvPicPr>
            <a:picLocks noChangeAspect="1"/>
          </p:cNvPicPr>
          <p:nvPr userDrawn="1"/>
        </p:nvPicPr>
        <p:blipFill>
          <a:blip r:embed="rId3"/>
          <a:stretch>
            <a:fillRect/>
          </a:stretch>
        </p:blipFill>
        <p:spPr>
          <a:xfrm>
            <a:off x="-5043" y="343173"/>
            <a:ext cx="444500" cy="889000"/>
          </a:xfrm>
          <a:prstGeom prst="rect">
            <a:avLst/>
          </a:prstGeom>
        </p:spPr>
      </p:pic>
    </p:spTree>
    <p:extLst>
      <p:ext uri="{BB962C8B-B14F-4D97-AF65-F5344CB8AC3E}">
        <p14:creationId xmlns:p14="http://schemas.microsoft.com/office/powerpoint/2010/main" val="3919489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 Callout">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C18F46FE-795A-B143-B2C5-0F05750D254E}"/>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E18AAAA3-7B04-DB4C-B0E3-B27A4E07C1A5}"/>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E5DCE1D9-7411-3344-BD37-ED1CE3BDE2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sp>
        <p:nvSpPr>
          <p:cNvPr id="3" name="Text Placeholder 2">
            <a:extLst>
              <a:ext uri="{FF2B5EF4-FFF2-40B4-BE49-F238E27FC236}">
                <a16:creationId xmlns:a16="http://schemas.microsoft.com/office/drawing/2014/main" id="{4C831B42-6A96-8343-B321-3BD5662A090C}"/>
              </a:ext>
            </a:extLst>
          </p:cNvPr>
          <p:cNvSpPr>
            <a:spLocks noGrp="1"/>
          </p:cNvSpPr>
          <p:nvPr>
            <p:ph type="body" sz="quarter" idx="10" hasCustomPrompt="1"/>
          </p:nvPr>
        </p:nvSpPr>
        <p:spPr>
          <a:xfrm>
            <a:off x="650875" y="298450"/>
            <a:ext cx="9569450" cy="1008063"/>
          </a:xfrm>
          <a:prstGeom prst="rect">
            <a:avLst/>
          </a:prstGeom>
        </p:spPr>
        <p:txBody>
          <a:bodyPr anchor="ctr"/>
          <a:lstStyle>
            <a:lvl1pPr marL="0" indent="0">
              <a:spcBef>
                <a:spcPts val="0"/>
              </a:spcBef>
              <a:buFontTx/>
              <a:buNone/>
              <a:defRPr sz="4000" b="1" i="0">
                <a:solidFill>
                  <a:srgbClr val="0B4A5D"/>
                </a:solidFill>
                <a:latin typeface="Source Serif Pro" panose="02040603050405020204" pitchFamily="18" charset="0"/>
                <a:ea typeface="Source Serif Pro" panose="02040603050405020204" pitchFamily="18" charset="0"/>
                <a:cs typeface="Arial" panose="020B0604020202020204" pitchFamily="34" charset="0"/>
              </a:defRPr>
            </a:lvl1pPr>
            <a:lvl2pPr marL="0" indent="0">
              <a:spcBef>
                <a:spcPts val="0"/>
              </a:spcBef>
              <a:buFontTx/>
              <a:buNone/>
              <a:defRPr b="1" i="0">
                <a:latin typeface="Source Serif Pro" panose="02040603050405020204" pitchFamily="18" charset="0"/>
                <a:ea typeface="Source Serif Pro" panose="02040603050405020204" pitchFamily="18" charset="0"/>
                <a:cs typeface="Arial" panose="020B0604020202020204" pitchFamily="34" charset="0"/>
              </a:defRPr>
            </a:lvl2pPr>
            <a:lvl3pPr marL="0" indent="0">
              <a:spcBef>
                <a:spcPts val="0"/>
              </a:spcBef>
              <a:buFontTx/>
              <a:buNone/>
              <a:defRPr b="1" i="0">
                <a:latin typeface="Source Serif Pro" panose="02040603050405020204" pitchFamily="18" charset="0"/>
                <a:ea typeface="Source Serif Pro" panose="02040603050405020204" pitchFamily="18" charset="0"/>
                <a:cs typeface="Arial" panose="020B0604020202020204" pitchFamily="34" charset="0"/>
              </a:defRPr>
            </a:lvl3pPr>
            <a:lvl4pPr marL="0" indent="0">
              <a:spcBef>
                <a:spcPts val="0"/>
              </a:spcBef>
              <a:buFontTx/>
              <a:buNone/>
              <a:defRPr b="1" i="0">
                <a:latin typeface="Source Serif Pro" panose="02040603050405020204" pitchFamily="18" charset="0"/>
                <a:ea typeface="Source Serif Pro" panose="02040603050405020204" pitchFamily="18" charset="0"/>
                <a:cs typeface="Arial" panose="020B0604020202020204" pitchFamily="34" charset="0"/>
              </a:defRPr>
            </a:lvl4pPr>
            <a:lvl5pPr marL="0" indent="0">
              <a:spcBef>
                <a:spcPts val="0"/>
              </a:spcBef>
              <a:buFontTx/>
              <a:buNone/>
              <a:defRPr b="1" i="0">
                <a:latin typeface="Source Serif Pro" panose="02040603050405020204" pitchFamily="18" charset="0"/>
                <a:ea typeface="Source Serif Pro" panose="02040603050405020204" pitchFamily="18" charset="0"/>
                <a:cs typeface="Arial" panose="020B0604020202020204" pitchFamily="34" charset="0"/>
              </a:defRPr>
            </a:lvl5pPr>
          </a:lstStyle>
          <a:p>
            <a:pPr lvl="0"/>
            <a:r>
              <a:rPr lang="en-US" dirty="0"/>
              <a:t>One column text and callout</a:t>
            </a:r>
          </a:p>
        </p:txBody>
      </p:sp>
      <p:sp>
        <p:nvSpPr>
          <p:cNvPr id="6" name="Text Placeholder 5">
            <a:extLst>
              <a:ext uri="{FF2B5EF4-FFF2-40B4-BE49-F238E27FC236}">
                <a16:creationId xmlns:a16="http://schemas.microsoft.com/office/drawing/2014/main" id="{464D0080-4968-C147-9D17-404A557BFA4C}"/>
              </a:ext>
            </a:extLst>
          </p:cNvPr>
          <p:cNvSpPr>
            <a:spLocks noGrp="1"/>
          </p:cNvSpPr>
          <p:nvPr>
            <p:ph type="body" sz="quarter" idx="11" hasCustomPrompt="1"/>
          </p:nvPr>
        </p:nvSpPr>
        <p:spPr>
          <a:xfrm>
            <a:off x="650875" y="2509520"/>
            <a:ext cx="3352800" cy="2946718"/>
          </a:xfrm>
          <a:prstGeom prst="rect">
            <a:avLst/>
          </a:prstGeom>
        </p:spPr>
        <p:txBody>
          <a:bodyPr/>
          <a:lstStyle>
            <a:lvl1pPr marL="0" indent="0">
              <a:buFontTx/>
              <a:buNone/>
              <a:defRPr sz="2000" b="1" i="0">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Callout</a:t>
            </a:r>
          </a:p>
          <a:p>
            <a:pPr lvl="0"/>
            <a:r>
              <a:rPr lang="en-US" dirty="0" err="1"/>
              <a:t>Aliciatur</a:t>
            </a:r>
            <a:r>
              <a:rPr lang="en-US" dirty="0"/>
              <a:t>? 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a:t>
            </a:r>
          </a:p>
        </p:txBody>
      </p:sp>
      <p:sp>
        <p:nvSpPr>
          <p:cNvPr id="9" name="Text Placeholder 8">
            <a:extLst>
              <a:ext uri="{FF2B5EF4-FFF2-40B4-BE49-F238E27FC236}">
                <a16:creationId xmlns:a16="http://schemas.microsoft.com/office/drawing/2014/main" id="{FD093A76-C7FB-4B4D-A592-4CFB7C16D94C}"/>
              </a:ext>
            </a:extLst>
          </p:cNvPr>
          <p:cNvSpPr>
            <a:spLocks noGrp="1"/>
          </p:cNvSpPr>
          <p:nvPr>
            <p:ph type="body" sz="quarter" idx="12" hasCustomPrompt="1"/>
          </p:nvPr>
        </p:nvSpPr>
        <p:spPr>
          <a:xfrm>
            <a:off x="4530725" y="2509838"/>
            <a:ext cx="5689600" cy="568325"/>
          </a:xfrm>
          <a:prstGeom prst="rect">
            <a:avLst/>
          </a:prstGeom>
        </p:spPr>
        <p:txBody>
          <a:bodyPr/>
          <a:lstStyle>
            <a:lvl1pPr marL="0" indent="0">
              <a:spcBef>
                <a:spcPts val="0"/>
              </a:spcBef>
              <a:buFontTx/>
              <a:buNone/>
              <a:defRPr sz="2400" b="1" i="0">
                <a:solidFill>
                  <a:srgbClr val="04A299"/>
                </a:solidFill>
                <a:latin typeface="Arial" panose="020B0604020202020204" pitchFamily="34" charset="0"/>
                <a:cs typeface="Arial" panose="020B0604020202020204" pitchFamily="34" charset="0"/>
              </a:defRPr>
            </a:lvl1pPr>
            <a:lvl2pPr marL="0" indent="0">
              <a:spcBef>
                <a:spcPts val="0"/>
              </a:spcBef>
              <a:buFontTx/>
              <a:buNone/>
              <a:defRPr b="1" i="0">
                <a:solidFill>
                  <a:srgbClr val="04A299"/>
                </a:solidFill>
                <a:latin typeface="Arial" panose="020B0604020202020204" pitchFamily="34" charset="0"/>
                <a:cs typeface="Arial" panose="020B0604020202020204" pitchFamily="34" charset="0"/>
              </a:defRPr>
            </a:lvl2pPr>
            <a:lvl3pPr marL="0" indent="0">
              <a:spcBef>
                <a:spcPts val="0"/>
              </a:spcBef>
              <a:buFontTx/>
              <a:buNone/>
              <a:defRPr b="1" i="0">
                <a:solidFill>
                  <a:srgbClr val="04A299"/>
                </a:solidFill>
                <a:latin typeface="Arial" panose="020B0604020202020204" pitchFamily="34" charset="0"/>
                <a:cs typeface="Arial" panose="020B0604020202020204" pitchFamily="34" charset="0"/>
              </a:defRPr>
            </a:lvl3pPr>
            <a:lvl4pPr marL="0" indent="0">
              <a:spcBef>
                <a:spcPts val="0"/>
              </a:spcBef>
              <a:buFontTx/>
              <a:buNone/>
              <a:defRPr b="1" i="0">
                <a:solidFill>
                  <a:srgbClr val="04A299"/>
                </a:solidFill>
                <a:latin typeface="Arial" panose="020B0604020202020204" pitchFamily="34" charset="0"/>
                <a:cs typeface="Arial" panose="020B0604020202020204" pitchFamily="34" charset="0"/>
              </a:defRPr>
            </a:lvl4pPr>
            <a:lvl5pPr marL="0" indent="0">
              <a:spcBef>
                <a:spcPts val="0"/>
              </a:spcBef>
              <a:buFontTx/>
              <a:buNone/>
              <a:defRPr b="1" i="0">
                <a:solidFill>
                  <a:srgbClr val="04A299"/>
                </a:solidFill>
                <a:latin typeface="Arial" panose="020B0604020202020204" pitchFamily="34" charset="0"/>
                <a:cs typeface="Arial" panose="020B0604020202020204" pitchFamily="34" charset="0"/>
              </a:defRPr>
            </a:lvl5pPr>
          </a:lstStyle>
          <a:p>
            <a:pPr lvl="0"/>
            <a:r>
              <a:rPr lang="en-US" dirty="0"/>
              <a:t>Header</a:t>
            </a:r>
          </a:p>
        </p:txBody>
      </p:sp>
      <p:sp>
        <p:nvSpPr>
          <p:cNvPr id="11" name="Text Placeholder 10">
            <a:extLst>
              <a:ext uri="{FF2B5EF4-FFF2-40B4-BE49-F238E27FC236}">
                <a16:creationId xmlns:a16="http://schemas.microsoft.com/office/drawing/2014/main" id="{81DE131C-2C50-6743-93AF-0523D1E8287B}"/>
              </a:ext>
            </a:extLst>
          </p:cNvPr>
          <p:cNvSpPr>
            <a:spLocks noGrp="1"/>
          </p:cNvSpPr>
          <p:nvPr>
            <p:ph type="body" sz="quarter" idx="13" hasCustomPrompt="1"/>
          </p:nvPr>
        </p:nvSpPr>
        <p:spPr>
          <a:xfrm>
            <a:off x="4530725" y="3200400"/>
            <a:ext cx="5689600" cy="2814638"/>
          </a:xfrm>
          <a:prstGeom prst="rect">
            <a:avLst/>
          </a:prstGeom>
        </p:spPr>
        <p:txBody>
          <a:bodyPr/>
          <a:lstStyle>
            <a:lvl1pPr marL="0" indent="0">
              <a:lnSpc>
                <a:spcPct val="100000"/>
              </a:lnSpc>
              <a:spcBef>
                <a:spcPts val="0"/>
              </a:spcBef>
              <a:spcAft>
                <a:spcPts val="1200"/>
              </a:spcAft>
              <a:buFontTx/>
              <a:buNone/>
              <a:defRPr sz="1600"/>
            </a:lvl1pPr>
            <a:lvl2pPr marL="0" indent="0">
              <a:lnSpc>
                <a:spcPct val="100000"/>
              </a:lnSpc>
              <a:spcBef>
                <a:spcPts val="0"/>
              </a:spcBef>
              <a:spcAft>
                <a:spcPts val="600"/>
              </a:spcAft>
              <a:buFontTx/>
              <a:buNone/>
              <a:defRPr sz="1600"/>
            </a:lvl2pPr>
            <a:lvl3pPr marL="0" indent="0">
              <a:lnSpc>
                <a:spcPct val="100000"/>
              </a:lnSpc>
              <a:spcBef>
                <a:spcPts val="0"/>
              </a:spcBef>
              <a:spcAft>
                <a:spcPts val="600"/>
              </a:spcAft>
              <a:buFontTx/>
              <a:buNone/>
              <a:defRPr sz="1600"/>
            </a:lvl3pPr>
            <a:lvl4pPr marL="0" indent="0">
              <a:lnSpc>
                <a:spcPct val="100000"/>
              </a:lnSpc>
              <a:spcBef>
                <a:spcPts val="0"/>
              </a:spcBef>
              <a:spcAft>
                <a:spcPts val="600"/>
              </a:spcAft>
              <a:buFontTx/>
              <a:buNone/>
              <a:defRPr sz="1600"/>
            </a:lvl4pPr>
            <a:lvl5pPr marL="0" indent="0">
              <a:lnSpc>
                <a:spcPct val="100000"/>
              </a:lnSpc>
              <a:spcBef>
                <a:spcPts val="0"/>
              </a:spcBef>
              <a:spcAft>
                <a:spcPts val="600"/>
              </a:spcAft>
              <a:buFontTx/>
              <a:buNone/>
              <a:defRPr sz="1600"/>
            </a:lvl5pPr>
          </a:lstStyle>
          <a:p>
            <a:pPr lvl="0"/>
            <a:r>
              <a:rPr lang="en-US" dirty="0"/>
              <a:t>Body text</a:t>
            </a:r>
          </a:p>
          <a:p>
            <a:pPr lvl="0"/>
            <a:r>
              <a:rPr lang="en-US" dirty="0"/>
              <a:t>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 </a:t>
            </a:r>
          </a:p>
          <a:p>
            <a:pPr lvl="0"/>
            <a:r>
              <a:rPr lang="en-US" dirty="0" err="1"/>
              <a:t>Aliciatur</a:t>
            </a:r>
            <a:r>
              <a:rPr lang="en-US" dirty="0"/>
              <a:t>? Qui </a:t>
            </a:r>
            <a:r>
              <a:rPr lang="en-US" dirty="0" err="1"/>
              <a:t>quis</a:t>
            </a:r>
            <a:r>
              <a:rPr lang="en-US" dirty="0"/>
              <a:t> </a:t>
            </a:r>
            <a:r>
              <a:rPr lang="en-US" dirty="0" err="1"/>
              <a:t>dolum</a:t>
            </a:r>
            <a:r>
              <a:rPr lang="en-US" dirty="0"/>
              <a:t> </a:t>
            </a:r>
            <a:r>
              <a:rPr lang="en-US" dirty="0" err="1"/>
              <a:t>voluptatem</a:t>
            </a:r>
            <a:r>
              <a:rPr lang="en-US" dirty="0"/>
              <a:t> </a:t>
            </a:r>
            <a:r>
              <a:rPr lang="en-US" dirty="0" err="1"/>
              <a:t>conetur</a:t>
            </a:r>
            <a:r>
              <a:rPr lang="en-US" dirty="0"/>
              <a:t>? </a:t>
            </a:r>
            <a:r>
              <a:rPr lang="en-US" dirty="0" err="1"/>
              <a:t>Genis</a:t>
            </a:r>
            <a:r>
              <a:rPr lang="en-US" dirty="0"/>
              <a:t> </a:t>
            </a:r>
            <a:r>
              <a:rPr lang="en-US" dirty="0" err="1"/>
              <a:t>doloriberro</a:t>
            </a:r>
            <a:r>
              <a:rPr lang="en-US" dirty="0"/>
              <a:t> </a:t>
            </a:r>
            <a:r>
              <a:rPr lang="en-US" dirty="0" err="1"/>
              <a:t>tem</a:t>
            </a:r>
            <a:r>
              <a:rPr lang="en-US" dirty="0"/>
              <a:t> </a:t>
            </a:r>
            <a:r>
              <a:rPr lang="en-US" dirty="0" err="1"/>
              <a:t>im</a:t>
            </a:r>
            <a:r>
              <a:rPr lang="en-US" dirty="0"/>
              <a:t> </a:t>
            </a:r>
            <a:r>
              <a:rPr lang="en-US" dirty="0" err="1"/>
              <a:t>entorum</a:t>
            </a:r>
            <a:r>
              <a:rPr lang="en-US" dirty="0"/>
              <a:t> </a:t>
            </a:r>
            <a:r>
              <a:rPr lang="en-US" dirty="0" err="1"/>
              <a:t>iducill</a:t>
            </a:r>
            <a:r>
              <a:rPr lang="en-US" dirty="0"/>
              <a:t> </a:t>
            </a:r>
            <a:r>
              <a:rPr lang="en-US" dirty="0" err="1"/>
              <a:t>andaeprorrum</a:t>
            </a:r>
            <a:r>
              <a:rPr lang="en-US" dirty="0"/>
              <a:t> rem </a:t>
            </a:r>
            <a:r>
              <a:rPr lang="en-US" dirty="0" err="1"/>
              <a:t>consend</a:t>
            </a:r>
            <a:r>
              <a:rPr lang="en-US" dirty="0"/>
              <a:t> </a:t>
            </a:r>
            <a:r>
              <a:rPr lang="en-US" dirty="0" err="1"/>
              <a:t>erovitatque</a:t>
            </a:r>
            <a:r>
              <a:rPr lang="en-US" dirty="0"/>
              <a:t> </a:t>
            </a:r>
            <a:r>
              <a:rPr lang="en-US" dirty="0" err="1"/>
              <a:t>nisciis</a:t>
            </a:r>
            <a:r>
              <a:rPr lang="en-US" dirty="0"/>
              <a:t> </a:t>
            </a:r>
            <a:r>
              <a:rPr lang="en-US" dirty="0" err="1"/>
              <a:t>incilis</a:t>
            </a:r>
            <a:r>
              <a:rPr lang="en-US" dirty="0"/>
              <a:t> et </a:t>
            </a:r>
            <a:r>
              <a:rPr lang="en-US" dirty="0" err="1"/>
              <a:t>est</a:t>
            </a:r>
            <a:r>
              <a:rPr lang="en-US" dirty="0"/>
              <a:t>, </a:t>
            </a:r>
            <a:r>
              <a:rPr lang="en-US" dirty="0" err="1"/>
              <a:t>consequ</a:t>
            </a:r>
            <a:r>
              <a:rPr lang="en-US" dirty="0"/>
              <a:t> </a:t>
            </a:r>
            <a:r>
              <a:rPr lang="en-US" dirty="0" err="1"/>
              <a:t>atiuscipis</a:t>
            </a:r>
            <a:r>
              <a:rPr lang="en-US" dirty="0"/>
              <a:t> </a:t>
            </a:r>
            <a:r>
              <a:rPr lang="en-US" dirty="0" err="1"/>
              <a:t>mincit</a:t>
            </a:r>
            <a:r>
              <a:rPr lang="en-US" dirty="0"/>
              <a:t>, </a:t>
            </a:r>
            <a:r>
              <a:rPr lang="en-US" dirty="0" err="1"/>
              <a:t>quatus</a:t>
            </a:r>
            <a:r>
              <a:rPr lang="en-US" dirty="0"/>
              <a:t> </a:t>
            </a:r>
            <a:r>
              <a:rPr lang="en-US" dirty="0" err="1"/>
              <a:t>voluptatem</a:t>
            </a:r>
            <a:r>
              <a:rPr lang="en-US" dirty="0"/>
              <a:t> </a:t>
            </a:r>
            <a:r>
              <a:rPr lang="en-US" dirty="0" err="1"/>
              <a:t>conetur</a:t>
            </a:r>
            <a:r>
              <a:rPr lang="en-US" dirty="0"/>
              <a:t>.</a:t>
            </a:r>
          </a:p>
        </p:txBody>
      </p:sp>
      <p:pic>
        <p:nvPicPr>
          <p:cNvPr id="2" name="Picture 1">
            <a:extLst>
              <a:ext uri="{FF2B5EF4-FFF2-40B4-BE49-F238E27FC236}">
                <a16:creationId xmlns:a16="http://schemas.microsoft.com/office/drawing/2014/main" id="{1CE4BC36-C908-3E4B-988C-BA6DE777F139}"/>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1283599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Text +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B1CD81-9B70-D544-81B2-C20F305E6686}"/>
              </a:ext>
            </a:extLst>
          </p:cNvPr>
          <p:cNvSpPr/>
          <p:nvPr userDrawn="1"/>
        </p:nvSpPr>
        <p:spPr>
          <a:xfrm>
            <a:off x="4758332" y="2140527"/>
            <a:ext cx="6276109" cy="3678383"/>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4ADD3EAB-B430-DB45-AC71-808E1D015982}"/>
              </a:ext>
            </a:extLst>
          </p:cNvPr>
          <p:cNvSpPr>
            <a:spLocks noGrp="1"/>
          </p:cNvSpPr>
          <p:nvPr>
            <p:ph type="body" sz="quarter" idx="10" hasCustomPrompt="1"/>
          </p:nvPr>
        </p:nvSpPr>
        <p:spPr>
          <a:xfrm>
            <a:off x="917729" y="1"/>
            <a:ext cx="8780454" cy="1808479"/>
          </a:xfrm>
          <a:prstGeom prst="rect">
            <a:avLst/>
          </a:prstGeom>
        </p:spPr>
        <p:txBody>
          <a:bodyPr lIns="0" tIns="0" rIns="0" bIns="0" anchor="ctr"/>
          <a:lstStyle>
            <a:lvl1pPr marL="0" indent="0">
              <a:lnSpc>
                <a:spcPct val="90000"/>
              </a:lnSpc>
              <a:spcBef>
                <a:spcPts val="0"/>
              </a:spcBef>
              <a:buFontTx/>
              <a:buNone/>
              <a:defRPr sz="4000" b="1" i="0">
                <a:solidFill>
                  <a:schemeClr val="tx2"/>
                </a:solidFill>
                <a:latin typeface="Source Serif Pro" panose="02040603050405020204" pitchFamily="18" charset="0"/>
                <a:ea typeface="Source Serif Pro" panose="02040603050405020204" pitchFamily="18" charset="0"/>
              </a:defRPr>
            </a:lvl1pPr>
            <a:lvl2pPr>
              <a:buFontTx/>
              <a:buNone/>
              <a:defRPr/>
            </a:lvl2pPr>
            <a:lvl3pPr>
              <a:buFontTx/>
              <a:buNone/>
              <a:defRPr/>
            </a:lvl3pPr>
            <a:lvl4pPr>
              <a:buFontTx/>
              <a:buNone/>
              <a:defRPr/>
            </a:lvl4pPr>
            <a:lvl5pPr>
              <a:buFontTx/>
              <a:buNone/>
              <a:defRPr/>
            </a:lvl5pPr>
          </a:lstStyle>
          <a:p>
            <a:pPr lvl="0"/>
            <a:r>
              <a:rPr lang="en-US" dirty="0"/>
              <a:t>One column text and video</a:t>
            </a:r>
          </a:p>
        </p:txBody>
      </p:sp>
      <p:sp>
        <p:nvSpPr>
          <p:cNvPr id="8" name="Text Placeholder 7">
            <a:extLst>
              <a:ext uri="{FF2B5EF4-FFF2-40B4-BE49-F238E27FC236}">
                <a16:creationId xmlns:a16="http://schemas.microsoft.com/office/drawing/2014/main" id="{2A01D9E2-D4E8-0B47-8485-F17B1333CDFC}"/>
              </a:ext>
            </a:extLst>
          </p:cNvPr>
          <p:cNvSpPr>
            <a:spLocks noGrp="1"/>
          </p:cNvSpPr>
          <p:nvPr>
            <p:ph type="body" sz="quarter" idx="11" hasCustomPrompt="1"/>
          </p:nvPr>
        </p:nvSpPr>
        <p:spPr>
          <a:xfrm>
            <a:off x="857460" y="2139950"/>
            <a:ext cx="3492290" cy="3678238"/>
          </a:xfrm>
          <a:prstGeom prst="rect">
            <a:avLst/>
          </a:prstGeom>
        </p:spPr>
        <p:txBody>
          <a:bodyPr lIns="0" tIns="0" rIns="0" bIns="0"/>
          <a:lstStyle>
            <a:lvl1pPr marL="0" indent="0">
              <a:lnSpc>
                <a:spcPct val="100000"/>
              </a:lnSpc>
              <a:spcBef>
                <a:spcPts val="0"/>
              </a:spcBef>
              <a:spcAft>
                <a:spcPts val="600"/>
              </a:spcAft>
              <a:buFontTx/>
              <a:buNone/>
              <a:defRPr sz="2000" b="1" i="0">
                <a:solidFill>
                  <a:schemeClr val="tx1"/>
                </a:solidFill>
              </a:defRPr>
            </a:lvl1pPr>
            <a:lvl2pPr>
              <a:buFontTx/>
              <a:buNone/>
              <a:defRPr/>
            </a:lvl2pPr>
            <a:lvl3pPr>
              <a:buFontTx/>
              <a:buNone/>
              <a:defRPr/>
            </a:lvl3pPr>
            <a:lvl4pPr>
              <a:buFontTx/>
              <a:buNone/>
              <a:defRPr/>
            </a:lvl4pPr>
            <a:lvl5pPr>
              <a:buFontTx/>
              <a:buNone/>
              <a:defRPr/>
            </a:lvl5pPr>
          </a:lstStyle>
          <a:p>
            <a:pPr lvl="0"/>
            <a:r>
              <a:rPr lang="en-US" dirty="0"/>
              <a:t>Text</a:t>
            </a:r>
          </a:p>
        </p:txBody>
      </p:sp>
      <p:sp>
        <p:nvSpPr>
          <p:cNvPr id="11" name="Media Placeholder 10">
            <a:extLst>
              <a:ext uri="{FF2B5EF4-FFF2-40B4-BE49-F238E27FC236}">
                <a16:creationId xmlns:a16="http://schemas.microsoft.com/office/drawing/2014/main" id="{FCFC6577-73CE-BE41-B0FC-3E2C70F35C72}"/>
              </a:ext>
            </a:extLst>
          </p:cNvPr>
          <p:cNvSpPr>
            <a:spLocks noGrp="1"/>
          </p:cNvSpPr>
          <p:nvPr>
            <p:ph type="media" sz="quarter" idx="12"/>
          </p:nvPr>
        </p:nvSpPr>
        <p:spPr>
          <a:xfrm>
            <a:off x="4904078" y="2259013"/>
            <a:ext cx="6013450" cy="3449637"/>
          </a:xfrm>
          <a:prstGeom prst="rect">
            <a:avLst/>
          </a:prstGeom>
          <a:solidFill>
            <a:schemeClr val="bg2"/>
          </a:solidFill>
        </p:spPr>
        <p:txBody>
          <a:bodyPr anchor="ctr"/>
          <a:lstStyle>
            <a:lvl1pPr algn="ctr">
              <a:buFontTx/>
              <a:buNone/>
              <a:defRPr/>
            </a:lvl1pPr>
          </a:lstStyle>
          <a:p>
            <a:endParaRPr lang="en-US" dirty="0"/>
          </a:p>
        </p:txBody>
      </p:sp>
      <p:sp>
        <p:nvSpPr>
          <p:cNvPr id="15" name="Slide Number Placeholder 12">
            <a:extLst>
              <a:ext uri="{FF2B5EF4-FFF2-40B4-BE49-F238E27FC236}">
                <a16:creationId xmlns:a16="http://schemas.microsoft.com/office/drawing/2014/main" id="{38D78690-5FFB-9E4D-B212-42ED7E39559B}"/>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id="{75D90E28-96C2-A643-AEDE-DD6FEF8FFDD3}"/>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FD24652-F614-F243-AA94-0FC86099FB2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pic>
        <p:nvPicPr>
          <p:cNvPr id="10" name="Picture 9">
            <a:extLst>
              <a:ext uri="{FF2B5EF4-FFF2-40B4-BE49-F238E27FC236}">
                <a16:creationId xmlns:a16="http://schemas.microsoft.com/office/drawing/2014/main" id="{73009758-51DF-7F45-830A-CD28EEA77C7D}"/>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69309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Column Text +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DCA892-7E96-074B-8920-B7C11E8B169C}"/>
              </a:ext>
            </a:extLst>
          </p:cNvPr>
          <p:cNvSpPr>
            <a:spLocks noGrp="1"/>
          </p:cNvSpPr>
          <p:nvPr>
            <p:ph idx="1" hasCustomPrompt="1"/>
          </p:nvPr>
        </p:nvSpPr>
        <p:spPr>
          <a:xfrm>
            <a:off x="4813300" y="2311400"/>
            <a:ext cx="6540500" cy="482600"/>
          </a:xfrm>
          <a:prstGeom prst="rect">
            <a:avLst/>
          </a:prstGeom>
        </p:spPr>
        <p:txBody>
          <a:bodyPr lIns="0" tIns="0" rIns="0" bIns="0"/>
          <a:lstStyle>
            <a:lvl1pPr marL="0" indent="0">
              <a:spcBef>
                <a:spcPts val="0"/>
              </a:spcBef>
              <a:buFontTx/>
              <a:buNone/>
              <a:defRPr sz="2400" b="1">
                <a:solidFill>
                  <a:srgbClr val="04A299"/>
                </a:solidFill>
                <a:latin typeface="+mj-lt"/>
              </a:defRPr>
            </a:lvl1pPr>
            <a:lvl2pPr marL="0" indent="0">
              <a:spcBef>
                <a:spcPts val="0"/>
              </a:spcBef>
              <a:buFontTx/>
              <a:buNone/>
              <a:defRPr sz="1800"/>
            </a:lvl2pPr>
            <a:lvl3pPr marL="0" indent="0">
              <a:spcBef>
                <a:spcPts val="0"/>
              </a:spcBef>
              <a:buFontTx/>
              <a:buNone/>
              <a:defRPr sz="1800"/>
            </a:lvl3pPr>
            <a:lvl4pPr marL="0" indent="0">
              <a:spcBef>
                <a:spcPts val="0"/>
              </a:spcBef>
              <a:buFontTx/>
              <a:buNone/>
              <a:defRPr sz="1800"/>
            </a:lvl4pPr>
            <a:lvl5pPr marL="0" indent="0">
              <a:spcBef>
                <a:spcPts val="0"/>
              </a:spcBef>
              <a:buFontTx/>
              <a:buNone/>
              <a:defRPr sz="1800"/>
            </a:lvl5pPr>
          </a:lstStyle>
          <a:p>
            <a:pPr lvl="0"/>
            <a:r>
              <a:rPr lang="en-US" dirty="0"/>
              <a:t>Subhead</a:t>
            </a:r>
          </a:p>
        </p:txBody>
      </p:sp>
      <p:sp>
        <p:nvSpPr>
          <p:cNvPr id="13" name="Content Placeholder 2">
            <a:extLst>
              <a:ext uri="{FF2B5EF4-FFF2-40B4-BE49-F238E27FC236}">
                <a16:creationId xmlns:a16="http://schemas.microsoft.com/office/drawing/2014/main" id="{E8BF4931-DF4D-164D-A0A3-61D1CF39EBAF}"/>
              </a:ext>
            </a:extLst>
          </p:cNvPr>
          <p:cNvSpPr>
            <a:spLocks noGrp="1"/>
          </p:cNvSpPr>
          <p:nvPr>
            <p:ph idx="10" hasCustomPrompt="1"/>
          </p:nvPr>
        </p:nvSpPr>
        <p:spPr>
          <a:xfrm>
            <a:off x="4813300" y="2997199"/>
            <a:ext cx="6540500" cy="3179763"/>
          </a:xfrm>
          <a:prstGeom prst="rect">
            <a:avLst/>
          </a:prstGeom>
        </p:spPr>
        <p:txBody>
          <a:bodyPr lIns="0" tIns="0" rIns="0" bIns="0"/>
          <a:lstStyle>
            <a:lvl1pPr marL="0" indent="0">
              <a:spcBef>
                <a:spcPts val="0"/>
              </a:spcBef>
              <a:buFontTx/>
              <a:buNone/>
              <a:defRPr sz="1800"/>
            </a:lvl1pPr>
            <a:lvl2pPr marL="0" indent="0">
              <a:spcBef>
                <a:spcPts val="0"/>
              </a:spcBef>
              <a:buFontTx/>
              <a:buNone/>
              <a:defRPr sz="1800"/>
            </a:lvl2pPr>
            <a:lvl3pPr marL="0" indent="0">
              <a:spcBef>
                <a:spcPts val="0"/>
              </a:spcBef>
              <a:buFontTx/>
              <a:buNone/>
              <a:defRPr sz="1800"/>
            </a:lvl3pPr>
            <a:lvl4pPr marL="0" indent="0">
              <a:spcBef>
                <a:spcPts val="0"/>
              </a:spcBef>
              <a:buFontTx/>
              <a:buNone/>
              <a:defRPr sz="1800"/>
            </a:lvl4pPr>
            <a:lvl5pPr marL="0" indent="0">
              <a:spcBef>
                <a:spcPts val="0"/>
              </a:spcBef>
              <a:buFontTx/>
              <a:buNone/>
              <a:defRPr sz="1800"/>
            </a:lvl5pPr>
          </a:lstStyle>
          <a:p>
            <a:pPr lvl="0"/>
            <a:r>
              <a:rPr lang="en-US" dirty="0"/>
              <a:t>Body text</a:t>
            </a:r>
          </a:p>
        </p:txBody>
      </p:sp>
      <p:cxnSp>
        <p:nvCxnSpPr>
          <p:cNvPr id="15" name="Straight Connector 33">
            <a:extLst>
              <a:ext uri="{FF2B5EF4-FFF2-40B4-BE49-F238E27FC236}">
                <a16:creationId xmlns:a16="http://schemas.microsoft.com/office/drawing/2014/main" id="{461EB6C0-D35C-8547-A245-EC322E7A587C}"/>
              </a:ext>
            </a:extLst>
          </p:cNvPr>
          <p:cNvCxnSpPr/>
          <p:nvPr userDrawn="1"/>
        </p:nvCxnSpPr>
        <p:spPr>
          <a:xfrm>
            <a:off x="543976" y="3627772"/>
            <a:ext cx="3507163" cy="0"/>
          </a:xfrm>
          <a:prstGeom prst="straightConnector1">
            <a:avLst/>
          </a:prstGeom>
          <a:noFill/>
          <a:ln w="6345" cap="flat">
            <a:solidFill>
              <a:srgbClr val="04A199"/>
            </a:solidFill>
            <a:prstDash val="solid"/>
            <a:miter/>
          </a:ln>
        </p:spPr>
      </p:cxnSp>
      <p:cxnSp>
        <p:nvCxnSpPr>
          <p:cNvPr id="16" name="Straight Connector 34">
            <a:extLst>
              <a:ext uri="{FF2B5EF4-FFF2-40B4-BE49-F238E27FC236}">
                <a16:creationId xmlns:a16="http://schemas.microsoft.com/office/drawing/2014/main" id="{BA6D0070-CD77-A842-A1BD-0DE122433C35}"/>
              </a:ext>
            </a:extLst>
          </p:cNvPr>
          <p:cNvCxnSpPr>
            <a:cxnSpLocks/>
          </p:cNvCxnSpPr>
          <p:nvPr userDrawn="1"/>
        </p:nvCxnSpPr>
        <p:spPr>
          <a:xfrm flipV="1">
            <a:off x="4051139" y="2258066"/>
            <a:ext cx="0" cy="3918896"/>
          </a:xfrm>
          <a:prstGeom prst="straightConnector1">
            <a:avLst/>
          </a:prstGeom>
          <a:noFill/>
          <a:ln w="6345" cap="flat">
            <a:solidFill>
              <a:srgbClr val="04A199"/>
            </a:solidFill>
            <a:prstDash val="solid"/>
            <a:miter/>
          </a:ln>
        </p:spPr>
      </p:cxnSp>
      <p:sp>
        <p:nvSpPr>
          <p:cNvPr id="2" name="Title 1">
            <a:extLst>
              <a:ext uri="{FF2B5EF4-FFF2-40B4-BE49-F238E27FC236}">
                <a16:creationId xmlns:a16="http://schemas.microsoft.com/office/drawing/2014/main" id="{8B4ADD3B-86AD-7D4F-93E5-1FBF7B171D22}"/>
              </a:ext>
            </a:extLst>
          </p:cNvPr>
          <p:cNvSpPr>
            <a:spLocks noGrp="1"/>
          </p:cNvSpPr>
          <p:nvPr>
            <p:ph type="title" hasCustomPrompt="1"/>
          </p:nvPr>
        </p:nvSpPr>
        <p:spPr>
          <a:xfrm>
            <a:off x="917729" y="1"/>
            <a:ext cx="9528598" cy="1778000"/>
          </a:xfrm>
          <a:prstGeom prst="rect">
            <a:avLst/>
          </a:prstGeom>
        </p:spPr>
        <p:txBody>
          <a:bodyPr lIns="0" tIns="0" rIns="0" bIns="0" anchor="ctr"/>
          <a:lstStyle>
            <a:lvl1pPr>
              <a:defRPr sz="4000" b="1" i="0">
                <a:solidFill>
                  <a:schemeClr val="tx2"/>
                </a:solidFill>
                <a:latin typeface="Source Serif Pro" panose="02040603050405020204" pitchFamily="18" charset="0"/>
                <a:ea typeface="Source Serif Pro" panose="02040603050405020204" pitchFamily="18" charset="0"/>
              </a:defRPr>
            </a:lvl1pPr>
          </a:lstStyle>
          <a:p>
            <a:r>
              <a:rPr lang="en-US" dirty="0"/>
              <a:t>One column text and image</a:t>
            </a:r>
          </a:p>
        </p:txBody>
      </p:sp>
      <p:sp>
        <p:nvSpPr>
          <p:cNvPr id="9" name="Picture Placeholder 8">
            <a:extLst>
              <a:ext uri="{FF2B5EF4-FFF2-40B4-BE49-F238E27FC236}">
                <a16:creationId xmlns:a16="http://schemas.microsoft.com/office/drawing/2014/main" id="{40E98267-CB39-234E-BF70-68580ABBEB27}"/>
              </a:ext>
            </a:extLst>
          </p:cNvPr>
          <p:cNvSpPr>
            <a:spLocks noGrp="1"/>
          </p:cNvSpPr>
          <p:nvPr>
            <p:ph type="pic" sz="quarter" idx="11" hasCustomPrompt="1"/>
          </p:nvPr>
        </p:nvSpPr>
        <p:spPr>
          <a:xfrm>
            <a:off x="838200" y="2258066"/>
            <a:ext cx="2897462" cy="2897461"/>
          </a:xfrm>
          <a:prstGeom prst="ellipse">
            <a:avLst/>
          </a:prstGeom>
          <a:solidFill>
            <a:schemeClr val="bg2"/>
          </a:solidFill>
        </p:spPr>
        <p:txBody>
          <a:bodyPr anchor="ctr"/>
          <a:lstStyle>
            <a:lvl1pPr algn="ctr">
              <a:buFontTx/>
              <a:buNone/>
              <a:defRPr sz="1600">
                <a:solidFill>
                  <a:schemeClr val="bg2">
                    <a:lumMod val="75000"/>
                  </a:schemeClr>
                </a:solidFill>
              </a:defRPr>
            </a:lvl1pPr>
          </a:lstStyle>
          <a:p>
            <a:r>
              <a:rPr lang="en-US" dirty="0"/>
              <a:t>Insert photo</a:t>
            </a:r>
          </a:p>
        </p:txBody>
      </p:sp>
      <p:sp>
        <p:nvSpPr>
          <p:cNvPr id="18" name="Slide Number Placeholder 12">
            <a:extLst>
              <a:ext uri="{FF2B5EF4-FFF2-40B4-BE49-F238E27FC236}">
                <a16:creationId xmlns:a16="http://schemas.microsoft.com/office/drawing/2014/main" id="{B505FCFE-E562-634A-AE1E-5BDAF593B00C}"/>
              </a:ext>
            </a:extLst>
          </p:cNvPr>
          <p:cNvSpPr txBox="1"/>
          <p:nvPr userDrawn="1"/>
        </p:nvSpPr>
        <p:spPr>
          <a:xfrm>
            <a:off x="11695606" y="219247"/>
            <a:ext cx="414168" cy="247853"/>
          </a:xfrm>
          <a:prstGeom prst="rect">
            <a:avLst/>
          </a:prstGeom>
          <a:noFill/>
          <a:ln cap="flat">
            <a:noFill/>
          </a:ln>
        </p:spPr>
        <p:txBody>
          <a:bodyPr vert="horz" wrap="square" lIns="0" tIns="0" rIns="0" bIns="0" anchor="t" anchorCtr="1" compatLnSpc="1">
            <a:noAutofit/>
          </a:bodyPr>
          <a:lstStyle/>
          <a:p>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17F3A7E-816A-3440-A4BE-E039F9E06613}" type="slidenum">
              <a:rPr lang="en-US" sz="1100" b="0" i="0" smtClean="0">
                <a:solidFill>
                  <a:schemeClr val="bg2">
                    <a:lumMod val="50000"/>
                  </a:schemeClr>
                </a:solidFill>
                <a:latin typeface="Arial" panose="020B0604020202020204" pitchFamily="34" charset="0"/>
                <a:cs typeface="Arial" panose="020B0604020202020204" pitchFamily="34" charset="0"/>
              </a:rPr>
              <a:pPr marL="0" marR="0" lvl="0" indent="0" algn="l" defTabSz="403433"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n-US" sz="1100" b="0" i="0" u="none" strike="noStrike" kern="1200" cap="none" spc="0" baseline="0" dirty="0">
              <a:solidFill>
                <a:schemeClr val="bg2">
                  <a:lumMod val="50000"/>
                </a:schemeClr>
              </a:solidFill>
              <a:uFillTx/>
              <a:latin typeface="Arial" panose="020B0604020202020204" pitchFamily="34" charset="0"/>
              <a:cs typeface="Arial" panose="020B0604020202020204" pitchFamily="34" charset="0"/>
            </a:endParaRPr>
          </a:p>
        </p:txBody>
      </p:sp>
      <p:cxnSp>
        <p:nvCxnSpPr>
          <p:cNvPr id="19" name="Straight Connector 18">
            <a:extLst>
              <a:ext uri="{FF2B5EF4-FFF2-40B4-BE49-F238E27FC236}">
                <a16:creationId xmlns:a16="http://schemas.microsoft.com/office/drawing/2014/main" id="{03D8EE21-B6B2-8045-B184-7D47BB3C4DBA}"/>
              </a:ext>
            </a:extLst>
          </p:cNvPr>
          <p:cNvCxnSpPr/>
          <p:nvPr userDrawn="1"/>
        </p:nvCxnSpPr>
        <p:spPr>
          <a:xfrm>
            <a:off x="11695606" y="3792"/>
            <a:ext cx="0" cy="409392"/>
          </a:xfrm>
          <a:prstGeom prst="line">
            <a:avLst/>
          </a:prstGeom>
          <a:ln>
            <a:solidFill>
              <a:srgbClr val="04A299"/>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8554F8F-8E3B-7043-B30E-C40AD7E008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81350" y="186972"/>
            <a:ext cx="247853" cy="247853"/>
          </a:xfrm>
          <a:prstGeom prst="rect">
            <a:avLst/>
          </a:prstGeom>
        </p:spPr>
      </p:pic>
      <p:pic>
        <p:nvPicPr>
          <p:cNvPr id="12" name="Picture 11">
            <a:extLst>
              <a:ext uri="{FF2B5EF4-FFF2-40B4-BE49-F238E27FC236}">
                <a16:creationId xmlns:a16="http://schemas.microsoft.com/office/drawing/2014/main" id="{D50A4FF9-BF88-9144-ACB4-9D6B388CBBFD}"/>
              </a:ext>
            </a:extLst>
          </p:cNvPr>
          <p:cNvPicPr>
            <a:picLocks noChangeAspect="1"/>
          </p:cNvPicPr>
          <p:nvPr userDrawn="1"/>
        </p:nvPicPr>
        <p:blipFill>
          <a:blip r:embed="rId3"/>
          <a:stretch>
            <a:fillRect/>
          </a:stretch>
        </p:blipFill>
        <p:spPr>
          <a:xfrm>
            <a:off x="0" y="357188"/>
            <a:ext cx="444500" cy="889000"/>
          </a:xfrm>
          <a:prstGeom prst="rect">
            <a:avLst/>
          </a:prstGeom>
        </p:spPr>
      </p:pic>
    </p:spTree>
    <p:extLst>
      <p:ext uri="{BB962C8B-B14F-4D97-AF65-F5344CB8AC3E}">
        <p14:creationId xmlns:p14="http://schemas.microsoft.com/office/powerpoint/2010/main" val="1489210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268696"/>
      </p:ext>
    </p:extLst>
  </p:cSld>
  <p:clrMap bg1="lt1" tx1="dk1" bg2="lt2" tx2="dk2" accent1="accent1" accent2="accent2" accent3="accent3" accent4="accent4" accent5="accent5" accent6="accent6" hlink="hlink" folHlink="folHlink"/>
  <p:sldLayoutIdLst>
    <p:sldLayoutId id="2147483662" r:id="rId1"/>
    <p:sldLayoutId id="2147483651" r:id="rId2"/>
    <p:sldLayoutId id="2147483666" r:id="rId3"/>
    <p:sldLayoutId id="2147483667" r:id="rId4"/>
    <p:sldLayoutId id="2147483670" r:id="rId5"/>
    <p:sldLayoutId id="2147483676" r:id="rId6"/>
    <p:sldLayoutId id="2147483675" r:id="rId7"/>
    <p:sldLayoutId id="2147483678" r:id="rId8"/>
    <p:sldLayoutId id="2147483650" r:id="rId9"/>
    <p:sldLayoutId id="2147483652" r:id="rId10"/>
    <p:sldLayoutId id="2147483677" r:id="rId11"/>
    <p:sldLayoutId id="2147483655" r:id="rId12"/>
    <p:sldLayoutId id="2147483657" r:id="rId13"/>
    <p:sldLayoutId id="2147483654" r:id="rId14"/>
    <p:sldLayoutId id="2147483653" r:id="rId15"/>
    <p:sldLayoutId id="2147483656" r:id="rId16"/>
    <p:sldLayoutId id="2147483658" r:id="rId17"/>
    <p:sldLayoutId id="2147483679" r:id="rId18"/>
    <p:sldLayoutId id="2147483680" r:id="rId19"/>
    <p:sldLayoutId id="2147483681" r:id="rId20"/>
    <p:sldLayoutId id="2147483682" r:id="rId21"/>
    <p:sldLayoutId id="2147483671" r:id="rId22"/>
    <p:sldLayoutId id="2147483672" r:id="rId23"/>
    <p:sldLayoutId id="2147483683" r:id="rId24"/>
    <p:sldLayoutId id="2147483674" r:id="rId25"/>
    <p:sldLayoutId id="2147483684" r:id="rId26"/>
    <p:sldLayoutId id="2147483685" r:id="rId27"/>
    <p:sldLayoutId id="2147483686" r:id="rId2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D0B7A-F5DD-4F40-B4CB-3B2C354B893A}" type="datetimeFigureOut">
              <a:rPr lang="en-US" smtClean="0"/>
              <a:t>4/8/2021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E1883-0942-4AA3-9DB2-9C7C3A0314B1}" type="slidenum">
              <a:rPr lang="en-US" smtClean="0"/>
              <a:t>‹#›</a:t>
            </a:fld>
            <a:endParaRPr lang="en-US"/>
          </a:p>
        </p:txBody>
      </p:sp>
    </p:spTree>
    <p:extLst>
      <p:ext uri="{BB962C8B-B14F-4D97-AF65-F5344CB8AC3E}">
        <p14:creationId xmlns:p14="http://schemas.microsoft.com/office/powerpoint/2010/main" val="225777481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xml"/><Relationship Id="rId7" Type="http://schemas.openxmlformats.org/officeDocument/2006/relationships/diagramColors" Target="../diagrams/colors1.xml"/><Relationship Id="rId2" Type="http://schemas.openxmlformats.org/officeDocument/2006/relationships/slideLayout" Target="../slideLayouts/slideLayout26.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microsoft.com/office/2007/relationships/hdphoto" Target="../media/hdphoto1.wdp"/><Relationship Id="rId4" Type="http://schemas.openxmlformats.org/officeDocument/2006/relationships/diagramData" Target="../diagrams/data1.xml"/><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https://portal.shiptacenter.org/Handler.ashx?ItemType=File&amp;ItemGuId=9127c09f-ba81-4e60-b80f-a1704a5bbce9"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portal.shiptacenter.org/Portal/Content/STARS.aspx"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D88230-6587-439D-A19A-21A7A788CD60}"/>
              </a:ext>
            </a:extLst>
          </p:cNvPr>
          <p:cNvSpPr>
            <a:spLocks noGrp="1"/>
          </p:cNvSpPr>
          <p:nvPr>
            <p:ph type="body" sz="quarter" idx="10"/>
          </p:nvPr>
        </p:nvSpPr>
        <p:spPr>
          <a:xfrm>
            <a:off x="534988" y="1048230"/>
            <a:ext cx="5561012" cy="2271234"/>
          </a:xfrm>
        </p:spPr>
        <p:txBody>
          <a:bodyPr/>
          <a:lstStyle/>
          <a:p>
            <a:pPr algn="ctr"/>
            <a:r>
              <a:rPr lang="en-US" dirty="0"/>
              <a:t>April 2021 MIPPA TA Call</a:t>
            </a:r>
          </a:p>
        </p:txBody>
      </p:sp>
      <p:sp>
        <p:nvSpPr>
          <p:cNvPr id="4" name="Text Placeholder 3">
            <a:extLst>
              <a:ext uri="{FF2B5EF4-FFF2-40B4-BE49-F238E27FC236}">
                <a16:creationId xmlns:a16="http://schemas.microsoft.com/office/drawing/2014/main" id="{CD490F1D-D35D-490C-97FE-8A35489B94C3}"/>
              </a:ext>
            </a:extLst>
          </p:cNvPr>
          <p:cNvSpPr>
            <a:spLocks noGrp="1"/>
          </p:cNvSpPr>
          <p:nvPr>
            <p:ph type="body" sz="quarter" idx="11"/>
          </p:nvPr>
        </p:nvSpPr>
        <p:spPr>
          <a:xfrm>
            <a:off x="371959" y="4138047"/>
            <a:ext cx="6626111" cy="1337235"/>
          </a:xfrm>
        </p:spPr>
        <p:txBody>
          <a:bodyPr/>
          <a:lstStyle/>
          <a:p>
            <a:r>
              <a:rPr lang="en-US" sz="2400" dirty="0"/>
              <a:t> </a:t>
            </a:r>
            <a:r>
              <a:rPr lang="en-US" sz="2800" dirty="0"/>
              <a:t>Ann Kayrish</a:t>
            </a:r>
          </a:p>
          <a:p>
            <a:r>
              <a:rPr lang="en-US" sz="2800" dirty="0"/>
              <a:t>Brandy Bauer</a:t>
            </a:r>
          </a:p>
        </p:txBody>
      </p:sp>
      <p:sp>
        <p:nvSpPr>
          <p:cNvPr id="6" name="Text Placeholder 5">
            <a:extLst>
              <a:ext uri="{FF2B5EF4-FFF2-40B4-BE49-F238E27FC236}">
                <a16:creationId xmlns:a16="http://schemas.microsoft.com/office/drawing/2014/main" id="{CCF49354-CB7F-47FC-BF9E-5AB4D72AA20B}"/>
              </a:ext>
            </a:extLst>
          </p:cNvPr>
          <p:cNvSpPr>
            <a:spLocks noGrp="1"/>
          </p:cNvSpPr>
          <p:nvPr>
            <p:ph type="body" sz="quarter" idx="13"/>
          </p:nvPr>
        </p:nvSpPr>
        <p:spPr>
          <a:xfrm>
            <a:off x="371959" y="5346916"/>
            <a:ext cx="6626111" cy="462854"/>
          </a:xfrm>
        </p:spPr>
        <p:txBody>
          <a:bodyPr/>
          <a:lstStyle/>
          <a:p>
            <a:r>
              <a:rPr lang="en-US" sz="2400" dirty="0"/>
              <a:t>April 8, 2021</a:t>
            </a:r>
          </a:p>
        </p:txBody>
      </p:sp>
    </p:spTree>
    <p:extLst>
      <p:ext uri="{BB962C8B-B14F-4D97-AF65-F5344CB8AC3E}">
        <p14:creationId xmlns:p14="http://schemas.microsoft.com/office/powerpoint/2010/main" val="1314971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7056DE-5FE5-4F64-B74C-B9E9982269EC}"/>
              </a:ext>
            </a:extLst>
          </p:cNvPr>
          <p:cNvSpPr>
            <a:spLocks noGrp="1"/>
          </p:cNvSpPr>
          <p:nvPr>
            <p:ph type="body" sz="quarter" idx="10"/>
          </p:nvPr>
        </p:nvSpPr>
        <p:spPr>
          <a:xfrm>
            <a:off x="741362" y="132522"/>
            <a:ext cx="10973559" cy="1293118"/>
          </a:xfrm>
        </p:spPr>
        <p:txBody>
          <a:bodyPr/>
          <a:lstStyle/>
          <a:p>
            <a:r>
              <a:rPr lang="en-US"/>
              <a:t>Report from Tompkins </a:t>
            </a:r>
            <a:r>
              <a:rPr lang="en-US" dirty="0"/>
              <a:t>and Cortland Counties, NY  </a:t>
            </a:r>
          </a:p>
        </p:txBody>
      </p:sp>
      <p:pic>
        <p:nvPicPr>
          <p:cNvPr id="11" name="Picture 10">
            <a:extLst>
              <a:ext uri="{FF2B5EF4-FFF2-40B4-BE49-F238E27FC236}">
                <a16:creationId xmlns:a16="http://schemas.microsoft.com/office/drawing/2014/main" id="{82DACF6A-6BAA-4B3F-936F-79E7D5837D90}"/>
              </a:ext>
            </a:extLst>
          </p:cNvPr>
          <p:cNvPicPr>
            <a:picLocks noChangeAspect="1"/>
          </p:cNvPicPr>
          <p:nvPr/>
        </p:nvPicPr>
        <p:blipFill rotWithShape="1">
          <a:blip r:embed="rId2"/>
          <a:srcRect l="19689" t="38332" r="33202" b="11436"/>
          <a:stretch/>
        </p:blipFill>
        <p:spPr>
          <a:xfrm>
            <a:off x="1006475" y="1425640"/>
            <a:ext cx="9061450" cy="5432360"/>
          </a:xfrm>
          <a:prstGeom prst="rect">
            <a:avLst/>
          </a:prstGeom>
        </p:spPr>
      </p:pic>
      <p:sp>
        <p:nvSpPr>
          <p:cNvPr id="13" name="Oval 12">
            <a:extLst>
              <a:ext uri="{FF2B5EF4-FFF2-40B4-BE49-F238E27FC236}">
                <a16:creationId xmlns:a16="http://schemas.microsoft.com/office/drawing/2014/main" id="{3EC368FE-CBF1-4E5C-A942-3C125C1E392A}"/>
              </a:ext>
            </a:extLst>
          </p:cNvPr>
          <p:cNvSpPr/>
          <p:nvPr/>
        </p:nvSpPr>
        <p:spPr>
          <a:xfrm>
            <a:off x="5272088" y="4300538"/>
            <a:ext cx="2043112" cy="1443037"/>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9898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800" b="1" dirty="0">
                <a:solidFill>
                  <a:schemeClr val="tx2"/>
                </a:solidFill>
              </a:rPr>
              <a:t>Welcome to the April MIPPA TA call</a:t>
            </a:r>
            <a:br>
              <a:rPr lang="en-US" sz="2800" b="1" dirty="0">
                <a:solidFill>
                  <a:schemeClr val="tx2"/>
                </a:solidFill>
              </a:rPr>
            </a:br>
            <a:br>
              <a:rPr lang="en-US" sz="2800" dirty="0">
                <a:solidFill>
                  <a:schemeClr val="tx2"/>
                </a:solidFill>
              </a:rPr>
            </a:br>
            <a:r>
              <a:rPr lang="en-US" sz="2000" b="1" i="1" dirty="0"/>
              <a:t>Review of Zoom features   </a:t>
            </a:r>
          </a:p>
        </p:txBody>
      </p:sp>
      <p:graphicFrame>
        <p:nvGraphicFramePr>
          <p:cNvPr id="4" name="Content Placeholder 3">
            <a:extLst>
              <a:ext uri="{FF2B5EF4-FFF2-40B4-BE49-F238E27FC236}">
                <a16:creationId xmlns:a16="http://schemas.microsoft.com/office/drawing/2014/main" id="{C6B86B78-0CAF-461F-B40A-41B4A78CC4B3}"/>
              </a:ext>
            </a:extLst>
          </p:cNvPr>
          <p:cNvGraphicFramePr>
            <a:graphicFrameLocks noGrp="1"/>
          </p:cNvGraphicFramePr>
          <p:nvPr>
            <p:ph sz="quarter" idx="1"/>
            <p:extLst>
              <p:ext uri="{D42A27DB-BD31-4B8C-83A1-F6EECF244321}">
                <p14:modId xmlns:p14="http://schemas.microsoft.com/office/powerpoint/2010/main" val="2806674650"/>
              </p:ext>
            </p:extLst>
          </p:nvPr>
        </p:nvGraphicFramePr>
        <p:xfrm>
          <a:off x="697424" y="2479728"/>
          <a:ext cx="10991339" cy="41496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7">
            <a:extLst>
              <a:ext uri="{FF2B5EF4-FFF2-40B4-BE49-F238E27FC236}">
                <a16:creationId xmlns:a16="http://schemas.microsoft.com/office/drawing/2014/main" id="{E29D81E9-BF8A-44E8-AB06-23CEF3C2A691}"/>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Lst>
          </a:blip>
          <a:srcRect t="76562" r="17008" b="5357"/>
          <a:stretch/>
        </p:blipFill>
        <p:spPr>
          <a:xfrm>
            <a:off x="1292200" y="1456840"/>
            <a:ext cx="9630220" cy="990599"/>
          </a:xfrm>
          <a:prstGeom prst="rect">
            <a:avLst/>
          </a:prstGeom>
        </p:spPr>
      </p:pic>
    </p:spTree>
    <p:custDataLst>
      <p:tags r:id="rId1"/>
    </p:custDataLst>
    <p:extLst>
      <p:ext uri="{BB962C8B-B14F-4D97-AF65-F5344CB8AC3E}">
        <p14:creationId xmlns:p14="http://schemas.microsoft.com/office/powerpoint/2010/main" val="2071635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0" y="0"/>
            <a:ext cx="12192000" cy="685800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A9C71-3FE5-442C-8C4B-B5217C3417E4}"/>
              </a:ext>
            </a:extLst>
          </p:cNvPr>
          <p:cNvSpPr>
            <a:spLocks noGrp="1"/>
          </p:cNvSpPr>
          <p:nvPr>
            <p:ph type="title"/>
          </p:nvPr>
        </p:nvSpPr>
        <p:spPr>
          <a:xfrm>
            <a:off x="424070" y="384312"/>
            <a:ext cx="11158330" cy="742123"/>
          </a:xfrm>
          <a:gradFill flip="none" rotWithShape="1">
            <a:gsLst>
              <a:gs pos="0">
                <a:srgbClr val="0000CC">
                  <a:tint val="66000"/>
                  <a:satMod val="160000"/>
                </a:srgbClr>
              </a:gs>
              <a:gs pos="50000">
                <a:srgbClr val="0000CC">
                  <a:tint val="44500"/>
                  <a:satMod val="160000"/>
                </a:srgbClr>
              </a:gs>
              <a:gs pos="100000">
                <a:srgbClr val="0000CC">
                  <a:tint val="23500"/>
                  <a:satMod val="160000"/>
                </a:srgbClr>
              </a:gs>
            </a:gsLst>
            <a:lin ang="0" scaled="1"/>
            <a:tileRect/>
          </a:gradFill>
          <a:ln>
            <a:solidFill>
              <a:schemeClr val="tx2"/>
            </a:solidFill>
          </a:ln>
        </p:spPr>
        <p:txBody>
          <a:bodyPr>
            <a:normAutofit fontScale="90000"/>
          </a:bodyPr>
          <a:lstStyle/>
          <a:p>
            <a:pPr algn="ctr"/>
            <a:r>
              <a:rPr lang="en-US" sz="4400" dirty="0"/>
              <a:t>Partners in Targeting Diverse Populations  </a:t>
            </a:r>
          </a:p>
        </p:txBody>
      </p:sp>
      <p:sp>
        <p:nvSpPr>
          <p:cNvPr id="3" name="Content Placeholder 2">
            <a:extLst>
              <a:ext uri="{FF2B5EF4-FFF2-40B4-BE49-F238E27FC236}">
                <a16:creationId xmlns:a16="http://schemas.microsoft.com/office/drawing/2014/main" id="{D3C9671A-FFDF-46C5-A9E5-1F23E79EB77C}"/>
              </a:ext>
            </a:extLst>
          </p:cNvPr>
          <p:cNvSpPr>
            <a:spLocks noGrp="1"/>
          </p:cNvSpPr>
          <p:nvPr>
            <p:ph idx="1"/>
          </p:nvPr>
        </p:nvSpPr>
        <p:spPr>
          <a:xfrm>
            <a:off x="424070" y="1338471"/>
            <a:ext cx="11158330" cy="4787694"/>
          </a:xfrm>
        </p:spPr>
        <p:txBody>
          <a:bodyPr/>
          <a:lstStyle/>
          <a:p>
            <a:pPr marL="0" indent="0">
              <a:buNone/>
            </a:pPr>
            <a:r>
              <a:rPr lang="en-US" dirty="0"/>
              <a:t>Partners in outreach</a:t>
            </a:r>
          </a:p>
          <a:p>
            <a:r>
              <a:rPr lang="en-US" dirty="0"/>
              <a:t>Access to Independence (Individuals with disability) </a:t>
            </a:r>
          </a:p>
          <a:p>
            <a:r>
              <a:rPr lang="en-US" dirty="0"/>
              <a:t>Salvation Army, Loave &amp; Fishes, food pantries (low-income)</a:t>
            </a:r>
          </a:p>
          <a:p>
            <a:r>
              <a:rPr lang="en-US" dirty="0"/>
              <a:t>Rural service and New Ministries (rural)</a:t>
            </a:r>
          </a:p>
          <a:p>
            <a:r>
              <a:rPr lang="en-US" dirty="0"/>
              <a:t>Cortland County ESL classes (limited English)</a:t>
            </a:r>
          </a:p>
        </p:txBody>
      </p:sp>
      <p:pic>
        <p:nvPicPr>
          <p:cNvPr id="5" name="Picture 4">
            <a:extLst>
              <a:ext uri="{FF2B5EF4-FFF2-40B4-BE49-F238E27FC236}">
                <a16:creationId xmlns:a16="http://schemas.microsoft.com/office/drawing/2014/main" id="{64961A55-13B9-4265-B0DA-7DF8631F2331}"/>
              </a:ext>
            </a:extLst>
          </p:cNvPr>
          <p:cNvPicPr>
            <a:picLocks noChangeAspect="1"/>
          </p:cNvPicPr>
          <p:nvPr/>
        </p:nvPicPr>
        <p:blipFill>
          <a:blip r:embed="rId2"/>
          <a:stretch>
            <a:fillRect/>
          </a:stretch>
        </p:blipFill>
        <p:spPr>
          <a:xfrm>
            <a:off x="5301890" y="5057930"/>
            <a:ext cx="6572058" cy="1280271"/>
          </a:xfrm>
          <a:prstGeom prst="rect">
            <a:avLst/>
          </a:prstGeom>
        </p:spPr>
      </p:pic>
    </p:spTree>
    <p:extLst>
      <p:ext uri="{BB962C8B-B14F-4D97-AF65-F5344CB8AC3E}">
        <p14:creationId xmlns:p14="http://schemas.microsoft.com/office/powerpoint/2010/main" val="151057249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A9C71-3FE5-442C-8C4B-B5217C3417E4}"/>
              </a:ext>
            </a:extLst>
          </p:cNvPr>
          <p:cNvSpPr>
            <a:spLocks noGrp="1"/>
          </p:cNvSpPr>
          <p:nvPr>
            <p:ph type="title"/>
          </p:nvPr>
        </p:nvSpPr>
        <p:spPr>
          <a:xfrm>
            <a:off x="291548" y="239486"/>
            <a:ext cx="11290852" cy="886950"/>
          </a:xfrm>
          <a:gradFill flip="none" rotWithShape="1">
            <a:gsLst>
              <a:gs pos="0">
                <a:srgbClr val="0000CC">
                  <a:tint val="66000"/>
                  <a:satMod val="160000"/>
                </a:srgbClr>
              </a:gs>
              <a:gs pos="50000">
                <a:srgbClr val="0000CC">
                  <a:tint val="44500"/>
                  <a:satMod val="160000"/>
                </a:srgbClr>
              </a:gs>
              <a:gs pos="100000">
                <a:srgbClr val="0000CC">
                  <a:tint val="23500"/>
                  <a:satMod val="160000"/>
                </a:srgbClr>
              </a:gs>
            </a:gsLst>
            <a:lin ang="18900000" scaled="1"/>
            <a:tileRect/>
          </a:gradFill>
          <a:ln>
            <a:solidFill>
              <a:schemeClr val="tx2"/>
            </a:solidFill>
          </a:ln>
        </p:spPr>
        <p:txBody>
          <a:bodyPr>
            <a:normAutofit/>
          </a:bodyPr>
          <a:lstStyle/>
          <a:p>
            <a:pPr algn="ctr"/>
            <a:r>
              <a:rPr lang="en-US" sz="4400" dirty="0"/>
              <a:t>Targeting Diverse Populations Activities </a:t>
            </a:r>
          </a:p>
        </p:txBody>
      </p:sp>
      <p:sp>
        <p:nvSpPr>
          <p:cNvPr id="3" name="Content Placeholder 2">
            <a:extLst>
              <a:ext uri="{FF2B5EF4-FFF2-40B4-BE49-F238E27FC236}">
                <a16:creationId xmlns:a16="http://schemas.microsoft.com/office/drawing/2014/main" id="{D3C9671A-FFDF-46C5-A9E5-1F23E79EB77C}"/>
              </a:ext>
            </a:extLst>
          </p:cNvPr>
          <p:cNvSpPr>
            <a:spLocks noGrp="1"/>
          </p:cNvSpPr>
          <p:nvPr>
            <p:ph idx="1"/>
          </p:nvPr>
        </p:nvSpPr>
        <p:spPr>
          <a:xfrm>
            <a:off x="424070" y="1338471"/>
            <a:ext cx="11158330" cy="4787694"/>
          </a:xfrm>
        </p:spPr>
        <p:txBody>
          <a:bodyPr>
            <a:normAutofit/>
          </a:bodyPr>
          <a:lstStyle/>
          <a:p>
            <a:r>
              <a:rPr lang="en-US" dirty="0"/>
              <a:t>Mailings </a:t>
            </a:r>
          </a:p>
          <a:p>
            <a:pPr lvl="1">
              <a:buFont typeface="Courier New" panose="02070309020205020404" pitchFamily="49" charset="0"/>
              <a:buChar char="o"/>
            </a:pPr>
            <a:r>
              <a:rPr lang="en-US" dirty="0"/>
              <a:t>Translating/making materials accessible to population</a:t>
            </a:r>
          </a:p>
          <a:p>
            <a:pPr lvl="1">
              <a:buFont typeface="Courier New" panose="02070309020205020404" pitchFamily="49" charset="0"/>
              <a:buChar char="o"/>
            </a:pPr>
            <a:r>
              <a:rPr lang="en-US" dirty="0"/>
              <a:t>Publicize the availability of translation services </a:t>
            </a:r>
          </a:p>
          <a:p>
            <a:r>
              <a:rPr lang="en-US" dirty="0"/>
              <a:t>Hand delivery of agency information </a:t>
            </a:r>
          </a:p>
          <a:p>
            <a:r>
              <a:rPr lang="en-US" dirty="0"/>
              <a:t>Essential equipment giveaways (</a:t>
            </a:r>
            <a:r>
              <a:rPr lang="en-US" sz="2800" dirty="0"/>
              <a:t>masks, toilet paper, gloves, pamphlets, brochures</a:t>
            </a:r>
            <a:r>
              <a:rPr lang="en-US" dirty="0"/>
              <a:t>)</a:t>
            </a:r>
          </a:p>
          <a:p>
            <a:r>
              <a:rPr lang="en-US" dirty="0"/>
              <a:t>COVID -19 clinics </a:t>
            </a:r>
          </a:p>
          <a:p>
            <a:r>
              <a:rPr lang="en-US" dirty="0"/>
              <a:t>Zoom presentations</a:t>
            </a:r>
          </a:p>
        </p:txBody>
      </p:sp>
      <p:pic>
        <p:nvPicPr>
          <p:cNvPr id="5" name="Picture 4">
            <a:extLst>
              <a:ext uri="{FF2B5EF4-FFF2-40B4-BE49-F238E27FC236}">
                <a16:creationId xmlns:a16="http://schemas.microsoft.com/office/drawing/2014/main" id="{93B796D2-AB5D-449D-85F8-ADCB5D885DF9}"/>
              </a:ext>
            </a:extLst>
          </p:cNvPr>
          <p:cNvPicPr>
            <a:picLocks noChangeAspect="1"/>
          </p:cNvPicPr>
          <p:nvPr/>
        </p:nvPicPr>
        <p:blipFill rotWithShape="1">
          <a:blip r:embed="rId2"/>
          <a:srcRect l="3478" t="22843" r="42619" b="58523"/>
          <a:stretch/>
        </p:blipFill>
        <p:spPr>
          <a:xfrm>
            <a:off x="5196114" y="5341258"/>
            <a:ext cx="6571816" cy="1277257"/>
          </a:xfrm>
          <a:prstGeom prst="rect">
            <a:avLst/>
          </a:prstGeom>
        </p:spPr>
      </p:pic>
    </p:spTree>
    <p:extLst>
      <p:ext uri="{BB962C8B-B14F-4D97-AF65-F5344CB8AC3E}">
        <p14:creationId xmlns:p14="http://schemas.microsoft.com/office/powerpoint/2010/main" val="100336831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1629820-1D04-C544-9FCE-DA486E6144C1}"/>
              </a:ext>
            </a:extLst>
          </p:cNvPr>
          <p:cNvSpPr>
            <a:spLocks noGrp="1"/>
          </p:cNvSpPr>
          <p:nvPr>
            <p:ph type="body" idx="1"/>
          </p:nvPr>
        </p:nvSpPr>
        <p:spPr>
          <a:xfrm>
            <a:off x="4943959" y="1052969"/>
            <a:ext cx="6527478" cy="5368010"/>
          </a:xfrm>
        </p:spPr>
        <p:txBody>
          <a:bodyPr>
            <a:noAutofit/>
          </a:bodyPr>
          <a:lstStyle/>
          <a:p>
            <a:pPr marL="453862" indent="-453862">
              <a:buFont typeface="Arial" panose="020B0604020202020204" pitchFamily="34" charset="0"/>
              <a:buChar char="•"/>
            </a:pPr>
            <a:r>
              <a:rPr lang="en-US" sz="2800" dirty="0">
                <a:latin typeface="+mj-lt"/>
              </a:rPr>
              <a:t>Welcome and housekeeping  </a:t>
            </a:r>
          </a:p>
          <a:p>
            <a:pPr marL="453862" indent="-453862">
              <a:lnSpc>
                <a:spcPct val="100000"/>
              </a:lnSpc>
              <a:buFont typeface="Arial" panose="020B0604020202020204" pitchFamily="34" charset="0"/>
              <a:buChar char="•"/>
            </a:pPr>
            <a:r>
              <a:rPr lang="en-US" sz="2800" dirty="0">
                <a:latin typeface="+mj-lt"/>
              </a:rPr>
              <a:t>ACL Office of American Indian, Alaska Native and Native Hawaiian Programs  </a:t>
            </a:r>
          </a:p>
          <a:p>
            <a:pPr marL="378219" indent="-378219">
              <a:lnSpc>
                <a:spcPct val="100000"/>
              </a:lnSpc>
              <a:buFont typeface="Arial" panose="020B0604020202020204" pitchFamily="34" charset="0"/>
              <a:buChar char="•"/>
            </a:pPr>
            <a:r>
              <a:rPr lang="en-US" sz="2800" dirty="0">
                <a:latin typeface="+mj-lt"/>
              </a:rPr>
              <a:t>Report from New York’s Tompkins &amp; Cortland counties </a:t>
            </a:r>
          </a:p>
          <a:p>
            <a:pPr marL="378219" indent="-378219">
              <a:buFont typeface="Arial" panose="020B0604020202020204" pitchFamily="34" charset="0"/>
              <a:buChar char="•"/>
            </a:pPr>
            <a:r>
              <a:rPr lang="en-US" sz="2800" dirty="0">
                <a:latin typeface="+mj-lt"/>
              </a:rPr>
              <a:t>Introducing MHP </a:t>
            </a:r>
            <a:r>
              <a:rPr lang="en-US" sz="2800" dirty="0" err="1">
                <a:latin typeface="+mj-lt"/>
              </a:rPr>
              <a:t>Salud</a:t>
            </a:r>
            <a:r>
              <a:rPr lang="en-US" sz="2800" dirty="0">
                <a:latin typeface="+mj-lt"/>
              </a:rPr>
              <a:t>  </a:t>
            </a:r>
          </a:p>
          <a:p>
            <a:pPr marL="378219" indent="-378219">
              <a:buFont typeface="Arial" panose="020B0604020202020204" pitchFamily="34" charset="0"/>
              <a:buChar char="•"/>
            </a:pPr>
            <a:r>
              <a:rPr lang="en-US" sz="2800" dirty="0">
                <a:latin typeface="+mj-lt"/>
              </a:rPr>
              <a:t>MIPPA performance measure minute </a:t>
            </a:r>
          </a:p>
          <a:p>
            <a:r>
              <a:rPr lang="en-US" sz="2800" b="1" dirty="0"/>
              <a:t> </a:t>
            </a:r>
            <a:r>
              <a:rPr lang="en-US" sz="2800" dirty="0"/>
              <a:t>	</a:t>
            </a:r>
          </a:p>
        </p:txBody>
      </p:sp>
      <p:sp>
        <p:nvSpPr>
          <p:cNvPr id="5" name="Text Placeholder 4">
            <a:extLst>
              <a:ext uri="{FF2B5EF4-FFF2-40B4-BE49-F238E27FC236}">
                <a16:creationId xmlns:a16="http://schemas.microsoft.com/office/drawing/2014/main" id="{906320A7-BB93-416C-A531-CE487878905D}"/>
              </a:ext>
            </a:extLst>
          </p:cNvPr>
          <p:cNvSpPr>
            <a:spLocks noGrp="1"/>
          </p:cNvSpPr>
          <p:nvPr>
            <p:ph type="body" sz="quarter" idx="10"/>
          </p:nvPr>
        </p:nvSpPr>
        <p:spPr/>
        <p:txBody>
          <a:bodyPr/>
          <a:lstStyle/>
          <a:p>
            <a:r>
              <a:rPr lang="en-US" dirty="0"/>
              <a:t>On today’s call</a:t>
            </a:r>
          </a:p>
        </p:txBody>
      </p:sp>
      <p:sp>
        <p:nvSpPr>
          <p:cNvPr id="4" name="Slide Number Placeholder 3">
            <a:extLst>
              <a:ext uri="{FF2B5EF4-FFF2-40B4-BE49-F238E27FC236}">
                <a16:creationId xmlns:a16="http://schemas.microsoft.com/office/drawing/2014/main" id="{B05012B5-BEA0-0642-8EBB-EE1EEACC076D}"/>
              </a:ext>
            </a:extLst>
          </p:cNvPr>
          <p:cNvSpPr>
            <a:spLocks noGrp="1"/>
          </p:cNvSpPr>
          <p:nvPr>
            <p:ph type="sldNum" sz="quarter" idx="4294967295"/>
          </p:nvPr>
        </p:nvSpPr>
        <p:spPr>
          <a:xfrm>
            <a:off x="10918825" y="6356350"/>
            <a:ext cx="1273175" cy="501650"/>
          </a:xfrm>
          <a:prstGeom prst="rect">
            <a:avLst/>
          </a:prstGeom>
        </p:spPr>
        <p:txBody>
          <a:bodyPr/>
          <a:lstStyle/>
          <a:p>
            <a:pPr defTabSz="302575"/>
            <a:fld id="{7407AE2B-5099-7E47-BBD9-B1DA69B8770E}" type="slidenum">
              <a:rPr lang="en-US"/>
              <a:pPr defTabSz="302575"/>
              <a:t>3</a:t>
            </a:fld>
            <a:endParaRPr lang="en-US" dirty="0"/>
          </a:p>
        </p:txBody>
      </p:sp>
    </p:spTree>
    <p:extLst>
      <p:ext uri="{BB962C8B-B14F-4D97-AF65-F5344CB8AC3E}">
        <p14:creationId xmlns:p14="http://schemas.microsoft.com/office/powerpoint/2010/main" val="3570008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5143500"/>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FD0409C7-F570-4165-8F9F-DD18E3DD2172}"/>
              </a:ext>
            </a:extLst>
          </p:cNvPr>
          <p:cNvSpPr>
            <a:spLocks noGrp="1"/>
          </p:cNvSpPr>
          <p:nvPr>
            <p:ph type="body" sz="quarter" idx="10"/>
          </p:nvPr>
        </p:nvSpPr>
        <p:spPr/>
        <p:txBody>
          <a:bodyPr/>
          <a:lstStyle/>
          <a:p>
            <a:r>
              <a:rPr lang="en-US" dirty="0"/>
              <a:t>Contact Information </a:t>
            </a:r>
          </a:p>
        </p:txBody>
      </p:sp>
      <p:pic>
        <p:nvPicPr>
          <p:cNvPr id="23" name="Picture 22">
            <a:extLst>
              <a:ext uri="{FF2B5EF4-FFF2-40B4-BE49-F238E27FC236}">
                <a16:creationId xmlns:a16="http://schemas.microsoft.com/office/drawing/2014/main" id="{5EF34EE7-8ECF-458A-9FA0-9946C7792348}"/>
              </a:ext>
            </a:extLst>
          </p:cNvPr>
          <p:cNvPicPr>
            <a:picLocks noChangeAspect="1"/>
          </p:cNvPicPr>
          <p:nvPr/>
        </p:nvPicPr>
        <p:blipFill>
          <a:blip r:embed="rId2"/>
          <a:stretch>
            <a:fillRect/>
          </a:stretch>
        </p:blipFill>
        <p:spPr>
          <a:xfrm>
            <a:off x="861391" y="1569932"/>
            <a:ext cx="10177670" cy="4353789"/>
          </a:xfrm>
          <a:prstGeom prst="rect">
            <a:avLst/>
          </a:prstGeom>
        </p:spPr>
      </p:pic>
    </p:spTree>
    <p:extLst>
      <p:ext uri="{BB962C8B-B14F-4D97-AF65-F5344CB8AC3E}">
        <p14:creationId xmlns:p14="http://schemas.microsoft.com/office/powerpoint/2010/main" val="30232324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05E80DE-79C6-4FAB-B971-182149F885A4}"/>
              </a:ext>
            </a:extLst>
          </p:cNvPr>
          <p:cNvSpPr>
            <a:spLocks noGrp="1"/>
          </p:cNvSpPr>
          <p:nvPr>
            <p:ph type="body" sz="quarter" idx="10"/>
          </p:nvPr>
        </p:nvSpPr>
        <p:spPr/>
        <p:txBody>
          <a:bodyPr/>
          <a:lstStyle/>
          <a:p>
            <a:r>
              <a:rPr lang="en-US" dirty="0"/>
              <a:t>MIPPA Performance measures</a:t>
            </a:r>
          </a:p>
        </p:txBody>
      </p:sp>
      <p:sp>
        <p:nvSpPr>
          <p:cNvPr id="8" name="Text Placeholder 7">
            <a:extLst>
              <a:ext uri="{FF2B5EF4-FFF2-40B4-BE49-F238E27FC236}">
                <a16:creationId xmlns:a16="http://schemas.microsoft.com/office/drawing/2014/main" id="{479376CE-CE15-4F8B-BA41-E2CE9FBDBF09}"/>
              </a:ext>
            </a:extLst>
          </p:cNvPr>
          <p:cNvSpPr>
            <a:spLocks noGrp="1"/>
          </p:cNvSpPr>
          <p:nvPr>
            <p:ph type="body" sz="quarter" idx="11"/>
          </p:nvPr>
        </p:nvSpPr>
        <p:spPr/>
        <p:txBody>
          <a:bodyPr/>
          <a:lstStyle/>
          <a:p>
            <a:endParaRPr lang="en-US"/>
          </a:p>
        </p:txBody>
      </p:sp>
      <p:sp>
        <p:nvSpPr>
          <p:cNvPr id="9" name="Text Placeholder 8">
            <a:extLst>
              <a:ext uri="{FF2B5EF4-FFF2-40B4-BE49-F238E27FC236}">
                <a16:creationId xmlns:a16="http://schemas.microsoft.com/office/drawing/2014/main" id="{1033AA45-2944-4665-8DC6-2340000E45EA}"/>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95248D04-4F49-4EAD-BB82-51A7ED7D6690}"/>
              </a:ext>
            </a:extLst>
          </p:cNvPr>
          <p:cNvSpPr>
            <a:spLocks noGrp="1"/>
          </p:cNvSpPr>
          <p:nvPr>
            <p:ph type="sldNum" sz="quarter" idx="4294967295"/>
          </p:nvPr>
        </p:nvSpPr>
        <p:spPr>
          <a:xfrm>
            <a:off x="10918825" y="6356350"/>
            <a:ext cx="1273175" cy="501650"/>
          </a:xfrm>
          <a:prstGeom prst="rect">
            <a:avLst/>
          </a:prstGeom>
        </p:spPr>
        <p:txBody>
          <a:bodyPr/>
          <a:lstStyle/>
          <a:p>
            <a:pPr defTabSz="685817"/>
            <a:fld id="{7407AE2B-5099-7E47-BBD9-B1DA69B8770E}" type="slidenum">
              <a:rPr lang="en-US"/>
              <a:pPr defTabSz="685817"/>
              <a:t>35</a:t>
            </a:fld>
            <a:endParaRPr lang="en-US" dirty="0"/>
          </a:p>
        </p:txBody>
      </p:sp>
      <p:pic>
        <p:nvPicPr>
          <p:cNvPr id="5" name="Picture 4">
            <a:extLst>
              <a:ext uri="{FF2B5EF4-FFF2-40B4-BE49-F238E27FC236}">
                <a16:creationId xmlns:a16="http://schemas.microsoft.com/office/drawing/2014/main" id="{ACE3AA37-6D21-43DD-8FE9-DF4C0A53CAB7}"/>
              </a:ext>
            </a:extLst>
          </p:cNvPr>
          <p:cNvPicPr>
            <a:picLocks noChangeAspect="1"/>
          </p:cNvPicPr>
          <p:nvPr/>
        </p:nvPicPr>
        <p:blipFill>
          <a:blip r:embed="rId3"/>
          <a:stretch>
            <a:fillRect/>
          </a:stretch>
        </p:blipFill>
        <p:spPr>
          <a:xfrm>
            <a:off x="1965480" y="1781482"/>
            <a:ext cx="8261041" cy="4380993"/>
          </a:xfrm>
          <a:prstGeom prst="rect">
            <a:avLst/>
          </a:prstGeom>
        </p:spPr>
      </p:pic>
      <p:sp>
        <p:nvSpPr>
          <p:cNvPr id="6" name="Oval 5">
            <a:extLst>
              <a:ext uri="{FF2B5EF4-FFF2-40B4-BE49-F238E27FC236}">
                <a16:creationId xmlns:a16="http://schemas.microsoft.com/office/drawing/2014/main" id="{16C9EF9F-BBC1-4FC3-8F80-E181E7647533}"/>
              </a:ext>
            </a:extLst>
          </p:cNvPr>
          <p:cNvSpPr/>
          <p:nvPr/>
        </p:nvSpPr>
        <p:spPr>
          <a:xfrm>
            <a:off x="2142736" y="2550718"/>
            <a:ext cx="8060183" cy="165231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a:endParaRPr lang="en-US" sz="1350" dirty="0">
              <a:solidFill>
                <a:prstClr val="white"/>
              </a:solidFill>
              <a:latin typeface="Calibri" panose="020F0502020204030204"/>
            </a:endParaRPr>
          </a:p>
        </p:txBody>
      </p:sp>
    </p:spTree>
    <p:extLst>
      <p:ext uri="{BB962C8B-B14F-4D97-AF65-F5344CB8AC3E}">
        <p14:creationId xmlns:p14="http://schemas.microsoft.com/office/powerpoint/2010/main" val="4140263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C2339D-BA39-4694-9309-C8ADFEB88767}"/>
              </a:ext>
            </a:extLst>
          </p:cNvPr>
          <p:cNvSpPr>
            <a:spLocks noGrp="1"/>
          </p:cNvSpPr>
          <p:nvPr>
            <p:ph type="body" sz="quarter" idx="11"/>
          </p:nvPr>
        </p:nvSpPr>
        <p:spPr>
          <a:xfrm>
            <a:off x="741363" y="1531648"/>
            <a:ext cx="10820373" cy="878472"/>
          </a:xfrm>
        </p:spPr>
        <p:txBody>
          <a:bodyPr/>
          <a:lstStyle/>
          <a:p>
            <a:pPr marL="0" indent="0">
              <a:buNone/>
            </a:pPr>
            <a:r>
              <a:rPr lang="en-US" b="1" dirty="0">
                <a:solidFill>
                  <a:schemeClr val="tx2"/>
                </a:solidFill>
              </a:rPr>
              <a:t>2</a:t>
            </a:r>
            <a:r>
              <a:rPr lang="en-US" sz="2400" b="1" dirty="0">
                <a:solidFill>
                  <a:schemeClr val="tx2"/>
                </a:solidFill>
              </a:rPr>
              <a:t>.  </a:t>
            </a:r>
            <a:r>
              <a:rPr lang="en-US" sz="2400" b="1" dirty="0">
                <a:solidFill>
                  <a:schemeClr val="tx2"/>
                </a:solidFill>
                <a:latin typeface="+mj-lt"/>
              </a:rPr>
              <a:t>Ensure that the team member identified in “Session conducted by” has MIPPA marked on their Team Member form/record </a:t>
            </a:r>
          </a:p>
          <a:p>
            <a:endParaRPr lang="en-US" sz="2400" dirty="0"/>
          </a:p>
          <a:p>
            <a:endParaRPr lang="en-US" dirty="0"/>
          </a:p>
        </p:txBody>
      </p:sp>
      <p:sp>
        <p:nvSpPr>
          <p:cNvPr id="10" name="Title 9">
            <a:extLst>
              <a:ext uri="{FF2B5EF4-FFF2-40B4-BE49-F238E27FC236}">
                <a16:creationId xmlns:a16="http://schemas.microsoft.com/office/drawing/2014/main" id="{C34FA74E-2545-4D66-A9BE-BCC84B0A11DB}"/>
              </a:ext>
            </a:extLst>
          </p:cNvPr>
          <p:cNvSpPr>
            <a:spLocks noGrp="1"/>
          </p:cNvSpPr>
          <p:nvPr>
            <p:ph type="title" idx="4294967295"/>
          </p:nvPr>
        </p:nvSpPr>
        <p:spPr>
          <a:xfrm>
            <a:off x="741364" y="340726"/>
            <a:ext cx="10709274" cy="878473"/>
          </a:xfrm>
        </p:spPr>
        <p:txBody>
          <a:bodyPr>
            <a:noAutofit/>
          </a:bodyPr>
          <a:lstStyle/>
          <a:p>
            <a:pPr algn="ctr"/>
            <a:r>
              <a:rPr lang="en-US" sz="3600" b="1" dirty="0">
                <a:solidFill>
                  <a:schemeClr val="tx2"/>
                </a:solidFill>
                <a:latin typeface="Source Serif Pro" panose="02040603050405020204" pitchFamily="18" charset="0"/>
                <a:ea typeface="Source Serif Pro" panose="02040603050405020204" pitchFamily="18" charset="0"/>
              </a:rPr>
              <a:t>MIPPA criteria on the Group Outreach &amp; Education form </a:t>
            </a:r>
          </a:p>
        </p:txBody>
      </p:sp>
      <p:sp>
        <p:nvSpPr>
          <p:cNvPr id="3" name="Slide Number Placeholder 2">
            <a:extLst>
              <a:ext uri="{FF2B5EF4-FFF2-40B4-BE49-F238E27FC236}">
                <a16:creationId xmlns:a16="http://schemas.microsoft.com/office/drawing/2014/main" id="{C881E909-4C6E-4536-9310-B5C643834609}"/>
              </a:ext>
            </a:extLst>
          </p:cNvPr>
          <p:cNvSpPr>
            <a:spLocks noGrp="1"/>
          </p:cNvSpPr>
          <p:nvPr>
            <p:ph type="sldNum" sz="quarter" idx="4294967295"/>
          </p:nvPr>
        </p:nvSpPr>
        <p:spPr>
          <a:xfrm>
            <a:off x="11237913" y="6356350"/>
            <a:ext cx="954087" cy="501650"/>
          </a:xfrm>
        </p:spPr>
        <p:txBody>
          <a:bodyPr>
            <a:normAutofit/>
          </a:bodyPr>
          <a:lstStyle/>
          <a:p>
            <a:fld id="{A162D542-39A4-4598-BEB9-D1267FDA8501}" type="slidenum">
              <a:rPr lang="en-US"/>
              <a:pPr/>
              <a:t>36</a:t>
            </a:fld>
            <a:endParaRPr lang="en-US" dirty="0"/>
          </a:p>
        </p:txBody>
      </p:sp>
      <p:pic>
        <p:nvPicPr>
          <p:cNvPr id="8" name="Picture 7">
            <a:extLst>
              <a:ext uri="{FF2B5EF4-FFF2-40B4-BE49-F238E27FC236}">
                <a16:creationId xmlns:a16="http://schemas.microsoft.com/office/drawing/2014/main" id="{CC0B0118-F7A8-407E-ADC6-1F4D9A4A99B6}"/>
              </a:ext>
            </a:extLst>
          </p:cNvPr>
          <p:cNvPicPr>
            <a:picLocks noChangeAspect="1"/>
          </p:cNvPicPr>
          <p:nvPr/>
        </p:nvPicPr>
        <p:blipFill rotWithShape="1">
          <a:blip r:embed="rId3"/>
          <a:srcRect t="32359"/>
          <a:stretch/>
        </p:blipFill>
        <p:spPr>
          <a:xfrm>
            <a:off x="3988231" y="2387362"/>
            <a:ext cx="7124054" cy="2042106"/>
          </a:xfrm>
          <a:prstGeom prst="rect">
            <a:avLst/>
          </a:prstGeom>
        </p:spPr>
      </p:pic>
      <p:pic>
        <p:nvPicPr>
          <p:cNvPr id="11" name="Picture 10">
            <a:extLst>
              <a:ext uri="{FF2B5EF4-FFF2-40B4-BE49-F238E27FC236}">
                <a16:creationId xmlns:a16="http://schemas.microsoft.com/office/drawing/2014/main" id="{AF47694B-F828-43BE-96B4-3AD9549252BC}"/>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l="36683" t="39206" r="21529" b="47621"/>
          <a:stretch/>
        </p:blipFill>
        <p:spPr>
          <a:xfrm>
            <a:off x="3988231" y="4442259"/>
            <a:ext cx="7124054" cy="1524820"/>
          </a:xfrm>
          <a:prstGeom prst="rect">
            <a:avLst/>
          </a:prstGeom>
        </p:spPr>
      </p:pic>
      <p:sp>
        <p:nvSpPr>
          <p:cNvPr id="12" name="Arrow: Right 11">
            <a:extLst>
              <a:ext uri="{FF2B5EF4-FFF2-40B4-BE49-F238E27FC236}">
                <a16:creationId xmlns:a16="http://schemas.microsoft.com/office/drawing/2014/main" id="{FEBB4295-66E1-4C7D-89B6-146992622F91}"/>
              </a:ext>
            </a:extLst>
          </p:cNvPr>
          <p:cNvSpPr/>
          <p:nvPr/>
        </p:nvSpPr>
        <p:spPr>
          <a:xfrm>
            <a:off x="898903" y="2925313"/>
            <a:ext cx="2169762" cy="9889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Update Team Member Form</a:t>
            </a:r>
          </a:p>
        </p:txBody>
      </p:sp>
      <p:sp>
        <p:nvSpPr>
          <p:cNvPr id="13" name="Arrow: Right 12">
            <a:extLst>
              <a:ext uri="{FF2B5EF4-FFF2-40B4-BE49-F238E27FC236}">
                <a16:creationId xmlns:a16="http://schemas.microsoft.com/office/drawing/2014/main" id="{511DFE8C-B015-4186-8969-E94B63289C63}"/>
              </a:ext>
            </a:extLst>
          </p:cNvPr>
          <p:cNvSpPr/>
          <p:nvPr/>
        </p:nvSpPr>
        <p:spPr>
          <a:xfrm>
            <a:off x="898904" y="4760329"/>
            <a:ext cx="2324743" cy="8784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Reflect on GOF</a:t>
            </a:r>
          </a:p>
        </p:txBody>
      </p:sp>
    </p:spTree>
    <p:extLst>
      <p:ext uri="{BB962C8B-B14F-4D97-AF65-F5344CB8AC3E}">
        <p14:creationId xmlns:p14="http://schemas.microsoft.com/office/powerpoint/2010/main" val="1918601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B421804-656F-4A4E-A840-AD6FC8EE1AA3}"/>
              </a:ext>
            </a:extLst>
          </p:cNvPr>
          <p:cNvSpPr>
            <a:spLocks noGrp="1"/>
          </p:cNvSpPr>
          <p:nvPr>
            <p:ph type="body" sz="quarter" idx="10"/>
          </p:nvPr>
        </p:nvSpPr>
        <p:spPr>
          <a:xfrm>
            <a:off x="741363" y="298902"/>
            <a:ext cx="10355423" cy="1049451"/>
          </a:xfrm>
          <a:ln w="15875">
            <a:noFill/>
          </a:ln>
        </p:spPr>
        <p:txBody>
          <a:bodyPr>
            <a:normAutofit fontScale="92500" lnSpcReduction="10000"/>
          </a:bodyPr>
          <a:lstStyle/>
          <a:p>
            <a:pPr algn="ctr"/>
            <a:r>
              <a:rPr lang="en-US" sz="4000" dirty="0"/>
              <a:t>MIPPA criteria on the Group Outreach &amp; Education form  (GOF)</a:t>
            </a:r>
            <a:endParaRPr lang="en-US" dirty="0"/>
          </a:p>
        </p:txBody>
      </p:sp>
      <p:sp>
        <p:nvSpPr>
          <p:cNvPr id="2" name="Text Placeholder 1">
            <a:extLst>
              <a:ext uri="{FF2B5EF4-FFF2-40B4-BE49-F238E27FC236}">
                <a16:creationId xmlns:a16="http://schemas.microsoft.com/office/drawing/2014/main" id="{05E3658E-C7D8-435E-AAAD-E6883C002C8C}"/>
              </a:ext>
            </a:extLst>
          </p:cNvPr>
          <p:cNvSpPr>
            <a:spLocks noGrp="1"/>
          </p:cNvSpPr>
          <p:nvPr>
            <p:ph type="body" sz="quarter" idx="11"/>
          </p:nvPr>
        </p:nvSpPr>
        <p:spPr>
          <a:xfrm>
            <a:off x="526943" y="1658319"/>
            <a:ext cx="10678332" cy="911844"/>
          </a:xfrm>
        </p:spPr>
        <p:txBody>
          <a:bodyPr/>
          <a:lstStyle/>
          <a:p>
            <a:r>
              <a:rPr lang="en-US" b="1" dirty="0">
                <a:solidFill>
                  <a:schemeClr val="tx2"/>
                </a:solidFill>
              </a:rPr>
              <a:t>1.  Ensure that at least one MIPPA target </a:t>
            </a:r>
            <a:r>
              <a:rPr lang="en-US" b="1" u="sng" dirty="0">
                <a:solidFill>
                  <a:schemeClr val="tx2"/>
                </a:solidFill>
              </a:rPr>
              <a:t>beneficiary group </a:t>
            </a:r>
            <a:r>
              <a:rPr lang="en-US" b="1" dirty="0">
                <a:solidFill>
                  <a:schemeClr val="tx2"/>
                </a:solidFill>
              </a:rPr>
              <a:t>and one MIPPA </a:t>
            </a:r>
            <a:r>
              <a:rPr lang="en-US" b="1" u="sng" dirty="0">
                <a:solidFill>
                  <a:schemeClr val="tx2"/>
                </a:solidFill>
              </a:rPr>
              <a:t>qualifying topic </a:t>
            </a:r>
            <a:r>
              <a:rPr lang="en-US" b="1" dirty="0">
                <a:solidFill>
                  <a:schemeClr val="tx2"/>
                </a:solidFill>
              </a:rPr>
              <a:t>is selected from the chart below:</a:t>
            </a:r>
            <a:endParaRPr lang="en-US" dirty="0">
              <a:solidFill>
                <a:schemeClr val="tx2"/>
              </a:solidFill>
            </a:endParaRPr>
          </a:p>
        </p:txBody>
      </p:sp>
      <p:sp>
        <p:nvSpPr>
          <p:cNvPr id="3" name="Slide Number Placeholder 2">
            <a:extLst>
              <a:ext uri="{FF2B5EF4-FFF2-40B4-BE49-F238E27FC236}">
                <a16:creationId xmlns:a16="http://schemas.microsoft.com/office/drawing/2014/main" id="{C881E909-4C6E-4536-9310-B5C643834609}"/>
              </a:ext>
            </a:extLst>
          </p:cNvPr>
          <p:cNvSpPr>
            <a:spLocks noGrp="1"/>
          </p:cNvSpPr>
          <p:nvPr>
            <p:ph type="sldNum" sz="quarter" idx="4294967295"/>
          </p:nvPr>
        </p:nvSpPr>
        <p:spPr>
          <a:xfrm>
            <a:off x="0" y="0"/>
            <a:ext cx="0" cy="0"/>
          </a:xfrm>
        </p:spPr>
        <p:txBody>
          <a:bodyPr>
            <a:normAutofit fontScale="25000" lnSpcReduction="20000"/>
          </a:bodyPr>
          <a:lstStyle/>
          <a:p>
            <a:pPr defTabSz="302575"/>
            <a:fld id="{A162D542-39A4-4598-BEB9-D1267FDA8501}" type="slidenum">
              <a:rPr lang="en-US"/>
              <a:pPr defTabSz="302575"/>
              <a:t>37</a:t>
            </a:fld>
            <a:endParaRPr lang="en-US" dirty="0"/>
          </a:p>
        </p:txBody>
      </p:sp>
      <p:pic>
        <p:nvPicPr>
          <p:cNvPr id="9" name="Picture 8">
            <a:extLst>
              <a:ext uri="{FF2B5EF4-FFF2-40B4-BE49-F238E27FC236}">
                <a16:creationId xmlns:a16="http://schemas.microsoft.com/office/drawing/2014/main" id="{24A92999-26A2-4E22-AE41-0D4F3DBA3AB0}"/>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Lst>
          </a:blip>
          <a:srcRect l="2493" t="46996" r="-912" b="2974"/>
          <a:stretch/>
        </p:blipFill>
        <p:spPr>
          <a:xfrm>
            <a:off x="1475888" y="2913682"/>
            <a:ext cx="8892478" cy="2572718"/>
          </a:xfrm>
          <a:prstGeom prst="rect">
            <a:avLst/>
          </a:prstGeom>
        </p:spPr>
      </p:pic>
    </p:spTree>
    <p:extLst>
      <p:ext uri="{BB962C8B-B14F-4D97-AF65-F5344CB8AC3E}">
        <p14:creationId xmlns:p14="http://schemas.microsoft.com/office/powerpoint/2010/main" val="17456297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50A401D-6ADB-4928-BC0D-3454CDFC4C57}"/>
              </a:ext>
            </a:extLst>
          </p:cNvPr>
          <p:cNvSpPr>
            <a:spLocks noGrp="1"/>
          </p:cNvSpPr>
          <p:nvPr>
            <p:ph type="body" sz="quarter" idx="10"/>
          </p:nvPr>
        </p:nvSpPr>
        <p:spPr>
          <a:xfrm>
            <a:off x="741363" y="298450"/>
            <a:ext cx="10339925" cy="1452858"/>
          </a:xfrm>
        </p:spPr>
        <p:txBody>
          <a:bodyPr>
            <a:normAutofit fontScale="32500" lnSpcReduction="20000"/>
          </a:bodyPr>
          <a:lstStyle/>
          <a:p>
            <a:pPr>
              <a:lnSpc>
                <a:spcPct val="120000"/>
              </a:lnSpc>
            </a:pPr>
            <a:r>
              <a:rPr lang="en-US" dirty="0"/>
              <a:t> </a:t>
            </a:r>
            <a:r>
              <a:rPr lang="en-US" sz="9000" dirty="0"/>
              <a:t> Identify the false statement about Group outreach &amp;  education (GOE) &amp; Media outreach and education (MOE) forms </a:t>
            </a:r>
            <a:endParaRPr lang="en-US" sz="9800" dirty="0"/>
          </a:p>
        </p:txBody>
      </p:sp>
      <p:sp>
        <p:nvSpPr>
          <p:cNvPr id="7" name="Text Placeholder 6">
            <a:extLst>
              <a:ext uri="{FF2B5EF4-FFF2-40B4-BE49-F238E27FC236}">
                <a16:creationId xmlns:a16="http://schemas.microsoft.com/office/drawing/2014/main" id="{F743375A-3024-42E2-9EF5-87F002C62584}"/>
              </a:ext>
            </a:extLst>
          </p:cNvPr>
          <p:cNvSpPr>
            <a:spLocks noGrp="1"/>
          </p:cNvSpPr>
          <p:nvPr>
            <p:ph type="body" sz="quarter" idx="12"/>
          </p:nvPr>
        </p:nvSpPr>
        <p:spPr>
          <a:xfrm>
            <a:off x="741363" y="1751309"/>
            <a:ext cx="9591676" cy="4718940"/>
          </a:xfrm>
        </p:spPr>
        <p:txBody>
          <a:bodyPr/>
          <a:lstStyle/>
          <a:p>
            <a:r>
              <a:rPr lang="en-US" sz="2800" dirty="0">
                <a:solidFill>
                  <a:schemeClr val="tx2"/>
                </a:solidFill>
              </a:rPr>
              <a:t>The false statement is </a:t>
            </a:r>
            <a:r>
              <a:rPr lang="en-US" sz="2800" dirty="0">
                <a:solidFill>
                  <a:schemeClr val="accent1"/>
                </a:solidFill>
              </a:rPr>
              <a:t>C</a:t>
            </a:r>
            <a:r>
              <a:rPr lang="en-US" sz="2800" dirty="0">
                <a:solidFill>
                  <a:schemeClr val="tx2"/>
                </a:solidFill>
              </a:rPr>
              <a:t>.</a:t>
            </a:r>
          </a:p>
          <a:p>
            <a:pPr marL="514350" indent="-514350">
              <a:buFont typeface="Arial" panose="020B0604020202020204" pitchFamily="34" charset="0"/>
              <a:buChar char="•"/>
            </a:pPr>
            <a:r>
              <a:rPr lang="en-US" sz="2800" dirty="0">
                <a:solidFill>
                  <a:schemeClr val="tx2"/>
                </a:solidFill>
              </a:rPr>
              <a:t>STARS  does not assign a rural designation based on the zip code and/or county listed on both the GOE and MOE forms. </a:t>
            </a:r>
          </a:p>
          <a:p>
            <a:pPr marL="514350" indent="-514350">
              <a:buFont typeface="Arial" panose="020B0604020202020204" pitchFamily="34" charset="0"/>
              <a:buChar char="•"/>
            </a:pPr>
            <a:r>
              <a:rPr lang="en-US" sz="2800" dirty="0">
                <a:solidFill>
                  <a:schemeClr val="tx2"/>
                </a:solidFill>
              </a:rPr>
              <a:t>Designated is made by the individual completing the form</a:t>
            </a:r>
          </a:p>
          <a:p>
            <a:pPr marL="514350" indent="-514350">
              <a:buFont typeface="Arial" panose="020B0604020202020204" pitchFamily="34" charset="0"/>
              <a:buChar char="•"/>
            </a:pPr>
            <a:r>
              <a:rPr lang="en-US" sz="2800" dirty="0">
                <a:solidFill>
                  <a:schemeClr val="tx2"/>
                </a:solidFill>
              </a:rPr>
              <a:t>Different from the beneficiary contact form</a:t>
            </a:r>
          </a:p>
          <a:p>
            <a:pPr marL="514350" indent="-514350">
              <a:buFont typeface="Arial" panose="020B0604020202020204" pitchFamily="34" charset="0"/>
              <a:buChar char="•"/>
            </a:pPr>
            <a:endParaRPr lang="en-US" sz="2800" dirty="0">
              <a:solidFill>
                <a:schemeClr val="tx2"/>
              </a:solidFill>
            </a:endParaRPr>
          </a:p>
          <a:p>
            <a:pPr marL="514350" indent="-514350">
              <a:buFont typeface="Arial" panose="020B0604020202020204" pitchFamily="34" charset="0"/>
              <a:buChar char="•"/>
            </a:pPr>
            <a:endParaRPr lang="en-US" sz="2800" dirty="0">
              <a:solidFill>
                <a:schemeClr val="tx2"/>
              </a:solidFill>
            </a:endParaRPr>
          </a:p>
          <a:p>
            <a:pPr marL="514350" indent="-514350">
              <a:buFont typeface="Arial" panose="020B0604020202020204" pitchFamily="34" charset="0"/>
              <a:buChar char="•"/>
            </a:pPr>
            <a:endParaRPr lang="en-US" sz="2800" dirty="0">
              <a:solidFill>
                <a:schemeClr val="tx2"/>
              </a:solidFill>
            </a:endParaRPr>
          </a:p>
          <a:p>
            <a:pPr marL="514350" indent="-514350">
              <a:buFont typeface="Arial" panose="020B0604020202020204" pitchFamily="34" charset="0"/>
              <a:buChar char="•"/>
            </a:pPr>
            <a:endParaRPr lang="en-US" sz="2800" dirty="0">
              <a:solidFill>
                <a:schemeClr val="tx2"/>
              </a:solidFill>
            </a:endParaRPr>
          </a:p>
          <a:p>
            <a:pPr marL="514350" indent="-514350">
              <a:buFont typeface="Arial" panose="020B0604020202020204" pitchFamily="34" charset="0"/>
              <a:buChar char="•"/>
            </a:pPr>
            <a:endParaRPr lang="en-US" sz="2800" dirty="0">
              <a:solidFill>
                <a:schemeClr val="tx2"/>
              </a:solidFill>
            </a:endParaRPr>
          </a:p>
          <a:p>
            <a:endParaRPr lang="en-US" dirty="0"/>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4294967295"/>
          </p:nvPr>
        </p:nvSpPr>
        <p:spPr>
          <a:xfrm>
            <a:off x="0" y="0"/>
            <a:ext cx="0" cy="0"/>
          </a:xfrm>
        </p:spPr>
        <p:txBody>
          <a:bodyPr>
            <a:normAutofit fontScale="25000" lnSpcReduction="20000"/>
          </a:bodyPr>
          <a:lstStyle/>
          <a:p>
            <a:pPr marL="0" marR="0" lvl="0" indent="0" algn="l" defTabSz="302575" rtl="0" eaLnBrk="1" fontAlgn="auto" latinLnBrk="0" hangingPunct="1">
              <a:lnSpc>
                <a:spcPct val="100000"/>
              </a:lnSpc>
              <a:spcBef>
                <a:spcPts val="0"/>
              </a:spcBef>
              <a:spcAft>
                <a:spcPts val="0"/>
              </a:spcAft>
              <a:buClrTx/>
              <a:buSzTx/>
              <a:buFontTx/>
              <a:buNone/>
              <a:tabLst/>
              <a:defRPr/>
            </a:pPr>
            <a:fld id="{A162D542-39A4-4598-BEB9-D1267FDA8501}" type="slidenum">
              <a:rPr kumimoji="0" lang="en-US" sz="1800" b="0" i="0" u="none" strike="noStrike" kern="1200" cap="none" spc="0" normalizeH="0" baseline="0" noProof="0">
                <a:ln>
                  <a:noFill/>
                </a:ln>
                <a:solidFill>
                  <a:srgbClr val="2B2B2B"/>
                </a:solidFill>
                <a:effectLst/>
                <a:uLnTx/>
                <a:uFillTx/>
                <a:latin typeface="Arial" panose="020B0604020202020204"/>
                <a:ea typeface="+mn-ea"/>
                <a:cs typeface="+mn-cs"/>
              </a:rPr>
              <a:pPr marL="0" marR="0" lvl="0" indent="0" algn="l" defTabSz="302575"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dirty="0">
              <a:ln>
                <a:noFill/>
              </a:ln>
              <a:solidFill>
                <a:srgbClr val="2B2B2B"/>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2669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75DBC34-82E0-4ED8-8679-5700AC3D2AE1}"/>
              </a:ext>
            </a:extLst>
          </p:cNvPr>
          <p:cNvSpPr>
            <a:spLocks noGrp="1"/>
          </p:cNvSpPr>
          <p:nvPr>
            <p:ph type="body" sz="quarter" idx="11"/>
          </p:nvPr>
        </p:nvSpPr>
        <p:spPr>
          <a:xfrm>
            <a:off x="790414" y="902179"/>
            <a:ext cx="9531458" cy="1250634"/>
          </a:xfrm>
        </p:spPr>
        <p:txBody>
          <a:bodyPr/>
          <a:lstStyle/>
          <a:p>
            <a:pPr marL="342900" indent="-342900">
              <a:buFont typeface="Arial" panose="020B0604020202020204" pitchFamily="34" charset="0"/>
              <a:buChar char="•"/>
            </a:pPr>
            <a:r>
              <a:rPr lang="en-US" dirty="0">
                <a:solidFill>
                  <a:schemeClr val="tx2"/>
                </a:solidFill>
              </a:rPr>
              <a:t>MIPPA Performance Measures Sources of Data</a:t>
            </a:r>
          </a:p>
          <a:p>
            <a:pPr marL="342900" indent="-342900">
              <a:buFont typeface="Arial" panose="020B0604020202020204" pitchFamily="34" charset="0"/>
              <a:buChar char="•"/>
            </a:pPr>
            <a:endParaRPr lang="en-US" dirty="0">
              <a:solidFill>
                <a:schemeClr val="tx2"/>
              </a:solidFill>
            </a:endParaRPr>
          </a:p>
          <a:p>
            <a:pPr marL="342900" indent="-342900">
              <a:buFont typeface="Arial" panose="020B0604020202020204" pitchFamily="34" charset="0"/>
              <a:buChar char="•"/>
            </a:pPr>
            <a:r>
              <a:rPr lang="en-US" dirty="0">
                <a:solidFill>
                  <a:schemeClr val="tx2"/>
                </a:solidFill>
              </a:rPr>
              <a:t>A table for all PMs, rural definition, qualifying topics with definitions, and PM definitions</a:t>
            </a:r>
          </a:p>
          <a:p>
            <a:endParaRPr lang="en-US" dirty="0"/>
          </a:p>
          <a:p>
            <a:endParaRPr lang="en-US" dirty="0"/>
          </a:p>
        </p:txBody>
      </p:sp>
      <p:sp>
        <p:nvSpPr>
          <p:cNvPr id="2" name="Title 1">
            <a:extLst>
              <a:ext uri="{FF2B5EF4-FFF2-40B4-BE49-F238E27FC236}">
                <a16:creationId xmlns:a16="http://schemas.microsoft.com/office/drawing/2014/main" id="{AD6D9683-D653-4183-B13A-11D736C21C1B}"/>
              </a:ext>
            </a:extLst>
          </p:cNvPr>
          <p:cNvSpPr>
            <a:spLocks noGrp="1"/>
          </p:cNvSpPr>
          <p:nvPr>
            <p:ph type="title"/>
          </p:nvPr>
        </p:nvSpPr>
        <p:spPr>
          <a:xfrm>
            <a:off x="968374" y="1"/>
            <a:ext cx="9353498" cy="902178"/>
          </a:xfrm>
        </p:spPr>
        <p:txBody>
          <a:bodyPr/>
          <a:lstStyle/>
          <a:p>
            <a:r>
              <a:rPr lang="en-US" dirty="0"/>
              <a:t>MIPPA PMs At-A-Glance Reference</a:t>
            </a:r>
          </a:p>
        </p:txBody>
      </p:sp>
      <p:sp>
        <p:nvSpPr>
          <p:cNvPr id="3" name="Slide Number Placeholder 2">
            <a:extLst>
              <a:ext uri="{FF2B5EF4-FFF2-40B4-BE49-F238E27FC236}">
                <a16:creationId xmlns:a16="http://schemas.microsoft.com/office/drawing/2014/main" id="{C881E909-4C6E-4536-9310-B5C643834609}"/>
              </a:ext>
            </a:extLst>
          </p:cNvPr>
          <p:cNvSpPr>
            <a:spLocks noGrp="1"/>
          </p:cNvSpPr>
          <p:nvPr>
            <p:ph type="sldNum" sz="quarter" idx="4294967295"/>
          </p:nvPr>
        </p:nvSpPr>
        <p:spPr>
          <a:xfrm>
            <a:off x="0" y="0"/>
            <a:ext cx="0" cy="0"/>
          </a:xfrm>
        </p:spPr>
        <p:txBody>
          <a:bodyPr>
            <a:normAutofit fontScale="25000" lnSpcReduction="20000"/>
          </a:bodyPr>
          <a:lstStyle/>
          <a:p>
            <a:pPr defTabSz="302575"/>
            <a:fld id="{A162D542-39A4-4598-BEB9-D1267FDA8501}" type="slidenum">
              <a:rPr lang="en-US"/>
              <a:pPr defTabSz="302575"/>
              <a:t>39</a:t>
            </a:fld>
            <a:endParaRPr lang="en-US" dirty="0"/>
          </a:p>
        </p:txBody>
      </p:sp>
      <p:pic>
        <p:nvPicPr>
          <p:cNvPr id="6" name="Picture 5" descr="A screenshot of a cell phone&#10;&#10;Description automatically generated">
            <a:extLst>
              <a:ext uri="{FF2B5EF4-FFF2-40B4-BE49-F238E27FC236}">
                <a16:creationId xmlns:a16="http://schemas.microsoft.com/office/drawing/2014/main" id="{8D1A477B-184C-4270-8BC1-CBDA08FB49D1}"/>
              </a:ext>
            </a:extLst>
          </p:cNvPr>
          <p:cNvPicPr>
            <a:picLocks noChangeAspect="1"/>
          </p:cNvPicPr>
          <p:nvPr/>
        </p:nvPicPr>
        <p:blipFill rotWithShape="1">
          <a:blip r:embed="rId3">
            <a:extLst>
              <a:ext uri="{28A0092B-C50C-407E-A947-70E740481C1C}">
                <a14:useLocalDpi xmlns:a14="http://schemas.microsoft.com/office/drawing/2010/main" val="0"/>
              </a:ext>
            </a:extLst>
          </a:blip>
          <a:srcRect r="1982" b="11865"/>
          <a:stretch/>
        </p:blipFill>
        <p:spPr>
          <a:xfrm>
            <a:off x="790415" y="2466798"/>
            <a:ext cx="10027402" cy="4195458"/>
          </a:xfrm>
          <a:prstGeom prst="rect">
            <a:avLst/>
          </a:prstGeom>
        </p:spPr>
      </p:pic>
      <p:sp>
        <p:nvSpPr>
          <p:cNvPr id="5" name="Oval 4">
            <a:extLst>
              <a:ext uri="{FF2B5EF4-FFF2-40B4-BE49-F238E27FC236}">
                <a16:creationId xmlns:a16="http://schemas.microsoft.com/office/drawing/2014/main" id="{C934DC43-AB53-4431-A16C-A209CC093582}"/>
              </a:ext>
            </a:extLst>
          </p:cNvPr>
          <p:cNvSpPr/>
          <p:nvPr/>
        </p:nvSpPr>
        <p:spPr>
          <a:xfrm>
            <a:off x="232475" y="5036949"/>
            <a:ext cx="10693830" cy="1410346"/>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02575"/>
            <a:endParaRPr lang="en-US" sz="1191">
              <a:solidFill>
                <a:prstClr val="white"/>
              </a:solidFill>
              <a:latin typeface="Calibri" panose="020F0502020204030204"/>
            </a:endParaRPr>
          </a:p>
        </p:txBody>
      </p:sp>
    </p:spTree>
    <p:extLst>
      <p:ext uri="{BB962C8B-B14F-4D97-AF65-F5344CB8AC3E}">
        <p14:creationId xmlns:p14="http://schemas.microsoft.com/office/powerpoint/2010/main" val="1341279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E51D35-E554-439A-84BC-B673AEFC8ABF}"/>
              </a:ext>
            </a:extLst>
          </p:cNvPr>
          <p:cNvSpPr>
            <a:spLocks noGrp="1"/>
          </p:cNvSpPr>
          <p:nvPr>
            <p:ph type="body" sz="quarter" idx="10"/>
          </p:nvPr>
        </p:nvSpPr>
        <p:spPr>
          <a:prstGeom prst="rect">
            <a:avLst/>
          </a:prstGeom>
        </p:spPr>
        <p:txBody>
          <a:bodyPr/>
          <a:lstStyle/>
          <a:p>
            <a:r>
              <a:rPr lang="en-US" dirty="0"/>
              <a:t>June 10 MIPPA TA call is canceled </a:t>
            </a:r>
          </a:p>
        </p:txBody>
      </p:sp>
      <p:pic>
        <p:nvPicPr>
          <p:cNvPr id="12" name="Picture 11">
            <a:extLst>
              <a:ext uri="{FF2B5EF4-FFF2-40B4-BE49-F238E27FC236}">
                <a16:creationId xmlns:a16="http://schemas.microsoft.com/office/drawing/2014/main" id="{8F380F4C-71E7-4B0E-9376-CAC18C8359AD}"/>
              </a:ext>
            </a:extLst>
          </p:cNvPr>
          <p:cNvPicPr>
            <a:picLocks noChangeAspect="1"/>
          </p:cNvPicPr>
          <p:nvPr/>
        </p:nvPicPr>
        <p:blipFill rotWithShape="1">
          <a:blip r:embed="rId2"/>
          <a:srcRect l="34131" t="41155" r="6631" b="27525"/>
          <a:stretch/>
        </p:blipFill>
        <p:spPr>
          <a:xfrm>
            <a:off x="1484243" y="2388650"/>
            <a:ext cx="8269357" cy="2458049"/>
          </a:xfrm>
          <a:prstGeom prst="rect">
            <a:avLst/>
          </a:prstGeom>
          <a:ln w="28575">
            <a:solidFill>
              <a:srgbClr val="0B4A5D"/>
            </a:solidFill>
          </a:ln>
        </p:spPr>
      </p:pic>
    </p:spTree>
    <p:extLst>
      <p:ext uri="{BB962C8B-B14F-4D97-AF65-F5344CB8AC3E}">
        <p14:creationId xmlns:p14="http://schemas.microsoft.com/office/powerpoint/2010/main" val="1497748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50A401D-6ADB-4928-BC0D-3454CDFC4C57}"/>
              </a:ext>
            </a:extLst>
          </p:cNvPr>
          <p:cNvSpPr>
            <a:spLocks noGrp="1"/>
          </p:cNvSpPr>
          <p:nvPr>
            <p:ph type="body" sz="quarter" idx="10"/>
          </p:nvPr>
        </p:nvSpPr>
        <p:spPr/>
        <p:txBody>
          <a:bodyPr/>
          <a:lstStyle/>
          <a:p>
            <a:endParaRPr lang="en-US" dirty="0">
              <a:solidFill>
                <a:srgbClr val="04A299"/>
              </a:solidFill>
            </a:endParaRPr>
          </a:p>
          <a:p>
            <a:endParaRPr lang="en-US" dirty="0"/>
          </a:p>
          <a:p>
            <a:endParaRPr lang="en-US" dirty="0"/>
          </a:p>
        </p:txBody>
      </p:sp>
      <p:sp>
        <p:nvSpPr>
          <p:cNvPr id="5" name="Text Placeholder 4">
            <a:extLst>
              <a:ext uri="{FF2B5EF4-FFF2-40B4-BE49-F238E27FC236}">
                <a16:creationId xmlns:a16="http://schemas.microsoft.com/office/drawing/2014/main" id="{F4F80590-7D75-4645-A4E5-6F991DDE719F}"/>
              </a:ext>
            </a:extLst>
          </p:cNvPr>
          <p:cNvSpPr>
            <a:spLocks noGrp="1"/>
          </p:cNvSpPr>
          <p:nvPr>
            <p:ph type="body" sz="quarter" idx="12"/>
          </p:nvPr>
        </p:nvSpPr>
        <p:spPr>
          <a:xfrm>
            <a:off x="604435" y="1757362"/>
            <a:ext cx="11174278" cy="2566665"/>
          </a:xfrm>
        </p:spPr>
        <p:txBody>
          <a:bodyPr/>
          <a:lstStyle/>
          <a:p>
            <a:r>
              <a:rPr lang="en-US" sz="3200" dirty="0">
                <a:solidFill>
                  <a:srgbClr val="04A299"/>
                </a:solidFill>
                <a:hlinkClick r:id="rId3">
                  <a:extLst>
                    <a:ext uri="{A12FA001-AC4F-418D-AE19-62706E023703}">
                      <ahyp:hlinkClr xmlns:ahyp="http://schemas.microsoft.com/office/drawing/2018/hyperlinkcolor" val="tx"/>
                    </a:ext>
                  </a:extLst>
                </a:hlinkClick>
              </a:rPr>
              <a:t>At-a-Glance Reference: MIPPA Performance Measures (PM) Report Sources of Data</a:t>
            </a:r>
            <a:endParaRPr lang="en-US" sz="3200" dirty="0">
              <a:solidFill>
                <a:srgbClr val="04A299"/>
              </a:solidFill>
            </a:endParaRPr>
          </a:p>
          <a:p>
            <a:r>
              <a:rPr lang="en-US" sz="3200" dirty="0">
                <a:solidFill>
                  <a:srgbClr val="04A299"/>
                </a:solidFill>
                <a:hlinkClick r:id="rId4">
                  <a:extLst>
                    <a:ext uri="{A12FA001-AC4F-418D-AE19-62706E023703}">
                      <ahyp:hlinkClr xmlns:ahyp="http://schemas.microsoft.com/office/drawing/2018/hyperlinkcolor" val="tx"/>
                    </a:ext>
                  </a:extLst>
                </a:hlinkClick>
              </a:rPr>
              <a:t>https://portal.shiptacenter.org/Portal/Content/STARS.aspx</a:t>
            </a:r>
            <a:endParaRPr lang="en-US" sz="3200" dirty="0">
              <a:solidFill>
                <a:srgbClr val="04A299"/>
              </a:solidFill>
            </a:endParaRPr>
          </a:p>
          <a:p>
            <a:endParaRPr lang="en-US" dirty="0"/>
          </a:p>
        </p:txBody>
      </p:sp>
      <p:sp>
        <p:nvSpPr>
          <p:cNvPr id="2" name="Title 1">
            <a:extLst>
              <a:ext uri="{FF2B5EF4-FFF2-40B4-BE49-F238E27FC236}">
                <a16:creationId xmlns:a16="http://schemas.microsoft.com/office/drawing/2014/main" id="{9B82CD16-F633-4187-B672-8A7B834D5C5E}"/>
              </a:ext>
            </a:extLst>
          </p:cNvPr>
          <p:cNvSpPr>
            <a:spLocks noGrp="1"/>
          </p:cNvSpPr>
          <p:nvPr>
            <p:ph type="title" idx="4294967295"/>
          </p:nvPr>
        </p:nvSpPr>
        <p:spPr>
          <a:xfrm>
            <a:off x="741364" y="228599"/>
            <a:ext cx="10709274" cy="1528763"/>
          </a:xfrm>
        </p:spPr>
        <p:txBody>
          <a:bodyPr/>
          <a:lstStyle/>
          <a:p>
            <a:r>
              <a:rPr lang="en-US" sz="3600" b="1" dirty="0">
                <a:solidFill>
                  <a:schemeClr val="tx2"/>
                </a:solidFill>
                <a:latin typeface="Source Serif Pro" panose="02040603050405020204" pitchFamily="18" charset="0"/>
                <a:ea typeface="Source Serif Pro" panose="02040603050405020204" pitchFamily="18" charset="0"/>
              </a:rPr>
              <a:t>MIPPA Performance Measures Resources </a:t>
            </a:r>
          </a:p>
        </p:txBody>
      </p:sp>
      <p:sp>
        <p:nvSpPr>
          <p:cNvPr id="3" name="Slide Number Placeholder 2">
            <a:extLst>
              <a:ext uri="{FF2B5EF4-FFF2-40B4-BE49-F238E27FC236}">
                <a16:creationId xmlns:a16="http://schemas.microsoft.com/office/drawing/2014/main" id="{C051CBC2-BA07-4EC9-A937-A72AF349C263}"/>
              </a:ext>
            </a:extLst>
          </p:cNvPr>
          <p:cNvSpPr>
            <a:spLocks noGrp="1"/>
          </p:cNvSpPr>
          <p:nvPr>
            <p:ph type="sldNum" sz="quarter" idx="4294967295"/>
          </p:nvPr>
        </p:nvSpPr>
        <p:spPr>
          <a:xfrm>
            <a:off x="0" y="0"/>
            <a:ext cx="0" cy="0"/>
          </a:xfrm>
        </p:spPr>
        <p:txBody>
          <a:bodyPr>
            <a:normAutofit fontScale="25000" lnSpcReduction="20000"/>
          </a:bodyPr>
          <a:lstStyle/>
          <a:p>
            <a:pPr defTabSz="302575"/>
            <a:fld id="{A162D542-39A4-4598-BEB9-D1267FDA8501}" type="slidenum">
              <a:rPr lang="en-US"/>
              <a:pPr defTabSz="302575"/>
              <a:t>40</a:t>
            </a:fld>
            <a:endParaRPr lang="en-US" dirty="0"/>
          </a:p>
        </p:txBody>
      </p:sp>
    </p:spTree>
    <p:extLst>
      <p:ext uri="{BB962C8B-B14F-4D97-AF65-F5344CB8AC3E}">
        <p14:creationId xmlns:p14="http://schemas.microsoft.com/office/powerpoint/2010/main" val="2946473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a:blip r:embed="rId2"/>
          <a:stretch>
            <a:fillRect/>
          </a:stretch>
        </p:blipFill>
        <p:spPr>
          <a:xfrm>
            <a:off x="1524000" y="0"/>
            <a:ext cx="9144000" cy="685800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AWA brand colors 1">
      <a:dk1>
        <a:srgbClr val="2B2B2B"/>
      </a:dk1>
      <a:lt1>
        <a:srgbClr val="FAFAFA"/>
      </a:lt1>
      <a:dk2>
        <a:srgbClr val="0A495D"/>
      </a:dk2>
      <a:lt2>
        <a:srgbClr val="DADADA"/>
      </a:lt2>
      <a:accent1>
        <a:srgbClr val="0DD782"/>
      </a:accent1>
      <a:accent2>
        <a:srgbClr val="F76366"/>
      </a:accent2>
      <a:accent3>
        <a:srgbClr val="A5A5A5"/>
      </a:accent3>
      <a:accent4>
        <a:srgbClr val="FEECEC"/>
      </a:accent4>
      <a:accent5>
        <a:srgbClr val="DAE4E6"/>
      </a:accent5>
      <a:accent6>
        <a:srgbClr val="BBE8CC"/>
      </a:accent6>
      <a:hlink>
        <a:srgbClr val="E1E1DE"/>
      </a:hlink>
      <a:folHlink>
        <a:srgbClr val="3C8A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fc6a4f5-ce7f-4fe6-8212-a2187a6e7bb6">
      <UserInfo>
        <DisplayName>Brandy Bauer</DisplayName>
        <AccountId>35</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B73E3B7306D1A4DBE85A8386C2D1C42" ma:contentTypeVersion="12" ma:contentTypeDescription="Create a new document." ma:contentTypeScope="" ma:versionID="5eca1f3ebd998b6083aa53bb85e34d15">
  <xsd:schema xmlns:xsd="http://www.w3.org/2001/XMLSchema" xmlns:xs="http://www.w3.org/2001/XMLSchema" xmlns:p="http://schemas.microsoft.com/office/2006/metadata/properties" xmlns:ns2="3aa304b4-6952-4d84-a38d-449afb35300a" xmlns:ns3="7fc6a4f5-ce7f-4fe6-8212-a2187a6e7bb6" targetNamespace="http://schemas.microsoft.com/office/2006/metadata/properties" ma:root="true" ma:fieldsID="c25e7ecb6236124a43748178bec1b4f9" ns2:_="" ns3:_="">
    <xsd:import namespace="3aa304b4-6952-4d84-a38d-449afb35300a"/>
    <xsd:import namespace="7fc6a4f5-ce7f-4fe6-8212-a2187a6e7bb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a304b4-6952-4d84-a38d-449afb3530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fc6a4f5-ce7f-4fe6-8212-a2187a6e7bb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8FE4C7-50A8-4121-8E27-D02C5E151536}">
  <ds:schemaRefs>
    <ds:schemaRef ds:uri="http://purl.org/dc/terms/"/>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elements/1.1/"/>
    <ds:schemaRef ds:uri="http://purl.org/dc/dcmitype/"/>
    <ds:schemaRef ds:uri="http://schemas.openxmlformats.org/package/2006/metadata/core-properties"/>
    <ds:schemaRef ds:uri="7fc6a4f5-ce7f-4fe6-8212-a2187a6e7bb6"/>
    <ds:schemaRef ds:uri="3aa304b4-6952-4d84-a38d-449afb35300a"/>
  </ds:schemaRefs>
</ds:datastoreItem>
</file>

<file path=customXml/itemProps2.xml><?xml version="1.0" encoding="utf-8"?>
<ds:datastoreItem xmlns:ds="http://schemas.openxmlformats.org/officeDocument/2006/customXml" ds:itemID="{15B4E65B-1BF9-4343-9837-DD6634F0F7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a304b4-6952-4d84-a38d-449afb35300a"/>
    <ds:schemaRef ds:uri="7fc6a4f5-ce7f-4fe6-8212-a2187a6e7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5482E1-3D2E-48AF-A621-10632FAFD97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7187</TotalTime>
  <Words>601</Words>
  <Application>Microsoft Office PowerPoint</Application>
  <PresentationFormat>Widescreen</PresentationFormat>
  <Paragraphs>88</Paragraphs>
  <Slides>40</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40</vt:i4>
      </vt:variant>
    </vt:vector>
  </HeadingPairs>
  <TitlesOfParts>
    <vt:vector size="48" baseType="lpstr">
      <vt:lpstr>Source Serif Pro</vt:lpstr>
      <vt:lpstr>Arial</vt:lpstr>
      <vt:lpstr>Courier New</vt:lpstr>
      <vt:lpstr>Source Serif Pro Black</vt:lpstr>
      <vt:lpstr>Helvetica</vt:lpstr>
      <vt:lpstr>Calibri</vt:lpstr>
      <vt:lpstr>Office Theme</vt:lpstr>
      <vt:lpstr>1_Office Theme</vt:lpstr>
      <vt:lpstr>PowerPoint Presentation</vt:lpstr>
      <vt:lpstr>Welcome to the April MIPPA TA call  Review of Zoom features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Partners in Targeting Diverse Populations  </vt:lpstr>
      <vt:lpstr>Targeting Diverse Populations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MIPPA criteria on the Group Outreach &amp; Education form </vt:lpstr>
      <vt:lpstr>PowerPoint Presentation</vt:lpstr>
      <vt:lpstr>PowerPoint Presentation</vt:lpstr>
      <vt:lpstr>MIPPA PMs At-A-Glance Reference</vt:lpstr>
      <vt:lpstr>MIPPA Performance Measures Resources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Van Nguyen</dc:creator>
  <cp:keywords/>
  <dc:description/>
  <cp:lastModifiedBy>Ann Kayrish</cp:lastModifiedBy>
  <cp:revision>346</cp:revision>
  <dcterms:created xsi:type="dcterms:W3CDTF">2020-11-13T04:28:18Z</dcterms:created>
  <dcterms:modified xsi:type="dcterms:W3CDTF">2021-04-08T16:39:37Z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0x0101003B73E3B7306D1A4DBE85A8386C2D1C42</vt:lpwstr>
  </property>
</Properties>
</file>