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7" r:id="rId4"/>
    <p:sldMasterId id="2147483746" r:id="rId5"/>
    <p:sldMasterId id="2147483758" r:id="rId6"/>
  </p:sldMasterIdLst>
  <p:notesMasterIdLst>
    <p:notesMasterId r:id="rId43"/>
  </p:notesMasterIdLst>
  <p:handoutMasterIdLst>
    <p:handoutMasterId r:id="rId44"/>
  </p:handoutMasterIdLst>
  <p:sldIdLst>
    <p:sldId id="979" r:id="rId7"/>
    <p:sldId id="258" r:id="rId8"/>
    <p:sldId id="980" r:id="rId9"/>
    <p:sldId id="281" r:id="rId10"/>
    <p:sldId id="256" r:id="rId11"/>
    <p:sldId id="982" r:id="rId12"/>
    <p:sldId id="260" r:id="rId13"/>
    <p:sldId id="989" r:id="rId14"/>
    <p:sldId id="264" r:id="rId15"/>
    <p:sldId id="266" r:id="rId16"/>
    <p:sldId id="983" r:id="rId17"/>
    <p:sldId id="984" r:id="rId18"/>
    <p:sldId id="262" r:id="rId19"/>
    <p:sldId id="986" r:id="rId20"/>
    <p:sldId id="987" r:id="rId21"/>
    <p:sldId id="268" r:id="rId22"/>
    <p:sldId id="270" r:id="rId23"/>
    <p:sldId id="272" r:id="rId24"/>
    <p:sldId id="274" r:id="rId25"/>
    <p:sldId id="276" r:id="rId26"/>
    <p:sldId id="278" r:id="rId27"/>
    <p:sldId id="707" r:id="rId28"/>
    <p:sldId id="990" r:id="rId29"/>
    <p:sldId id="710" r:id="rId30"/>
    <p:sldId id="963" r:id="rId31"/>
    <p:sldId id="973" r:id="rId32"/>
    <p:sldId id="700" r:id="rId33"/>
    <p:sldId id="975" r:id="rId34"/>
    <p:sldId id="968" r:id="rId35"/>
    <p:sldId id="978" r:id="rId36"/>
    <p:sldId id="976" r:id="rId37"/>
    <p:sldId id="981" r:id="rId38"/>
    <p:sldId id="971" r:id="rId39"/>
    <p:sldId id="702" r:id="rId40"/>
    <p:sldId id="744" r:id="rId41"/>
    <p:sldId id="322" r:id="rId42"/>
  </p:sldIdLst>
  <p:sldSz cx="13817600" cy="77724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D769428B-BBDC-6546-B730-D0A3338B67FB}">
          <p14:sldIdLst>
            <p14:sldId id="979"/>
            <p14:sldId id="258"/>
          </p14:sldIdLst>
        </p14:section>
        <p14:section name="Slide Options" id="{1DD7BAFA-48DC-4D50-92F2-63134A98D53B}">
          <p14:sldIdLst>
            <p14:sldId id="980"/>
            <p14:sldId id="281"/>
            <p14:sldId id="256"/>
            <p14:sldId id="982"/>
            <p14:sldId id="260"/>
            <p14:sldId id="989"/>
            <p14:sldId id="264"/>
            <p14:sldId id="266"/>
            <p14:sldId id="983"/>
            <p14:sldId id="984"/>
            <p14:sldId id="262"/>
            <p14:sldId id="986"/>
            <p14:sldId id="987"/>
            <p14:sldId id="268"/>
            <p14:sldId id="270"/>
            <p14:sldId id="272"/>
            <p14:sldId id="274"/>
            <p14:sldId id="276"/>
            <p14:sldId id="278"/>
            <p14:sldId id="707"/>
            <p14:sldId id="990"/>
            <p14:sldId id="710"/>
            <p14:sldId id="963"/>
            <p14:sldId id="973"/>
            <p14:sldId id="700"/>
            <p14:sldId id="975"/>
            <p14:sldId id="968"/>
            <p14:sldId id="978"/>
            <p14:sldId id="976"/>
            <p14:sldId id="981"/>
            <p14:sldId id="971"/>
            <p14:sldId id="702"/>
            <p14:sldId id="744"/>
            <p14:sldId id="322"/>
          </p14:sldIdLst>
        </p14:section>
        <p14:section name="NCOA Slides" id="{A38CFE75-8D3A-5B42-A488-7634AFF9DFD6}">
          <p14:sldIdLst/>
        </p14:section>
      </p14:sectionLst>
    </p:ext>
    <p:ext uri="{EFAFB233-063F-42B5-8137-9DF3F51BA10A}">
      <p15:sldGuideLst xmlns:p15="http://schemas.microsoft.com/office/powerpoint/2012/main">
        <p15:guide id="1" orient="horz" pos="2352" userDrawn="1">
          <p15:clr>
            <a:srgbClr val="A4A3A4"/>
          </p15:clr>
        </p15:guide>
        <p15:guide id="2" pos="4352" userDrawn="1">
          <p15:clr>
            <a:srgbClr val="A4A3A4"/>
          </p15:clr>
        </p15:guide>
        <p15:guide id="3" orient="horz" pos="1824" userDrawn="1">
          <p15:clr>
            <a:srgbClr val="A4A3A4"/>
          </p15:clr>
        </p15:guide>
        <p15:guide id="4" orient="horz" pos="230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AA"/>
    <a:srgbClr val="FFFFFF"/>
    <a:srgbClr val="203D89"/>
    <a:srgbClr val="D55320"/>
    <a:srgbClr val="003E7F"/>
    <a:srgbClr val="203D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FB26E7-4112-45BF-A81F-91A122D22895}" v="19" dt="2021-02-11T12:51:04.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91" autoAdjust="0"/>
    <p:restoredTop sz="92761" autoAdjust="0"/>
  </p:normalViewPr>
  <p:slideViewPr>
    <p:cSldViewPr snapToGrid="0" snapToObjects="1">
      <p:cViewPr varScale="1">
        <p:scale>
          <a:sx n="70" d="100"/>
          <a:sy n="70" d="100"/>
        </p:scale>
        <p:origin x="720" y="48"/>
      </p:cViewPr>
      <p:guideLst>
        <p:guide orient="horz" pos="2352"/>
        <p:guide pos="4352"/>
        <p:guide orient="horz" pos="1824"/>
        <p:guide orient="horz" pos="2304"/>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55" d="100"/>
          <a:sy n="55" d="100"/>
        </p:scale>
        <p:origin x="3005" y="3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6A9483-BA6E-48FD-8F03-45BC654168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97FD83-FB49-4D5F-A584-BE452DF17B3A}">
      <dgm:prSet/>
      <dgm:spPr/>
      <dgm:t>
        <a:bodyPr/>
        <a:lstStyle/>
        <a:p>
          <a:r>
            <a:rPr lang="en-US" b="1" u="sng" dirty="0"/>
            <a:t>Mute/Unmute</a:t>
          </a:r>
          <a:endParaRPr lang="en-US" b="1" dirty="0"/>
        </a:p>
      </dgm:t>
    </dgm:pt>
    <dgm:pt modelId="{68660D49-2FF7-4793-90BF-E767F874C981}" type="parTrans" cxnId="{A42A6A15-BFF3-4C07-86E5-8AE6AAB4E97C}">
      <dgm:prSet/>
      <dgm:spPr/>
      <dgm:t>
        <a:bodyPr/>
        <a:lstStyle/>
        <a:p>
          <a:endParaRPr lang="en-US"/>
        </a:p>
      </dgm:t>
    </dgm:pt>
    <dgm:pt modelId="{2EBEEA1F-5BAD-44AC-9497-B6575864A374}" type="sibTrans" cxnId="{A42A6A15-BFF3-4C07-86E5-8AE6AAB4E97C}">
      <dgm:prSet/>
      <dgm:spPr/>
      <dgm:t>
        <a:bodyPr/>
        <a:lstStyle/>
        <a:p>
          <a:endParaRPr lang="en-US"/>
        </a:p>
      </dgm:t>
    </dgm:pt>
    <dgm:pt modelId="{5B8CB3FD-D993-41CF-8EED-55AF3672AD66}">
      <dgm:prSet/>
      <dgm:spPr/>
      <dgm:t>
        <a:bodyPr/>
        <a:lstStyle/>
        <a:p>
          <a:r>
            <a:rPr lang="en-US" b="1" dirty="0"/>
            <a:t>Chat </a:t>
          </a:r>
        </a:p>
      </dgm:t>
    </dgm:pt>
    <dgm:pt modelId="{AF514866-E64C-4243-9466-2181DF5C5707}" type="parTrans" cxnId="{FA61B1BF-844B-4990-8A61-A1930CA7C9EB}">
      <dgm:prSet/>
      <dgm:spPr/>
      <dgm:t>
        <a:bodyPr/>
        <a:lstStyle/>
        <a:p>
          <a:endParaRPr lang="en-US"/>
        </a:p>
      </dgm:t>
    </dgm:pt>
    <dgm:pt modelId="{892A1D38-8F8C-4F68-9511-860462C8B61D}" type="sibTrans" cxnId="{FA61B1BF-844B-4990-8A61-A1930CA7C9EB}">
      <dgm:prSet/>
      <dgm:spPr/>
      <dgm:t>
        <a:bodyPr/>
        <a:lstStyle/>
        <a:p>
          <a:endParaRPr lang="en-US"/>
        </a:p>
      </dgm:t>
    </dgm:pt>
    <dgm:pt modelId="{0416F5B1-4363-412A-8226-432FFDD67EEE}">
      <dgm:prSet/>
      <dgm:spPr/>
      <dgm:t>
        <a:bodyPr/>
        <a:lstStyle/>
        <a:p>
          <a:r>
            <a:rPr lang="en-US" dirty="0"/>
            <a:t>Typed comment or question to everyone or individual </a:t>
          </a:r>
        </a:p>
      </dgm:t>
    </dgm:pt>
    <dgm:pt modelId="{049E9DFF-BD8E-4FCE-B746-1DFB04073FC5}" type="parTrans" cxnId="{4869B7F8-C21B-41EC-9D2C-C925B84F8054}">
      <dgm:prSet/>
      <dgm:spPr/>
      <dgm:t>
        <a:bodyPr/>
        <a:lstStyle/>
        <a:p>
          <a:endParaRPr lang="en-US"/>
        </a:p>
      </dgm:t>
    </dgm:pt>
    <dgm:pt modelId="{23B84061-B4AB-4E34-A43E-0D3E3ECF68AA}" type="sibTrans" cxnId="{4869B7F8-C21B-41EC-9D2C-C925B84F8054}">
      <dgm:prSet/>
      <dgm:spPr/>
      <dgm:t>
        <a:bodyPr/>
        <a:lstStyle/>
        <a:p>
          <a:endParaRPr lang="en-US"/>
        </a:p>
      </dgm:t>
    </dgm:pt>
    <dgm:pt modelId="{B71CCB35-A5C5-420B-A3BB-06F0F879CD61}">
      <dgm:prSet/>
      <dgm:spPr/>
      <dgm:t>
        <a:bodyPr/>
        <a:lstStyle/>
        <a:p>
          <a:r>
            <a:rPr lang="en-US" b="1" dirty="0"/>
            <a:t>Reaction- Raised Hand </a:t>
          </a:r>
          <a:endParaRPr lang="en-US" dirty="0"/>
        </a:p>
      </dgm:t>
    </dgm:pt>
    <dgm:pt modelId="{21EB9AF5-55BC-40D3-B991-19CD91E26E13}" type="parTrans" cxnId="{4D826425-2279-4424-9055-3C76AC9C394D}">
      <dgm:prSet/>
      <dgm:spPr/>
      <dgm:t>
        <a:bodyPr/>
        <a:lstStyle/>
        <a:p>
          <a:endParaRPr lang="en-US"/>
        </a:p>
      </dgm:t>
    </dgm:pt>
    <dgm:pt modelId="{4D1E56DA-92A2-49CC-82AA-C32969BAB312}" type="sibTrans" cxnId="{4D826425-2279-4424-9055-3C76AC9C394D}">
      <dgm:prSet/>
      <dgm:spPr/>
      <dgm:t>
        <a:bodyPr/>
        <a:lstStyle/>
        <a:p>
          <a:endParaRPr lang="en-US"/>
        </a:p>
      </dgm:t>
    </dgm:pt>
    <dgm:pt modelId="{E8628D22-3335-4732-A5FD-1FDF4A943C28}">
      <dgm:prSet/>
      <dgm:spPr/>
      <dgm:t>
        <a:bodyPr/>
        <a:lstStyle/>
        <a:p>
          <a:r>
            <a:rPr lang="en-US" b="1" dirty="0"/>
            <a:t>Reaction -Other</a:t>
          </a:r>
        </a:p>
      </dgm:t>
    </dgm:pt>
    <dgm:pt modelId="{4CEDA9CE-9F7F-4CB5-8797-169E9F376A82}" type="parTrans" cxnId="{521B005C-D663-4F03-AEBC-1E74CF9359B6}">
      <dgm:prSet/>
      <dgm:spPr/>
      <dgm:t>
        <a:bodyPr/>
        <a:lstStyle/>
        <a:p>
          <a:endParaRPr lang="en-US"/>
        </a:p>
      </dgm:t>
    </dgm:pt>
    <dgm:pt modelId="{14C9A3BF-2498-420E-B25B-392027ACDDC5}" type="sibTrans" cxnId="{521B005C-D663-4F03-AEBC-1E74CF9359B6}">
      <dgm:prSet/>
      <dgm:spPr/>
      <dgm:t>
        <a:bodyPr/>
        <a:lstStyle/>
        <a:p>
          <a:endParaRPr lang="en-US"/>
        </a:p>
      </dgm:t>
    </dgm:pt>
    <dgm:pt modelId="{B299C831-64A0-4413-8CEF-4E7052BCC5D2}">
      <dgm:prSet/>
      <dgm:spPr/>
      <dgm:t>
        <a:bodyPr/>
        <a:lstStyle/>
        <a:p>
          <a:r>
            <a:rPr lang="en-US" dirty="0"/>
            <a:t>All lines are muted at the start of the call </a:t>
          </a:r>
        </a:p>
      </dgm:t>
    </dgm:pt>
    <dgm:pt modelId="{111B587D-8FC7-4D31-83DB-876633C8BCCE}" type="parTrans" cxnId="{EA9571E3-121C-474B-A296-E4E86E43E8C2}">
      <dgm:prSet/>
      <dgm:spPr/>
      <dgm:t>
        <a:bodyPr/>
        <a:lstStyle/>
        <a:p>
          <a:endParaRPr lang="en-US"/>
        </a:p>
      </dgm:t>
    </dgm:pt>
    <dgm:pt modelId="{D9232CA6-8A2B-441E-B464-7C980435D99A}" type="sibTrans" cxnId="{EA9571E3-121C-474B-A296-E4E86E43E8C2}">
      <dgm:prSet/>
      <dgm:spPr/>
      <dgm:t>
        <a:bodyPr/>
        <a:lstStyle/>
        <a:p>
          <a:endParaRPr lang="en-US"/>
        </a:p>
      </dgm:t>
    </dgm:pt>
    <dgm:pt modelId="{3B33F29E-A5AA-46DF-B104-1041A35D47E4}">
      <dgm:prSet/>
      <dgm:spPr/>
      <dgm:t>
        <a:bodyPr/>
        <a:lstStyle/>
        <a:p>
          <a:r>
            <a:rPr lang="en-US" dirty="0"/>
            <a:t>Unmute your line only when it’s your turn to talk </a:t>
          </a:r>
        </a:p>
      </dgm:t>
    </dgm:pt>
    <dgm:pt modelId="{FC931825-4EBB-4A2E-8F62-650932E8CCC8}" type="parTrans" cxnId="{3A3F026B-7948-42A7-951E-F70FFE9DD302}">
      <dgm:prSet/>
      <dgm:spPr/>
      <dgm:t>
        <a:bodyPr/>
        <a:lstStyle/>
        <a:p>
          <a:endParaRPr lang="en-US"/>
        </a:p>
      </dgm:t>
    </dgm:pt>
    <dgm:pt modelId="{636BFFC6-6871-4670-882A-3ABA5F7DDC54}" type="sibTrans" cxnId="{3A3F026B-7948-42A7-951E-F70FFE9DD302}">
      <dgm:prSet/>
      <dgm:spPr/>
      <dgm:t>
        <a:bodyPr/>
        <a:lstStyle/>
        <a:p>
          <a:endParaRPr lang="en-US"/>
        </a:p>
      </dgm:t>
    </dgm:pt>
    <dgm:pt modelId="{464DD929-E9EE-4251-8D2C-955FFE0C2D2D}">
      <dgm:prSet/>
      <dgm:spPr/>
      <dgm:t>
        <a:bodyPr/>
        <a:lstStyle/>
        <a:p>
          <a:r>
            <a:rPr lang="en-US" u="none" dirty="0"/>
            <a:t>Video cameras are off for the call</a:t>
          </a:r>
        </a:p>
      </dgm:t>
    </dgm:pt>
    <dgm:pt modelId="{B161213F-F8CF-4839-808F-C1B084AC96F3}" type="parTrans" cxnId="{1ADAADF4-4CA0-4B9F-AA88-ECA88A924461}">
      <dgm:prSet/>
      <dgm:spPr/>
      <dgm:t>
        <a:bodyPr/>
        <a:lstStyle/>
        <a:p>
          <a:endParaRPr lang="en-US"/>
        </a:p>
      </dgm:t>
    </dgm:pt>
    <dgm:pt modelId="{94CA44F8-6AFA-4841-AA91-416028838072}" type="sibTrans" cxnId="{1ADAADF4-4CA0-4B9F-AA88-ECA88A924461}">
      <dgm:prSet/>
      <dgm:spPr/>
      <dgm:t>
        <a:bodyPr/>
        <a:lstStyle/>
        <a:p>
          <a:endParaRPr lang="en-US"/>
        </a:p>
      </dgm:t>
    </dgm:pt>
    <dgm:pt modelId="{1BAEBEB8-0636-49A6-A9AE-459AD6378E4C}">
      <dgm:prSet/>
      <dgm:spPr/>
      <dgm:t>
        <a:bodyPr/>
        <a:lstStyle/>
        <a:p>
          <a:r>
            <a:rPr lang="en-US" dirty="0"/>
            <a:t>Keep in mind that chat may be shared in the notes </a:t>
          </a:r>
        </a:p>
      </dgm:t>
    </dgm:pt>
    <dgm:pt modelId="{2B8D8329-186C-4C02-8BEC-2A73DA6E5E31}" type="parTrans" cxnId="{3390986B-0043-46CD-A4D5-EB5D09E3FF4D}">
      <dgm:prSet/>
      <dgm:spPr/>
      <dgm:t>
        <a:bodyPr/>
        <a:lstStyle/>
        <a:p>
          <a:endParaRPr lang="en-US"/>
        </a:p>
      </dgm:t>
    </dgm:pt>
    <dgm:pt modelId="{56DF104F-6D09-4FF0-98F6-2360EB96B659}" type="sibTrans" cxnId="{3390986B-0043-46CD-A4D5-EB5D09E3FF4D}">
      <dgm:prSet/>
      <dgm:spPr/>
      <dgm:t>
        <a:bodyPr/>
        <a:lstStyle/>
        <a:p>
          <a:endParaRPr lang="en-US"/>
        </a:p>
      </dgm:t>
    </dgm:pt>
    <dgm:pt modelId="{E900CCFE-9B3E-4842-91A2-8DC3DA881373}">
      <dgm:prSet/>
      <dgm:spPr/>
      <dgm:t>
        <a:bodyPr/>
        <a:lstStyle/>
        <a:p>
          <a:r>
            <a:rPr lang="en-US" b="0" dirty="0"/>
            <a:t>Indicates that you’d like to share your comment with the audience</a:t>
          </a:r>
          <a:endParaRPr lang="en-US" dirty="0"/>
        </a:p>
      </dgm:t>
    </dgm:pt>
    <dgm:pt modelId="{F80DF12B-0635-423E-9E01-E85E391D7D5A}" type="parTrans" cxnId="{3D747D2E-A72F-4BB6-AFED-F1664D6771D2}">
      <dgm:prSet/>
      <dgm:spPr/>
      <dgm:t>
        <a:bodyPr/>
        <a:lstStyle/>
        <a:p>
          <a:endParaRPr lang="en-US"/>
        </a:p>
      </dgm:t>
    </dgm:pt>
    <dgm:pt modelId="{A41AD675-2001-421C-9429-93FD05261206}" type="sibTrans" cxnId="{3D747D2E-A72F-4BB6-AFED-F1664D6771D2}">
      <dgm:prSet/>
      <dgm:spPr/>
      <dgm:t>
        <a:bodyPr/>
        <a:lstStyle/>
        <a:p>
          <a:endParaRPr lang="en-US"/>
        </a:p>
      </dgm:t>
    </dgm:pt>
    <dgm:pt modelId="{9F5761EE-EA1D-4FDB-9874-EC9ACE9B0AB4}">
      <dgm:prSet/>
      <dgm:spPr/>
      <dgm:t>
        <a:bodyPr/>
        <a:lstStyle/>
        <a:p>
          <a:r>
            <a:rPr lang="en-US" dirty="0"/>
            <a:t>Allows for quick nonverbal comment </a:t>
          </a:r>
        </a:p>
      </dgm:t>
    </dgm:pt>
    <dgm:pt modelId="{33EBA137-C0E0-4620-881A-A27FA2827822}" type="parTrans" cxnId="{86102B19-7CC4-40AE-8DD7-8F6409DB153E}">
      <dgm:prSet/>
      <dgm:spPr/>
      <dgm:t>
        <a:bodyPr/>
        <a:lstStyle/>
        <a:p>
          <a:endParaRPr lang="en-US"/>
        </a:p>
      </dgm:t>
    </dgm:pt>
    <dgm:pt modelId="{CDA02137-865F-454D-9636-E28E7AF81082}" type="sibTrans" cxnId="{86102B19-7CC4-40AE-8DD7-8F6409DB153E}">
      <dgm:prSet/>
      <dgm:spPr/>
      <dgm:t>
        <a:bodyPr/>
        <a:lstStyle/>
        <a:p>
          <a:endParaRPr lang="en-US"/>
        </a:p>
      </dgm:t>
    </dgm:pt>
    <dgm:pt modelId="{C05A70DB-4898-4A63-B18A-017723C606B9}">
      <dgm:prSet/>
      <dgm:spPr/>
      <dgm:t>
        <a:bodyPr/>
        <a:lstStyle/>
        <a:p>
          <a:r>
            <a:rPr lang="en-US" b="1" u="sng" dirty="0"/>
            <a:t>Start/Stop video  </a:t>
          </a:r>
          <a:endParaRPr lang="en-US" b="1" dirty="0"/>
        </a:p>
      </dgm:t>
    </dgm:pt>
    <dgm:pt modelId="{770338E4-0413-462F-B062-8520441BB6AC}" type="sibTrans" cxnId="{6A89238D-6BC7-460B-B576-4ECBB7106CE5}">
      <dgm:prSet/>
      <dgm:spPr/>
      <dgm:t>
        <a:bodyPr/>
        <a:lstStyle/>
        <a:p>
          <a:endParaRPr lang="en-US"/>
        </a:p>
      </dgm:t>
    </dgm:pt>
    <dgm:pt modelId="{9BCFA4B7-449A-40E1-B66A-D45D1C5E11D7}" type="parTrans" cxnId="{6A89238D-6BC7-460B-B576-4ECBB7106CE5}">
      <dgm:prSet/>
      <dgm:spPr/>
      <dgm:t>
        <a:bodyPr/>
        <a:lstStyle/>
        <a:p>
          <a:endParaRPr lang="en-US"/>
        </a:p>
      </dgm:t>
    </dgm:pt>
    <dgm:pt modelId="{DFB5C75B-69E8-4662-B3E9-9BA6C50AAB7B}" type="pres">
      <dgm:prSet presAssocID="{946A9483-BA6E-48FD-8F03-45BC6541684B}" presName="Name0" presStyleCnt="0">
        <dgm:presLayoutVars>
          <dgm:dir/>
          <dgm:animLvl val="lvl"/>
          <dgm:resizeHandles val="exact"/>
        </dgm:presLayoutVars>
      </dgm:prSet>
      <dgm:spPr/>
    </dgm:pt>
    <dgm:pt modelId="{EB4816CD-998C-49FA-8071-CDB596508ADA}" type="pres">
      <dgm:prSet presAssocID="{4B97FD83-FB49-4D5F-A584-BE452DF17B3A}" presName="composite" presStyleCnt="0"/>
      <dgm:spPr/>
    </dgm:pt>
    <dgm:pt modelId="{D555C357-4B3D-4669-9729-F1F4F7CA03A0}" type="pres">
      <dgm:prSet presAssocID="{4B97FD83-FB49-4D5F-A584-BE452DF17B3A}" presName="parTx" presStyleLbl="alignNode1" presStyleIdx="0" presStyleCnt="5" custLinFactNeighborX="-15585" custLinFactNeighborY="3080">
        <dgm:presLayoutVars>
          <dgm:chMax val="0"/>
          <dgm:chPref val="0"/>
          <dgm:bulletEnabled val="1"/>
        </dgm:presLayoutVars>
      </dgm:prSet>
      <dgm:spPr/>
    </dgm:pt>
    <dgm:pt modelId="{528735FC-03BA-4A8B-8600-C309A1A1C42E}" type="pres">
      <dgm:prSet presAssocID="{4B97FD83-FB49-4D5F-A584-BE452DF17B3A}" presName="desTx" presStyleLbl="alignAccFollowNode1" presStyleIdx="0" presStyleCnt="5">
        <dgm:presLayoutVars>
          <dgm:bulletEnabled val="1"/>
        </dgm:presLayoutVars>
      </dgm:prSet>
      <dgm:spPr/>
    </dgm:pt>
    <dgm:pt modelId="{688AF3A6-7DF3-4EC5-B85E-3B32CE3BC6C3}" type="pres">
      <dgm:prSet presAssocID="{2EBEEA1F-5BAD-44AC-9497-B6575864A374}" presName="space" presStyleCnt="0"/>
      <dgm:spPr/>
    </dgm:pt>
    <dgm:pt modelId="{5918F9A8-182A-4249-A195-564C1F26A170}" type="pres">
      <dgm:prSet presAssocID="{C05A70DB-4898-4A63-B18A-017723C606B9}" presName="composite" presStyleCnt="0"/>
      <dgm:spPr/>
    </dgm:pt>
    <dgm:pt modelId="{A5EFA1DD-3E3C-49A4-8DF0-4909BBBBB1B7}" type="pres">
      <dgm:prSet presAssocID="{C05A70DB-4898-4A63-B18A-017723C606B9}" presName="parTx" presStyleLbl="alignNode1" presStyleIdx="1" presStyleCnt="5">
        <dgm:presLayoutVars>
          <dgm:chMax val="0"/>
          <dgm:chPref val="0"/>
          <dgm:bulletEnabled val="1"/>
        </dgm:presLayoutVars>
      </dgm:prSet>
      <dgm:spPr/>
    </dgm:pt>
    <dgm:pt modelId="{9DF477C7-E236-4082-9F63-DBAC1968CABE}" type="pres">
      <dgm:prSet presAssocID="{C05A70DB-4898-4A63-B18A-017723C606B9}" presName="desTx" presStyleLbl="alignAccFollowNode1" presStyleIdx="1" presStyleCnt="5">
        <dgm:presLayoutVars>
          <dgm:bulletEnabled val="1"/>
        </dgm:presLayoutVars>
      </dgm:prSet>
      <dgm:spPr/>
    </dgm:pt>
    <dgm:pt modelId="{BDFA7782-3146-44A6-A88F-C03BD01DE898}" type="pres">
      <dgm:prSet presAssocID="{770338E4-0413-462F-B062-8520441BB6AC}" presName="space" presStyleCnt="0"/>
      <dgm:spPr/>
    </dgm:pt>
    <dgm:pt modelId="{645AF2CC-5422-4E6B-B6AD-10D497031482}" type="pres">
      <dgm:prSet presAssocID="{5B8CB3FD-D993-41CF-8EED-55AF3672AD66}" presName="composite" presStyleCnt="0"/>
      <dgm:spPr/>
    </dgm:pt>
    <dgm:pt modelId="{DE5D33CC-5373-4A47-B545-A50A06B6AC59}" type="pres">
      <dgm:prSet presAssocID="{5B8CB3FD-D993-41CF-8EED-55AF3672AD66}" presName="parTx" presStyleLbl="alignNode1" presStyleIdx="2" presStyleCnt="5">
        <dgm:presLayoutVars>
          <dgm:chMax val="0"/>
          <dgm:chPref val="0"/>
          <dgm:bulletEnabled val="1"/>
        </dgm:presLayoutVars>
      </dgm:prSet>
      <dgm:spPr/>
    </dgm:pt>
    <dgm:pt modelId="{50E274BF-8900-4F25-A780-797F870B96D7}" type="pres">
      <dgm:prSet presAssocID="{5B8CB3FD-D993-41CF-8EED-55AF3672AD66}" presName="desTx" presStyleLbl="alignAccFollowNode1" presStyleIdx="2" presStyleCnt="5">
        <dgm:presLayoutVars>
          <dgm:bulletEnabled val="1"/>
        </dgm:presLayoutVars>
      </dgm:prSet>
      <dgm:spPr/>
    </dgm:pt>
    <dgm:pt modelId="{52C0C107-7F8F-498E-9B81-044F0AAB8B42}" type="pres">
      <dgm:prSet presAssocID="{892A1D38-8F8C-4F68-9511-860462C8B61D}" presName="space" presStyleCnt="0"/>
      <dgm:spPr/>
    </dgm:pt>
    <dgm:pt modelId="{078A05F5-0672-4938-ADF1-64DFC7255DF3}" type="pres">
      <dgm:prSet presAssocID="{B71CCB35-A5C5-420B-A3BB-06F0F879CD61}" presName="composite" presStyleCnt="0"/>
      <dgm:spPr/>
    </dgm:pt>
    <dgm:pt modelId="{6450164C-7EC0-4B4F-83A6-FAD19F823C2B}" type="pres">
      <dgm:prSet presAssocID="{B71CCB35-A5C5-420B-A3BB-06F0F879CD61}" presName="parTx" presStyleLbl="alignNode1" presStyleIdx="3" presStyleCnt="5">
        <dgm:presLayoutVars>
          <dgm:chMax val="0"/>
          <dgm:chPref val="0"/>
          <dgm:bulletEnabled val="1"/>
        </dgm:presLayoutVars>
      </dgm:prSet>
      <dgm:spPr/>
    </dgm:pt>
    <dgm:pt modelId="{231A1BC8-7905-4057-837C-34ADAAD180D6}" type="pres">
      <dgm:prSet presAssocID="{B71CCB35-A5C5-420B-A3BB-06F0F879CD61}" presName="desTx" presStyleLbl="alignAccFollowNode1" presStyleIdx="3" presStyleCnt="5">
        <dgm:presLayoutVars>
          <dgm:bulletEnabled val="1"/>
        </dgm:presLayoutVars>
      </dgm:prSet>
      <dgm:spPr/>
    </dgm:pt>
    <dgm:pt modelId="{5DDAF049-F289-4E63-8EA3-87B245CA75AE}" type="pres">
      <dgm:prSet presAssocID="{4D1E56DA-92A2-49CC-82AA-C32969BAB312}" presName="space" presStyleCnt="0"/>
      <dgm:spPr/>
    </dgm:pt>
    <dgm:pt modelId="{9C2DB809-80CA-4541-903B-F0BAC0835E2C}" type="pres">
      <dgm:prSet presAssocID="{E8628D22-3335-4732-A5FD-1FDF4A943C28}" presName="composite" presStyleCnt="0"/>
      <dgm:spPr/>
    </dgm:pt>
    <dgm:pt modelId="{989DC1D7-0DA6-459E-B872-49E363BACB16}" type="pres">
      <dgm:prSet presAssocID="{E8628D22-3335-4732-A5FD-1FDF4A943C28}" presName="parTx" presStyleLbl="alignNode1" presStyleIdx="4" presStyleCnt="5">
        <dgm:presLayoutVars>
          <dgm:chMax val="0"/>
          <dgm:chPref val="0"/>
          <dgm:bulletEnabled val="1"/>
        </dgm:presLayoutVars>
      </dgm:prSet>
      <dgm:spPr/>
    </dgm:pt>
    <dgm:pt modelId="{DC6F7ACC-E98E-4E9B-92AA-695B800AC3B2}" type="pres">
      <dgm:prSet presAssocID="{E8628D22-3335-4732-A5FD-1FDF4A943C28}" presName="desTx" presStyleLbl="alignAccFollowNode1" presStyleIdx="4" presStyleCnt="5">
        <dgm:presLayoutVars>
          <dgm:bulletEnabled val="1"/>
        </dgm:presLayoutVars>
      </dgm:prSet>
      <dgm:spPr/>
    </dgm:pt>
  </dgm:ptLst>
  <dgm:cxnLst>
    <dgm:cxn modelId="{FCC4B314-6EBE-4F7C-B94A-99083C3FEC7B}" type="presOf" srcId="{1BAEBEB8-0636-49A6-A9AE-459AD6378E4C}" destId="{50E274BF-8900-4F25-A780-797F870B96D7}" srcOrd="0" destOrd="1" presId="urn:microsoft.com/office/officeart/2005/8/layout/hList1"/>
    <dgm:cxn modelId="{A42A6A15-BFF3-4C07-86E5-8AE6AAB4E97C}" srcId="{946A9483-BA6E-48FD-8F03-45BC6541684B}" destId="{4B97FD83-FB49-4D5F-A584-BE452DF17B3A}" srcOrd="0" destOrd="0" parTransId="{68660D49-2FF7-4793-90BF-E767F874C981}" sibTransId="{2EBEEA1F-5BAD-44AC-9497-B6575864A374}"/>
    <dgm:cxn modelId="{86102B19-7CC4-40AE-8DD7-8F6409DB153E}" srcId="{E8628D22-3335-4732-A5FD-1FDF4A943C28}" destId="{9F5761EE-EA1D-4FDB-9874-EC9ACE9B0AB4}" srcOrd="0" destOrd="0" parTransId="{33EBA137-C0E0-4620-881A-A27FA2827822}" sibTransId="{CDA02137-865F-454D-9636-E28E7AF81082}"/>
    <dgm:cxn modelId="{4D826425-2279-4424-9055-3C76AC9C394D}" srcId="{946A9483-BA6E-48FD-8F03-45BC6541684B}" destId="{B71CCB35-A5C5-420B-A3BB-06F0F879CD61}" srcOrd="3" destOrd="0" parTransId="{21EB9AF5-55BC-40D3-B991-19CD91E26E13}" sibTransId="{4D1E56DA-92A2-49CC-82AA-C32969BAB312}"/>
    <dgm:cxn modelId="{3D747D2E-A72F-4BB6-AFED-F1664D6771D2}" srcId="{B71CCB35-A5C5-420B-A3BB-06F0F879CD61}" destId="{E900CCFE-9B3E-4842-91A2-8DC3DA881373}" srcOrd="0" destOrd="0" parTransId="{F80DF12B-0635-423E-9E01-E85E391D7D5A}" sibTransId="{A41AD675-2001-421C-9429-93FD05261206}"/>
    <dgm:cxn modelId="{521B005C-D663-4F03-AEBC-1E74CF9359B6}" srcId="{946A9483-BA6E-48FD-8F03-45BC6541684B}" destId="{E8628D22-3335-4732-A5FD-1FDF4A943C28}" srcOrd="4" destOrd="0" parTransId="{4CEDA9CE-9F7F-4CB5-8797-169E9F376A82}" sibTransId="{14C9A3BF-2498-420E-B25B-392027ACDDC5}"/>
    <dgm:cxn modelId="{B3C49765-29FD-4C1D-B68B-BCA9F4672BD6}" type="presOf" srcId="{E900CCFE-9B3E-4842-91A2-8DC3DA881373}" destId="{231A1BC8-7905-4057-837C-34ADAAD180D6}" srcOrd="0" destOrd="0" presId="urn:microsoft.com/office/officeart/2005/8/layout/hList1"/>
    <dgm:cxn modelId="{ED8AA04A-D89D-4A1C-AAC7-EF0DC4B2988A}" type="presOf" srcId="{5B8CB3FD-D993-41CF-8EED-55AF3672AD66}" destId="{DE5D33CC-5373-4A47-B545-A50A06B6AC59}" srcOrd="0" destOrd="0" presId="urn:microsoft.com/office/officeart/2005/8/layout/hList1"/>
    <dgm:cxn modelId="{3A3F026B-7948-42A7-951E-F70FFE9DD302}" srcId="{4B97FD83-FB49-4D5F-A584-BE452DF17B3A}" destId="{3B33F29E-A5AA-46DF-B104-1041A35D47E4}" srcOrd="1" destOrd="0" parTransId="{FC931825-4EBB-4A2E-8F62-650932E8CCC8}" sibTransId="{636BFFC6-6871-4670-882A-3ABA5F7DDC54}"/>
    <dgm:cxn modelId="{3390986B-0043-46CD-A4D5-EB5D09E3FF4D}" srcId="{5B8CB3FD-D993-41CF-8EED-55AF3672AD66}" destId="{1BAEBEB8-0636-49A6-A9AE-459AD6378E4C}" srcOrd="1" destOrd="0" parTransId="{2B8D8329-186C-4C02-8BEC-2A73DA6E5E31}" sibTransId="{56DF104F-6D09-4FF0-98F6-2360EB96B659}"/>
    <dgm:cxn modelId="{266F576C-666F-4E49-9F84-57C44611872F}" type="presOf" srcId="{464DD929-E9EE-4251-8D2C-955FFE0C2D2D}" destId="{9DF477C7-E236-4082-9F63-DBAC1968CABE}" srcOrd="0" destOrd="0" presId="urn:microsoft.com/office/officeart/2005/8/layout/hList1"/>
    <dgm:cxn modelId="{71B06678-2897-4CE3-B0F0-ACFA81EC5C4D}" type="presOf" srcId="{946A9483-BA6E-48FD-8F03-45BC6541684B}" destId="{DFB5C75B-69E8-4662-B3E9-9BA6C50AAB7B}" srcOrd="0" destOrd="0" presId="urn:microsoft.com/office/officeart/2005/8/layout/hList1"/>
    <dgm:cxn modelId="{C023FB82-6119-4F62-8766-CBDBCC8E6AEC}" type="presOf" srcId="{0416F5B1-4363-412A-8226-432FFDD67EEE}" destId="{50E274BF-8900-4F25-A780-797F870B96D7}" srcOrd="0" destOrd="0" presId="urn:microsoft.com/office/officeart/2005/8/layout/hList1"/>
    <dgm:cxn modelId="{6A89238D-6BC7-460B-B576-4ECBB7106CE5}" srcId="{946A9483-BA6E-48FD-8F03-45BC6541684B}" destId="{C05A70DB-4898-4A63-B18A-017723C606B9}" srcOrd="1" destOrd="0" parTransId="{9BCFA4B7-449A-40E1-B66A-D45D1C5E11D7}" sibTransId="{770338E4-0413-462F-B062-8520441BB6AC}"/>
    <dgm:cxn modelId="{02FF1C9E-29E7-46BD-99F4-CA65219E811F}" type="presOf" srcId="{9F5761EE-EA1D-4FDB-9874-EC9ACE9B0AB4}" destId="{DC6F7ACC-E98E-4E9B-92AA-695B800AC3B2}" srcOrd="0" destOrd="0" presId="urn:microsoft.com/office/officeart/2005/8/layout/hList1"/>
    <dgm:cxn modelId="{0EC8E3A0-6242-4834-99BC-57DB00F6C141}" type="presOf" srcId="{B71CCB35-A5C5-420B-A3BB-06F0F879CD61}" destId="{6450164C-7EC0-4B4F-83A6-FAD19F823C2B}" srcOrd="0" destOrd="0" presId="urn:microsoft.com/office/officeart/2005/8/layout/hList1"/>
    <dgm:cxn modelId="{E5C3F3B3-56EE-4E94-9F37-1B88FCAC36D7}" type="presOf" srcId="{C05A70DB-4898-4A63-B18A-017723C606B9}" destId="{A5EFA1DD-3E3C-49A4-8DF0-4909BBBBB1B7}" srcOrd="0" destOrd="0" presId="urn:microsoft.com/office/officeart/2005/8/layout/hList1"/>
    <dgm:cxn modelId="{FA61B1BF-844B-4990-8A61-A1930CA7C9EB}" srcId="{946A9483-BA6E-48FD-8F03-45BC6541684B}" destId="{5B8CB3FD-D993-41CF-8EED-55AF3672AD66}" srcOrd="2" destOrd="0" parTransId="{AF514866-E64C-4243-9466-2181DF5C5707}" sibTransId="{892A1D38-8F8C-4F68-9511-860462C8B61D}"/>
    <dgm:cxn modelId="{15FC2BC1-D386-4D43-BC57-E43EEA578F37}" type="presOf" srcId="{B299C831-64A0-4413-8CEF-4E7052BCC5D2}" destId="{528735FC-03BA-4A8B-8600-C309A1A1C42E}" srcOrd="0" destOrd="0" presId="urn:microsoft.com/office/officeart/2005/8/layout/hList1"/>
    <dgm:cxn modelId="{82C5A9C2-29C6-4729-A96C-8D96A4DAD13B}" type="presOf" srcId="{4B97FD83-FB49-4D5F-A584-BE452DF17B3A}" destId="{D555C357-4B3D-4669-9729-F1F4F7CA03A0}" srcOrd="0" destOrd="0" presId="urn:microsoft.com/office/officeart/2005/8/layout/hList1"/>
    <dgm:cxn modelId="{DF1BD2D7-F8E5-4435-A874-1354B8769B9E}" type="presOf" srcId="{E8628D22-3335-4732-A5FD-1FDF4A943C28}" destId="{989DC1D7-0DA6-459E-B872-49E363BACB16}" srcOrd="0" destOrd="0" presId="urn:microsoft.com/office/officeart/2005/8/layout/hList1"/>
    <dgm:cxn modelId="{8E69F5D7-DF13-4715-93FD-D4E678A566F7}" type="presOf" srcId="{3B33F29E-A5AA-46DF-B104-1041A35D47E4}" destId="{528735FC-03BA-4A8B-8600-C309A1A1C42E}" srcOrd="0" destOrd="1" presId="urn:microsoft.com/office/officeart/2005/8/layout/hList1"/>
    <dgm:cxn modelId="{EA9571E3-121C-474B-A296-E4E86E43E8C2}" srcId="{4B97FD83-FB49-4D5F-A584-BE452DF17B3A}" destId="{B299C831-64A0-4413-8CEF-4E7052BCC5D2}" srcOrd="0" destOrd="0" parTransId="{111B587D-8FC7-4D31-83DB-876633C8BCCE}" sibTransId="{D9232CA6-8A2B-441E-B464-7C980435D99A}"/>
    <dgm:cxn modelId="{1ADAADF4-4CA0-4B9F-AA88-ECA88A924461}" srcId="{C05A70DB-4898-4A63-B18A-017723C606B9}" destId="{464DD929-E9EE-4251-8D2C-955FFE0C2D2D}" srcOrd="0" destOrd="0" parTransId="{B161213F-F8CF-4839-808F-C1B084AC96F3}" sibTransId="{94CA44F8-6AFA-4841-AA91-416028838072}"/>
    <dgm:cxn modelId="{4869B7F8-C21B-41EC-9D2C-C925B84F8054}" srcId="{5B8CB3FD-D993-41CF-8EED-55AF3672AD66}" destId="{0416F5B1-4363-412A-8226-432FFDD67EEE}" srcOrd="0" destOrd="0" parTransId="{049E9DFF-BD8E-4FCE-B746-1DFB04073FC5}" sibTransId="{23B84061-B4AB-4E34-A43E-0D3E3ECF68AA}"/>
    <dgm:cxn modelId="{E1049ABB-7E7B-412F-8361-EAF4074E0459}" type="presParOf" srcId="{DFB5C75B-69E8-4662-B3E9-9BA6C50AAB7B}" destId="{EB4816CD-998C-49FA-8071-CDB596508ADA}" srcOrd="0" destOrd="0" presId="urn:microsoft.com/office/officeart/2005/8/layout/hList1"/>
    <dgm:cxn modelId="{B1820F25-43DA-425E-A120-81156F16EDEE}" type="presParOf" srcId="{EB4816CD-998C-49FA-8071-CDB596508ADA}" destId="{D555C357-4B3D-4669-9729-F1F4F7CA03A0}" srcOrd="0" destOrd="0" presId="urn:microsoft.com/office/officeart/2005/8/layout/hList1"/>
    <dgm:cxn modelId="{725AD41F-D05D-4597-82C2-C5088AF6EFC5}" type="presParOf" srcId="{EB4816CD-998C-49FA-8071-CDB596508ADA}" destId="{528735FC-03BA-4A8B-8600-C309A1A1C42E}" srcOrd="1" destOrd="0" presId="urn:microsoft.com/office/officeart/2005/8/layout/hList1"/>
    <dgm:cxn modelId="{E8D1710C-2FC2-491E-A160-AEC9321BFD4E}" type="presParOf" srcId="{DFB5C75B-69E8-4662-B3E9-9BA6C50AAB7B}" destId="{688AF3A6-7DF3-4EC5-B85E-3B32CE3BC6C3}" srcOrd="1" destOrd="0" presId="urn:microsoft.com/office/officeart/2005/8/layout/hList1"/>
    <dgm:cxn modelId="{0446A337-A6AF-40E5-9AD2-E97A564DCB4E}" type="presParOf" srcId="{DFB5C75B-69E8-4662-B3E9-9BA6C50AAB7B}" destId="{5918F9A8-182A-4249-A195-564C1F26A170}" srcOrd="2" destOrd="0" presId="urn:microsoft.com/office/officeart/2005/8/layout/hList1"/>
    <dgm:cxn modelId="{58AF3BCA-CDC8-42BA-A396-C69A4DA4A839}" type="presParOf" srcId="{5918F9A8-182A-4249-A195-564C1F26A170}" destId="{A5EFA1DD-3E3C-49A4-8DF0-4909BBBBB1B7}" srcOrd="0" destOrd="0" presId="urn:microsoft.com/office/officeart/2005/8/layout/hList1"/>
    <dgm:cxn modelId="{258A7223-CDBB-4D07-B82A-312E15119B9B}" type="presParOf" srcId="{5918F9A8-182A-4249-A195-564C1F26A170}" destId="{9DF477C7-E236-4082-9F63-DBAC1968CABE}" srcOrd="1" destOrd="0" presId="urn:microsoft.com/office/officeart/2005/8/layout/hList1"/>
    <dgm:cxn modelId="{766932DA-C435-4FE0-A293-3A3EC9DAE014}" type="presParOf" srcId="{DFB5C75B-69E8-4662-B3E9-9BA6C50AAB7B}" destId="{BDFA7782-3146-44A6-A88F-C03BD01DE898}" srcOrd="3" destOrd="0" presId="urn:microsoft.com/office/officeart/2005/8/layout/hList1"/>
    <dgm:cxn modelId="{E426681E-9C3D-458D-B8ED-452E7827937F}" type="presParOf" srcId="{DFB5C75B-69E8-4662-B3E9-9BA6C50AAB7B}" destId="{645AF2CC-5422-4E6B-B6AD-10D497031482}" srcOrd="4" destOrd="0" presId="urn:microsoft.com/office/officeart/2005/8/layout/hList1"/>
    <dgm:cxn modelId="{27C3DD6A-9AE3-4579-82E6-2203E3A082B9}" type="presParOf" srcId="{645AF2CC-5422-4E6B-B6AD-10D497031482}" destId="{DE5D33CC-5373-4A47-B545-A50A06B6AC59}" srcOrd="0" destOrd="0" presId="urn:microsoft.com/office/officeart/2005/8/layout/hList1"/>
    <dgm:cxn modelId="{53C499F0-C26F-433E-917C-4BB40DD24D0E}" type="presParOf" srcId="{645AF2CC-5422-4E6B-B6AD-10D497031482}" destId="{50E274BF-8900-4F25-A780-797F870B96D7}" srcOrd="1" destOrd="0" presId="urn:microsoft.com/office/officeart/2005/8/layout/hList1"/>
    <dgm:cxn modelId="{12756C1E-D5D9-45B7-A246-C60644AC2882}" type="presParOf" srcId="{DFB5C75B-69E8-4662-B3E9-9BA6C50AAB7B}" destId="{52C0C107-7F8F-498E-9B81-044F0AAB8B42}" srcOrd="5" destOrd="0" presId="urn:microsoft.com/office/officeart/2005/8/layout/hList1"/>
    <dgm:cxn modelId="{AF270231-4170-434E-A0BE-024138F0DBF9}" type="presParOf" srcId="{DFB5C75B-69E8-4662-B3E9-9BA6C50AAB7B}" destId="{078A05F5-0672-4938-ADF1-64DFC7255DF3}" srcOrd="6" destOrd="0" presId="urn:microsoft.com/office/officeart/2005/8/layout/hList1"/>
    <dgm:cxn modelId="{939E8986-313F-4E60-A71E-BBC5BAFB7046}" type="presParOf" srcId="{078A05F5-0672-4938-ADF1-64DFC7255DF3}" destId="{6450164C-7EC0-4B4F-83A6-FAD19F823C2B}" srcOrd="0" destOrd="0" presId="urn:microsoft.com/office/officeart/2005/8/layout/hList1"/>
    <dgm:cxn modelId="{496C0050-CDA2-4EF7-8906-5B4819914BD5}" type="presParOf" srcId="{078A05F5-0672-4938-ADF1-64DFC7255DF3}" destId="{231A1BC8-7905-4057-837C-34ADAAD180D6}" srcOrd="1" destOrd="0" presId="urn:microsoft.com/office/officeart/2005/8/layout/hList1"/>
    <dgm:cxn modelId="{8DACAE86-F597-427B-B93C-AE2B179FE9A1}" type="presParOf" srcId="{DFB5C75B-69E8-4662-B3E9-9BA6C50AAB7B}" destId="{5DDAF049-F289-4E63-8EA3-87B245CA75AE}" srcOrd="7" destOrd="0" presId="urn:microsoft.com/office/officeart/2005/8/layout/hList1"/>
    <dgm:cxn modelId="{097D0D8F-0BB5-4075-BE4D-61E65204EB25}" type="presParOf" srcId="{DFB5C75B-69E8-4662-B3E9-9BA6C50AAB7B}" destId="{9C2DB809-80CA-4541-903B-F0BAC0835E2C}" srcOrd="8" destOrd="0" presId="urn:microsoft.com/office/officeart/2005/8/layout/hList1"/>
    <dgm:cxn modelId="{FE697CFF-FBE7-43E5-852D-7F39E80E940B}" type="presParOf" srcId="{9C2DB809-80CA-4541-903B-F0BAC0835E2C}" destId="{989DC1D7-0DA6-459E-B872-49E363BACB16}" srcOrd="0" destOrd="0" presId="urn:microsoft.com/office/officeart/2005/8/layout/hList1"/>
    <dgm:cxn modelId="{00CDD71E-EF93-41C2-8EE3-D88CA996F35D}" type="presParOf" srcId="{9C2DB809-80CA-4541-903B-F0BAC0835E2C}" destId="{DC6F7ACC-E98E-4E9B-92AA-695B800AC3B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6A9483-BA6E-48FD-8F03-45BC6541684B}"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B97FD83-FB49-4D5F-A584-BE452DF17B3A}">
      <dgm:prSet/>
      <dgm:spPr/>
      <dgm:t>
        <a:bodyPr/>
        <a:lstStyle/>
        <a:p>
          <a:r>
            <a:rPr lang="en-US" b="1" u="sng" dirty="0"/>
            <a:t>Mute/Unmute</a:t>
          </a:r>
          <a:endParaRPr lang="en-US" b="1" dirty="0"/>
        </a:p>
      </dgm:t>
    </dgm:pt>
    <dgm:pt modelId="{68660D49-2FF7-4793-90BF-E767F874C981}" type="parTrans" cxnId="{A42A6A15-BFF3-4C07-86E5-8AE6AAB4E97C}">
      <dgm:prSet/>
      <dgm:spPr/>
      <dgm:t>
        <a:bodyPr/>
        <a:lstStyle/>
        <a:p>
          <a:endParaRPr lang="en-US"/>
        </a:p>
      </dgm:t>
    </dgm:pt>
    <dgm:pt modelId="{2EBEEA1F-5BAD-44AC-9497-B6575864A374}" type="sibTrans" cxnId="{A42A6A15-BFF3-4C07-86E5-8AE6AAB4E97C}">
      <dgm:prSet/>
      <dgm:spPr/>
      <dgm:t>
        <a:bodyPr/>
        <a:lstStyle/>
        <a:p>
          <a:endParaRPr lang="en-US"/>
        </a:p>
      </dgm:t>
    </dgm:pt>
    <dgm:pt modelId="{5B8CB3FD-D993-41CF-8EED-55AF3672AD66}">
      <dgm:prSet/>
      <dgm:spPr/>
      <dgm:t>
        <a:bodyPr/>
        <a:lstStyle/>
        <a:p>
          <a:r>
            <a:rPr lang="en-US" b="1" dirty="0"/>
            <a:t>Chat </a:t>
          </a:r>
        </a:p>
      </dgm:t>
    </dgm:pt>
    <dgm:pt modelId="{AF514866-E64C-4243-9466-2181DF5C5707}" type="parTrans" cxnId="{FA61B1BF-844B-4990-8A61-A1930CA7C9EB}">
      <dgm:prSet/>
      <dgm:spPr/>
      <dgm:t>
        <a:bodyPr/>
        <a:lstStyle/>
        <a:p>
          <a:endParaRPr lang="en-US"/>
        </a:p>
      </dgm:t>
    </dgm:pt>
    <dgm:pt modelId="{892A1D38-8F8C-4F68-9511-860462C8B61D}" type="sibTrans" cxnId="{FA61B1BF-844B-4990-8A61-A1930CA7C9EB}">
      <dgm:prSet/>
      <dgm:spPr/>
      <dgm:t>
        <a:bodyPr/>
        <a:lstStyle/>
        <a:p>
          <a:endParaRPr lang="en-US"/>
        </a:p>
      </dgm:t>
    </dgm:pt>
    <dgm:pt modelId="{0416F5B1-4363-412A-8226-432FFDD67EEE}">
      <dgm:prSet/>
      <dgm:spPr/>
      <dgm:t>
        <a:bodyPr/>
        <a:lstStyle/>
        <a:p>
          <a:r>
            <a:rPr lang="en-US" dirty="0"/>
            <a:t>Typed comment or question to everyone or individual </a:t>
          </a:r>
        </a:p>
      </dgm:t>
    </dgm:pt>
    <dgm:pt modelId="{049E9DFF-BD8E-4FCE-B746-1DFB04073FC5}" type="parTrans" cxnId="{4869B7F8-C21B-41EC-9D2C-C925B84F8054}">
      <dgm:prSet/>
      <dgm:spPr/>
      <dgm:t>
        <a:bodyPr/>
        <a:lstStyle/>
        <a:p>
          <a:endParaRPr lang="en-US"/>
        </a:p>
      </dgm:t>
    </dgm:pt>
    <dgm:pt modelId="{23B84061-B4AB-4E34-A43E-0D3E3ECF68AA}" type="sibTrans" cxnId="{4869B7F8-C21B-41EC-9D2C-C925B84F8054}">
      <dgm:prSet/>
      <dgm:spPr/>
      <dgm:t>
        <a:bodyPr/>
        <a:lstStyle/>
        <a:p>
          <a:endParaRPr lang="en-US"/>
        </a:p>
      </dgm:t>
    </dgm:pt>
    <dgm:pt modelId="{B71CCB35-A5C5-420B-A3BB-06F0F879CD61}">
      <dgm:prSet/>
      <dgm:spPr/>
      <dgm:t>
        <a:bodyPr/>
        <a:lstStyle/>
        <a:p>
          <a:r>
            <a:rPr lang="en-US" b="1" dirty="0"/>
            <a:t>Reaction- Raised Hand </a:t>
          </a:r>
          <a:endParaRPr lang="en-US" dirty="0"/>
        </a:p>
      </dgm:t>
    </dgm:pt>
    <dgm:pt modelId="{21EB9AF5-55BC-40D3-B991-19CD91E26E13}" type="parTrans" cxnId="{4D826425-2279-4424-9055-3C76AC9C394D}">
      <dgm:prSet/>
      <dgm:spPr/>
      <dgm:t>
        <a:bodyPr/>
        <a:lstStyle/>
        <a:p>
          <a:endParaRPr lang="en-US"/>
        </a:p>
      </dgm:t>
    </dgm:pt>
    <dgm:pt modelId="{4D1E56DA-92A2-49CC-82AA-C32969BAB312}" type="sibTrans" cxnId="{4D826425-2279-4424-9055-3C76AC9C394D}">
      <dgm:prSet/>
      <dgm:spPr/>
      <dgm:t>
        <a:bodyPr/>
        <a:lstStyle/>
        <a:p>
          <a:endParaRPr lang="en-US"/>
        </a:p>
      </dgm:t>
    </dgm:pt>
    <dgm:pt modelId="{E8628D22-3335-4732-A5FD-1FDF4A943C28}">
      <dgm:prSet/>
      <dgm:spPr/>
      <dgm:t>
        <a:bodyPr/>
        <a:lstStyle/>
        <a:p>
          <a:r>
            <a:rPr lang="en-US" b="1" dirty="0"/>
            <a:t>Reaction -Other</a:t>
          </a:r>
        </a:p>
      </dgm:t>
    </dgm:pt>
    <dgm:pt modelId="{4CEDA9CE-9F7F-4CB5-8797-169E9F376A82}" type="parTrans" cxnId="{521B005C-D663-4F03-AEBC-1E74CF9359B6}">
      <dgm:prSet/>
      <dgm:spPr/>
      <dgm:t>
        <a:bodyPr/>
        <a:lstStyle/>
        <a:p>
          <a:endParaRPr lang="en-US"/>
        </a:p>
      </dgm:t>
    </dgm:pt>
    <dgm:pt modelId="{14C9A3BF-2498-420E-B25B-392027ACDDC5}" type="sibTrans" cxnId="{521B005C-D663-4F03-AEBC-1E74CF9359B6}">
      <dgm:prSet/>
      <dgm:spPr/>
      <dgm:t>
        <a:bodyPr/>
        <a:lstStyle/>
        <a:p>
          <a:endParaRPr lang="en-US"/>
        </a:p>
      </dgm:t>
    </dgm:pt>
    <dgm:pt modelId="{B299C831-64A0-4413-8CEF-4E7052BCC5D2}">
      <dgm:prSet/>
      <dgm:spPr/>
      <dgm:t>
        <a:bodyPr/>
        <a:lstStyle/>
        <a:p>
          <a:r>
            <a:rPr lang="en-US" dirty="0"/>
            <a:t>All lines are muted at the start of the call </a:t>
          </a:r>
        </a:p>
      </dgm:t>
    </dgm:pt>
    <dgm:pt modelId="{111B587D-8FC7-4D31-83DB-876633C8BCCE}" type="parTrans" cxnId="{EA9571E3-121C-474B-A296-E4E86E43E8C2}">
      <dgm:prSet/>
      <dgm:spPr/>
      <dgm:t>
        <a:bodyPr/>
        <a:lstStyle/>
        <a:p>
          <a:endParaRPr lang="en-US"/>
        </a:p>
      </dgm:t>
    </dgm:pt>
    <dgm:pt modelId="{D9232CA6-8A2B-441E-B464-7C980435D99A}" type="sibTrans" cxnId="{EA9571E3-121C-474B-A296-E4E86E43E8C2}">
      <dgm:prSet/>
      <dgm:spPr/>
      <dgm:t>
        <a:bodyPr/>
        <a:lstStyle/>
        <a:p>
          <a:endParaRPr lang="en-US"/>
        </a:p>
      </dgm:t>
    </dgm:pt>
    <dgm:pt modelId="{3B33F29E-A5AA-46DF-B104-1041A35D47E4}">
      <dgm:prSet/>
      <dgm:spPr/>
      <dgm:t>
        <a:bodyPr/>
        <a:lstStyle/>
        <a:p>
          <a:r>
            <a:rPr lang="en-US" dirty="0"/>
            <a:t>Unmute your line only when it’s your turn to talk </a:t>
          </a:r>
        </a:p>
      </dgm:t>
    </dgm:pt>
    <dgm:pt modelId="{FC931825-4EBB-4A2E-8F62-650932E8CCC8}" type="parTrans" cxnId="{3A3F026B-7948-42A7-951E-F70FFE9DD302}">
      <dgm:prSet/>
      <dgm:spPr/>
      <dgm:t>
        <a:bodyPr/>
        <a:lstStyle/>
        <a:p>
          <a:endParaRPr lang="en-US"/>
        </a:p>
      </dgm:t>
    </dgm:pt>
    <dgm:pt modelId="{636BFFC6-6871-4670-882A-3ABA5F7DDC54}" type="sibTrans" cxnId="{3A3F026B-7948-42A7-951E-F70FFE9DD302}">
      <dgm:prSet/>
      <dgm:spPr/>
      <dgm:t>
        <a:bodyPr/>
        <a:lstStyle/>
        <a:p>
          <a:endParaRPr lang="en-US"/>
        </a:p>
      </dgm:t>
    </dgm:pt>
    <dgm:pt modelId="{464DD929-E9EE-4251-8D2C-955FFE0C2D2D}">
      <dgm:prSet/>
      <dgm:spPr/>
      <dgm:t>
        <a:bodyPr/>
        <a:lstStyle/>
        <a:p>
          <a:r>
            <a:rPr lang="en-US" u="none" dirty="0"/>
            <a:t>Video cameras are off for the call</a:t>
          </a:r>
        </a:p>
      </dgm:t>
    </dgm:pt>
    <dgm:pt modelId="{B161213F-F8CF-4839-808F-C1B084AC96F3}" type="parTrans" cxnId="{1ADAADF4-4CA0-4B9F-AA88-ECA88A924461}">
      <dgm:prSet/>
      <dgm:spPr/>
      <dgm:t>
        <a:bodyPr/>
        <a:lstStyle/>
        <a:p>
          <a:endParaRPr lang="en-US"/>
        </a:p>
      </dgm:t>
    </dgm:pt>
    <dgm:pt modelId="{94CA44F8-6AFA-4841-AA91-416028838072}" type="sibTrans" cxnId="{1ADAADF4-4CA0-4B9F-AA88-ECA88A924461}">
      <dgm:prSet/>
      <dgm:spPr/>
      <dgm:t>
        <a:bodyPr/>
        <a:lstStyle/>
        <a:p>
          <a:endParaRPr lang="en-US"/>
        </a:p>
      </dgm:t>
    </dgm:pt>
    <dgm:pt modelId="{1BAEBEB8-0636-49A6-A9AE-459AD6378E4C}">
      <dgm:prSet/>
      <dgm:spPr/>
      <dgm:t>
        <a:bodyPr/>
        <a:lstStyle/>
        <a:p>
          <a:r>
            <a:rPr lang="en-US" dirty="0"/>
            <a:t>Keep in mind that chat may be shared in the notes </a:t>
          </a:r>
        </a:p>
      </dgm:t>
    </dgm:pt>
    <dgm:pt modelId="{2B8D8329-186C-4C02-8BEC-2A73DA6E5E31}" type="parTrans" cxnId="{3390986B-0043-46CD-A4D5-EB5D09E3FF4D}">
      <dgm:prSet/>
      <dgm:spPr/>
      <dgm:t>
        <a:bodyPr/>
        <a:lstStyle/>
        <a:p>
          <a:endParaRPr lang="en-US"/>
        </a:p>
      </dgm:t>
    </dgm:pt>
    <dgm:pt modelId="{56DF104F-6D09-4FF0-98F6-2360EB96B659}" type="sibTrans" cxnId="{3390986B-0043-46CD-A4D5-EB5D09E3FF4D}">
      <dgm:prSet/>
      <dgm:spPr/>
      <dgm:t>
        <a:bodyPr/>
        <a:lstStyle/>
        <a:p>
          <a:endParaRPr lang="en-US"/>
        </a:p>
      </dgm:t>
    </dgm:pt>
    <dgm:pt modelId="{E900CCFE-9B3E-4842-91A2-8DC3DA881373}">
      <dgm:prSet/>
      <dgm:spPr/>
      <dgm:t>
        <a:bodyPr/>
        <a:lstStyle/>
        <a:p>
          <a:r>
            <a:rPr lang="en-US" b="0" dirty="0"/>
            <a:t>Indicates that you’d like to share your comment with the audience</a:t>
          </a:r>
          <a:endParaRPr lang="en-US" dirty="0"/>
        </a:p>
      </dgm:t>
    </dgm:pt>
    <dgm:pt modelId="{F80DF12B-0635-423E-9E01-E85E391D7D5A}" type="parTrans" cxnId="{3D747D2E-A72F-4BB6-AFED-F1664D6771D2}">
      <dgm:prSet/>
      <dgm:spPr/>
      <dgm:t>
        <a:bodyPr/>
        <a:lstStyle/>
        <a:p>
          <a:endParaRPr lang="en-US"/>
        </a:p>
      </dgm:t>
    </dgm:pt>
    <dgm:pt modelId="{A41AD675-2001-421C-9429-93FD05261206}" type="sibTrans" cxnId="{3D747D2E-A72F-4BB6-AFED-F1664D6771D2}">
      <dgm:prSet/>
      <dgm:spPr/>
      <dgm:t>
        <a:bodyPr/>
        <a:lstStyle/>
        <a:p>
          <a:endParaRPr lang="en-US"/>
        </a:p>
      </dgm:t>
    </dgm:pt>
    <dgm:pt modelId="{9F5761EE-EA1D-4FDB-9874-EC9ACE9B0AB4}">
      <dgm:prSet/>
      <dgm:spPr/>
      <dgm:t>
        <a:bodyPr/>
        <a:lstStyle/>
        <a:p>
          <a:r>
            <a:rPr lang="en-US" dirty="0"/>
            <a:t>Allows for quick nonverbal comment </a:t>
          </a:r>
        </a:p>
      </dgm:t>
    </dgm:pt>
    <dgm:pt modelId="{33EBA137-C0E0-4620-881A-A27FA2827822}" type="parTrans" cxnId="{86102B19-7CC4-40AE-8DD7-8F6409DB153E}">
      <dgm:prSet/>
      <dgm:spPr/>
      <dgm:t>
        <a:bodyPr/>
        <a:lstStyle/>
        <a:p>
          <a:endParaRPr lang="en-US"/>
        </a:p>
      </dgm:t>
    </dgm:pt>
    <dgm:pt modelId="{CDA02137-865F-454D-9636-E28E7AF81082}" type="sibTrans" cxnId="{86102B19-7CC4-40AE-8DD7-8F6409DB153E}">
      <dgm:prSet/>
      <dgm:spPr/>
      <dgm:t>
        <a:bodyPr/>
        <a:lstStyle/>
        <a:p>
          <a:endParaRPr lang="en-US"/>
        </a:p>
      </dgm:t>
    </dgm:pt>
    <dgm:pt modelId="{C05A70DB-4898-4A63-B18A-017723C606B9}">
      <dgm:prSet/>
      <dgm:spPr/>
      <dgm:t>
        <a:bodyPr/>
        <a:lstStyle/>
        <a:p>
          <a:r>
            <a:rPr lang="en-US" b="1" u="sng" dirty="0"/>
            <a:t>Start/Stop video  </a:t>
          </a:r>
          <a:endParaRPr lang="en-US" b="1" dirty="0"/>
        </a:p>
      </dgm:t>
    </dgm:pt>
    <dgm:pt modelId="{770338E4-0413-462F-B062-8520441BB6AC}" type="sibTrans" cxnId="{6A89238D-6BC7-460B-B576-4ECBB7106CE5}">
      <dgm:prSet/>
      <dgm:spPr/>
      <dgm:t>
        <a:bodyPr/>
        <a:lstStyle/>
        <a:p>
          <a:endParaRPr lang="en-US"/>
        </a:p>
      </dgm:t>
    </dgm:pt>
    <dgm:pt modelId="{9BCFA4B7-449A-40E1-B66A-D45D1C5E11D7}" type="parTrans" cxnId="{6A89238D-6BC7-460B-B576-4ECBB7106CE5}">
      <dgm:prSet/>
      <dgm:spPr/>
      <dgm:t>
        <a:bodyPr/>
        <a:lstStyle/>
        <a:p>
          <a:endParaRPr lang="en-US"/>
        </a:p>
      </dgm:t>
    </dgm:pt>
    <dgm:pt modelId="{DFB5C75B-69E8-4662-B3E9-9BA6C50AAB7B}" type="pres">
      <dgm:prSet presAssocID="{946A9483-BA6E-48FD-8F03-45BC6541684B}" presName="Name0" presStyleCnt="0">
        <dgm:presLayoutVars>
          <dgm:dir/>
          <dgm:animLvl val="lvl"/>
          <dgm:resizeHandles val="exact"/>
        </dgm:presLayoutVars>
      </dgm:prSet>
      <dgm:spPr/>
    </dgm:pt>
    <dgm:pt modelId="{EB4816CD-998C-49FA-8071-CDB596508ADA}" type="pres">
      <dgm:prSet presAssocID="{4B97FD83-FB49-4D5F-A584-BE452DF17B3A}" presName="composite" presStyleCnt="0"/>
      <dgm:spPr/>
    </dgm:pt>
    <dgm:pt modelId="{D555C357-4B3D-4669-9729-F1F4F7CA03A0}" type="pres">
      <dgm:prSet presAssocID="{4B97FD83-FB49-4D5F-A584-BE452DF17B3A}" presName="parTx" presStyleLbl="alignNode1" presStyleIdx="0" presStyleCnt="5" custLinFactNeighborX="-15585" custLinFactNeighborY="3080">
        <dgm:presLayoutVars>
          <dgm:chMax val="0"/>
          <dgm:chPref val="0"/>
          <dgm:bulletEnabled val="1"/>
        </dgm:presLayoutVars>
      </dgm:prSet>
      <dgm:spPr/>
    </dgm:pt>
    <dgm:pt modelId="{528735FC-03BA-4A8B-8600-C309A1A1C42E}" type="pres">
      <dgm:prSet presAssocID="{4B97FD83-FB49-4D5F-A584-BE452DF17B3A}" presName="desTx" presStyleLbl="alignAccFollowNode1" presStyleIdx="0" presStyleCnt="5">
        <dgm:presLayoutVars>
          <dgm:bulletEnabled val="1"/>
        </dgm:presLayoutVars>
      </dgm:prSet>
      <dgm:spPr/>
    </dgm:pt>
    <dgm:pt modelId="{688AF3A6-7DF3-4EC5-B85E-3B32CE3BC6C3}" type="pres">
      <dgm:prSet presAssocID="{2EBEEA1F-5BAD-44AC-9497-B6575864A374}" presName="space" presStyleCnt="0"/>
      <dgm:spPr/>
    </dgm:pt>
    <dgm:pt modelId="{5918F9A8-182A-4249-A195-564C1F26A170}" type="pres">
      <dgm:prSet presAssocID="{C05A70DB-4898-4A63-B18A-017723C606B9}" presName="composite" presStyleCnt="0"/>
      <dgm:spPr/>
    </dgm:pt>
    <dgm:pt modelId="{A5EFA1DD-3E3C-49A4-8DF0-4909BBBBB1B7}" type="pres">
      <dgm:prSet presAssocID="{C05A70DB-4898-4A63-B18A-017723C606B9}" presName="parTx" presStyleLbl="alignNode1" presStyleIdx="1" presStyleCnt="5">
        <dgm:presLayoutVars>
          <dgm:chMax val="0"/>
          <dgm:chPref val="0"/>
          <dgm:bulletEnabled val="1"/>
        </dgm:presLayoutVars>
      </dgm:prSet>
      <dgm:spPr/>
    </dgm:pt>
    <dgm:pt modelId="{9DF477C7-E236-4082-9F63-DBAC1968CABE}" type="pres">
      <dgm:prSet presAssocID="{C05A70DB-4898-4A63-B18A-017723C606B9}" presName="desTx" presStyleLbl="alignAccFollowNode1" presStyleIdx="1" presStyleCnt="5">
        <dgm:presLayoutVars>
          <dgm:bulletEnabled val="1"/>
        </dgm:presLayoutVars>
      </dgm:prSet>
      <dgm:spPr/>
    </dgm:pt>
    <dgm:pt modelId="{BDFA7782-3146-44A6-A88F-C03BD01DE898}" type="pres">
      <dgm:prSet presAssocID="{770338E4-0413-462F-B062-8520441BB6AC}" presName="space" presStyleCnt="0"/>
      <dgm:spPr/>
    </dgm:pt>
    <dgm:pt modelId="{645AF2CC-5422-4E6B-B6AD-10D497031482}" type="pres">
      <dgm:prSet presAssocID="{5B8CB3FD-D993-41CF-8EED-55AF3672AD66}" presName="composite" presStyleCnt="0"/>
      <dgm:spPr/>
    </dgm:pt>
    <dgm:pt modelId="{DE5D33CC-5373-4A47-B545-A50A06B6AC59}" type="pres">
      <dgm:prSet presAssocID="{5B8CB3FD-D993-41CF-8EED-55AF3672AD66}" presName="parTx" presStyleLbl="alignNode1" presStyleIdx="2" presStyleCnt="5">
        <dgm:presLayoutVars>
          <dgm:chMax val="0"/>
          <dgm:chPref val="0"/>
          <dgm:bulletEnabled val="1"/>
        </dgm:presLayoutVars>
      </dgm:prSet>
      <dgm:spPr/>
    </dgm:pt>
    <dgm:pt modelId="{50E274BF-8900-4F25-A780-797F870B96D7}" type="pres">
      <dgm:prSet presAssocID="{5B8CB3FD-D993-41CF-8EED-55AF3672AD66}" presName="desTx" presStyleLbl="alignAccFollowNode1" presStyleIdx="2" presStyleCnt="5">
        <dgm:presLayoutVars>
          <dgm:bulletEnabled val="1"/>
        </dgm:presLayoutVars>
      </dgm:prSet>
      <dgm:spPr/>
    </dgm:pt>
    <dgm:pt modelId="{52C0C107-7F8F-498E-9B81-044F0AAB8B42}" type="pres">
      <dgm:prSet presAssocID="{892A1D38-8F8C-4F68-9511-860462C8B61D}" presName="space" presStyleCnt="0"/>
      <dgm:spPr/>
    </dgm:pt>
    <dgm:pt modelId="{078A05F5-0672-4938-ADF1-64DFC7255DF3}" type="pres">
      <dgm:prSet presAssocID="{B71CCB35-A5C5-420B-A3BB-06F0F879CD61}" presName="composite" presStyleCnt="0"/>
      <dgm:spPr/>
    </dgm:pt>
    <dgm:pt modelId="{6450164C-7EC0-4B4F-83A6-FAD19F823C2B}" type="pres">
      <dgm:prSet presAssocID="{B71CCB35-A5C5-420B-A3BB-06F0F879CD61}" presName="parTx" presStyleLbl="alignNode1" presStyleIdx="3" presStyleCnt="5">
        <dgm:presLayoutVars>
          <dgm:chMax val="0"/>
          <dgm:chPref val="0"/>
          <dgm:bulletEnabled val="1"/>
        </dgm:presLayoutVars>
      </dgm:prSet>
      <dgm:spPr/>
    </dgm:pt>
    <dgm:pt modelId="{231A1BC8-7905-4057-837C-34ADAAD180D6}" type="pres">
      <dgm:prSet presAssocID="{B71CCB35-A5C5-420B-A3BB-06F0F879CD61}" presName="desTx" presStyleLbl="alignAccFollowNode1" presStyleIdx="3" presStyleCnt="5">
        <dgm:presLayoutVars>
          <dgm:bulletEnabled val="1"/>
        </dgm:presLayoutVars>
      </dgm:prSet>
      <dgm:spPr/>
    </dgm:pt>
    <dgm:pt modelId="{5DDAF049-F289-4E63-8EA3-87B245CA75AE}" type="pres">
      <dgm:prSet presAssocID="{4D1E56DA-92A2-49CC-82AA-C32969BAB312}" presName="space" presStyleCnt="0"/>
      <dgm:spPr/>
    </dgm:pt>
    <dgm:pt modelId="{9C2DB809-80CA-4541-903B-F0BAC0835E2C}" type="pres">
      <dgm:prSet presAssocID="{E8628D22-3335-4732-A5FD-1FDF4A943C28}" presName="composite" presStyleCnt="0"/>
      <dgm:spPr/>
    </dgm:pt>
    <dgm:pt modelId="{989DC1D7-0DA6-459E-B872-49E363BACB16}" type="pres">
      <dgm:prSet presAssocID="{E8628D22-3335-4732-A5FD-1FDF4A943C28}" presName="parTx" presStyleLbl="alignNode1" presStyleIdx="4" presStyleCnt="5">
        <dgm:presLayoutVars>
          <dgm:chMax val="0"/>
          <dgm:chPref val="0"/>
          <dgm:bulletEnabled val="1"/>
        </dgm:presLayoutVars>
      </dgm:prSet>
      <dgm:spPr/>
    </dgm:pt>
    <dgm:pt modelId="{DC6F7ACC-E98E-4E9B-92AA-695B800AC3B2}" type="pres">
      <dgm:prSet presAssocID="{E8628D22-3335-4732-A5FD-1FDF4A943C28}" presName="desTx" presStyleLbl="alignAccFollowNode1" presStyleIdx="4" presStyleCnt="5">
        <dgm:presLayoutVars>
          <dgm:bulletEnabled val="1"/>
        </dgm:presLayoutVars>
      </dgm:prSet>
      <dgm:spPr/>
    </dgm:pt>
  </dgm:ptLst>
  <dgm:cxnLst>
    <dgm:cxn modelId="{FCC4B314-6EBE-4F7C-B94A-99083C3FEC7B}" type="presOf" srcId="{1BAEBEB8-0636-49A6-A9AE-459AD6378E4C}" destId="{50E274BF-8900-4F25-A780-797F870B96D7}" srcOrd="0" destOrd="1" presId="urn:microsoft.com/office/officeart/2005/8/layout/hList1"/>
    <dgm:cxn modelId="{A42A6A15-BFF3-4C07-86E5-8AE6AAB4E97C}" srcId="{946A9483-BA6E-48FD-8F03-45BC6541684B}" destId="{4B97FD83-FB49-4D5F-A584-BE452DF17B3A}" srcOrd="0" destOrd="0" parTransId="{68660D49-2FF7-4793-90BF-E767F874C981}" sibTransId="{2EBEEA1F-5BAD-44AC-9497-B6575864A374}"/>
    <dgm:cxn modelId="{86102B19-7CC4-40AE-8DD7-8F6409DB153E}" srcId="{E8628D22-3335-4732-A5FD-1FDF4A943C28}" destId="{9F5761EE-EA1D-4FDB-9874-EC9ACE9B0AB4}" srcOrd="0" destOrd="0" parTransId="{33EBA137-C0E0-4620-881A-A27FA2827822}" sibTransId="{CDA02137-865F-454D-9636-E28E7AF81082}"/>
    <dgm:cxn modelId="{4D826425-2279-4424-9055-3C76AC9C394D}" srcId="{946A9483-BA6E-48FD-8F03-45BC6541684B}" destId="{B71CCB35-A5C5-420B-A3BB-06F0F879CD61}" srcOrd="3" destOrd="0" parTransId="{21EB9AF5-55BC-40D3-B991-19CD91E26E13}" sibTransId="{4D1E56DA-92A2-49CC-82AA-C32969BAB312}"/>
    <dgm:cxn modelId="{3D747D2E-A72F-4BB6-AFED-F1664D6771D2}" srcId="{B71CCB35-A5C5-420B-A3BB-06F0F879CD61}" destId="{E900CCFE-9B3E-4842-91A2-8DC3DA881373}" srcOrd="0" destOrd="0" parTransId="{F80DF12B-0635-423E-9E01-E85E391D7D5A}" sibTransId="{A41AD675-2001-421C-9429-93FD05261206}"/>
    <dgm:cxn modelId="{521B005C-D663-4F03-AEBC-1E74CF9359B6}" srcId="{946A9483-BA6E-48FD-8F03-45BC6541684B}" destId="{E8628D22-3335-4732-A5FD-1FDF4A943C28}" srcOrd="4" destOrd="0" parTransId="{4CEDA9CE-9F7F-4CB5-8797-169E9F376A82}" sibTransId="{14C9A3BF-2498-420E-B25B-392027ACDDC5}"/>
    <dgm:cxn modelId="{B3C49765-29FD-4C1D-B68B-BCA9F4672BD6}" type="presOf" srcId="{E900CCFE-9B3E-4842-91A2-8DC3DA881373}" destId="{231A1BC8-7905-4057-837C-34ADAAD180D6}" srcOrd="0" destOrd="0" presId="urn:microsoft.com/office/officeart/2005/8/layout/hList1"/>
    <dgm:cxn modelId="{ED8AA04A-D89D-4A1C-AAC7-EF0DC4B2988A}" type="presOf" srcId="{5B8CB3FD-D993-41CF-8EED-55AF3672AD66}" destId="{DE5D33CC-5373-4A47-B545-A50A06B6AC59}" srcOrd="0" destOrd="0" presId="urn:microsoft.com/office/officeart/2005/8/layout/hList1"/>
    <dgm:cxn modelId="{3A3F026B-7948-42A7-951E-F70FFE9DD302}" srcId="{4B97FD83-FB49-4D5F-A584-BE452DF17B3A}" destId="{3B33F29E-A5AA-46DF-B104-1041A35D47E4}" srcOrd="1" destOrd="0" parTransId="{FC931825-4EBB-4A2E-8F62-650932E8CCC8}" sibTransId="{636BFFC6-6871-4670-882A-3ABA5F7DDC54}"/>
    <dgm:cxn modelId="{3390986B-0043-46CD-A4D5-EB5D09E3FF4D}" srcId="{5B8CB3FD-D993-41CF-8EED-55AF3672AD66}" destId="{1BAEBEB8-0636-49A6-A9AE-459AD6378E4C}" srcOrd="1" destOrd="0" parTransId="{2B8D8329-186C-4C02-8BEC-2A73DA6E5E31}" sibTransId="{56DF104F-6D09-4FF0-98F6-2360EB96B659}"/>
    <dgm:cxn modelId="{266F576C-666F-4E49-9F84-57C44611872F}" type="presOf" srcId="{464DD929-E9EE-4251-8D2C-955FFE0C2D2D}" destId="{9DF477C7-E236-4082-9F63-DBAC1968CABE}" srcOrd="0" destOrd="0" presId="urn:microsoft.com/office/officeart/2005/8/layout/hList1"/>
    <dgm:cxn modelId="{71B06678-2897-4CE3-B0F0-ACFA81EC5C4D}" type="presOf" srcId="{946A9483-BA6E-48FD-8F03-45BC6541684B}" destId="{DFB5C75B-69E8-4662-B3E9-9BA6C50AAB7B}" srcOrd="0" destOrd="0" presId="urn:microsoft.com/office/officeart/2005/8/layout/hList1"/>
    <dgm:cxn modelId="{C023FB82-6119-4F62-8766-CBDBCC8E6AEC}" type="presOf" srcId="{0416F5B1-4363-412A-8226-432FFDD67EEE}" destId="{50E274BF-8900-4F25-A780-797F870B96D7}" srcOrd="0" destOrd="0" presId="urn:microsoft.com/office/officeart/2005/8/layout/hList1"/>
    <dgm:cxn modelId="{6A89238D-6BC7-460B-B576-4ECBB7106CE5}" srcId="{946A9483-BA6E-48FD-8F03-45BC6541684B}" destId="{C05A70DB-4898-4A63-B18A-017723C606B9}" srcOrd="1" destOrd="0" parTransId="{9BCFA4B7-449A-40E1-B66A-D45D1C5E11D7}" sibTransId="{770338E4-0413-462F-B062-8520441BB6AC}"/>
    <dgm:cxn modelId="{02FF1C9E-29E7-46BD-99F4-CA65219E811F}" type="presOf" srcId="{9F5761EE-EA1D-4FDB-9874-EC9ACE9B0AB4}" destId="{DC6F7ACC-E98E-4E9B-92AA-695B800AC3B2}" srcOrd="0" destOrd="0" presId="urn:microsoft.com/office/officeart/2005/8/layout/hList1"/>
    <dgm:cxn modelId="{0EC8E3A0-6242-4834-99BC-57DB00F6C141}" type="presOf" srcId="{B71CCB35-A5C5-420B-A3BB-06F0F879CD61}" destId="{6450164C-7EC0-4B4F-83A6-FAD19F823C2B}" srcOrd="0" destOrd="0" presId="urn:microsoft.com/office/officeart/2005/8/layout/hList1"/>
    <dgm:cxn modelId="{E5C3F3B3-56EE-4E94-9F37-1B88FCAC36D7}" type="presOf" srcId="{C05A70DB-4898-4A63-B18A-017723C606B9}" destId="{A5EFA1DD-3E3C-49A4-8DF0-4909BBBBB1B7}" srcOrd="0" destOrd="0" presId="urn:microsoft.com/office/officeart/2005/8/layout/hList1"/>
    <dgm:cxn modelId="{FA61B1BF-844B-4990-8A61-A1930CA7C9EB}" srcId="{946A9483-BA6E-48FD-8F03-45BC6541684B}" destId="{5B8CB3FD-D993-41CF-8EED-55AF3672AD66}" srcOrd="2" destOrd="0" parTransId="{AF514866-E64C-4243-9466-2181DF5C5707}" sibTransId="{892A1D38-8F8C-4F68-9511-860462C8B61D}"/>
    <dgm:cxn modelId="{15FC2BC1-D386-4D43-BC57-E43EEA578F37}" type="presOf" srcId="{B299C831-64A0-4413-8CEF-4E7052BCC5D2}" destId="{528735FC-03BA-4A8B-8600-C309A1A1C42E}" srcOrd="0" destOrd="0" presId="urn:microsoft.com/office/officeart/2005/8/layout/hList1"/>
    <dgm:cxn modelId="{82C5A9C2-29C6-4729-A96C-8D96A4DAD13B}" type="presOf" srcId="{4B97FD83-FB49-4D5F-A584-BE452DF17B3A}" destId="{D555C357-4B3D-4669-9729-F1F4F7CA03A0}" srcOrd="0" destOrd="0" presId="urn:microsoft.com/office/officeart/2005/8/layout/hList1"/>
    <dgm:cxn modelId="{DF1BD2D7-F8E5-4435-A874-1354B8769B9E}" type="presOf" srcId="{E8628D22-3335-4732-A5FD-1FDF4A943C28}" destId="{989DC1D7-0DA6-459E-B872-49E363BACB16}" srcOrd="0" destOrd="0" presId="urn:microsoft.com/office/officeart/2005/8/layout/hList1"/>
    <dgm:cxn modelId="{8E69F5D7-DF13-4715-93FD-D4E678A566F7}" type="presOf" srcId="{3B33F29E-A5AA-46DF-B104-1041A35D47E4}" destId="{528735FC-03BA-4A8B-8600-C309A1A1C42E}" srcOrd="0" destOrd="1" presId="urn:microsoft.com/office/officeart/2005/8/layout/hList1"/>
    <dgm:cxn modelId="{EA9571E3-121C-474B-A296-E4E86E43E8C2}" srcId="{4B97FD83-FB49-4D5F-A584-BE452DF17B3A}" destId="{B299C831-64A0-4413-8CEF-4E7052BCC5D2}" srcOrd="0" destOrd="0" parTransId="{111B587D-8FC7-4D31-83DB-876633C8BCCE}" sibTransId="{D9232CA6-8A2B-441E-B464-7C980435D99A}"/>
    <dgm:cxn modelId="{1ADAADF4-4CA0-4B9F-AA88-ECA88A924461}" srcId="{C05A70DB-4898-4A63-B18A-017723C606B9}" destId="{464DD929-E9EE-4251-8D2C-955FFE0C2D2D}" srcOrd="0" destOrd="0" parTransId="{B161213F-F8CF-4839-808F-C1B084AC96F3}" sibTransId="{94CA44F8-6AFA-4841-AA91-416028838072}"/>
    <dgm:cxn modelId="{4869B7F8-C21B-41EC-9D2C-C925B84F8054}" srcId="{5B8CB3FD-D993-41CF-8EED-55AF3672AD66}" destId="{0416F5B1-4363-412A-8226-432FFDD67EEE}" srcOrd="0" destOrd="0" parTransId="{049E9DFF-BD8E-4FCE-B746-1DFB04073FC5}" sibTransId="{23B84061-B4AB-4E34-A43E-0D3E3ECF68AA}"/>
    <dgm:cxn modelId="{E1049ABB-7E7B-412F-8361-EAF4074E0459}" type="presParOf" srcId="{DFB5C75B-69E8-4662-B3E9-9BA6C50AAB7B}" destId="{EB4816CD-998C-49FA-8071-CDB596508ADA}" srcOrd="0" destOrd="0" presId="urn:microsoft.com/office/officeart/2005/8/layout/hList1"/>
    <dgm:cxn modelId="{B1820F25-43DA-425E-A120-81156F16EDEE}" type="presParOf" srcId="{EB4816CD-998C-49FA-8071-CDB596508ADA}" destId="{D555C357-4B3D-4669-9729-F1F4F7CA03A0}" srcOrd="0" destOrd="0" presId="urn:microsoft.com/office/officeart/2005/8/layout/hList1"/>
    <dgm:cxn modelId="{725AD41F-D05D-4597-82C2-C5088AF6EFC5}" type="presParOf" srcId="{EB4816CD-998C-49FA-8071-CDB596508ADA}" destId="{528735FC-03BA-4A8B-8600-C309A1A1C42E}" srcOrd="1" destOrd="0" presId="urn:microsoft.com/office/officeart/2005/8/layout/hList1"/>
    <dgm:cxn modelId="{E8D1710C-2FC2-491E-A160-AEC9321BFD4E}" type="presParOf" srcId="{DFB5C75B-69E8-4662-B3E9-9BA6C50AAB7B}" destId="{688AF3A6-7DF3-4EC5-B85E-3B32CE3BC6C3}" srcOrd="1" destOrd="0" presId="urn:microsoft.com/office/officeart/2005/8/layout/hList1"/>
    <dgm:cxn modelId="{0446A337-A6AF-40E5-9AD2-E97A564DCB4E}" type="presParOf" srcId="{DFB5C75B-69E8-4662-B3E9-9BA6C50AAB7B}" destId="{5918F9A8-182A-4249-A195-564C1F26A170}" srcOrd="2" destOrd="0" presId="urn:microsoft.com/office/officeart/2005/8/layout/hList1"/>
    <dgm:cxn modelId="{58AF3BCA-CDC8-42BA-A396-C69A4DA4A839}" type="presParOf" srcId="{5918F9A8-182A-4249-A195-564C1F26A170}" destId="{A5EFA1DD-3E3C-49A4-8DF0-4909BBBBB1B7}" srcOrd="0" destOrd="0" presId="urn:microsoft.com/office/officeart/2005/8/layout/hList1"/>
    <dgm:cxn modelId="{258A7223-CDBB-4D07-B82A-312E15119B9B}" type="presParOf" srcId="{5918F9A8-182A-4249-A195-564C1F26A170}" destId="{9DF477C7-E236-4082-9F63-DBAC1968CABE}" srcOrd="1" destOrd="0" presId="urn:microsoft.com/office/officeart/2005/8/layout/hList1"/>
    <dgm:cxn modelId="{766932DA-C435-4FE0-A293-3A3EC9DAE014}" type="presParOf" srcId="{DFB5C75B-69E8-4662-B3E9-9BA6C50AAB7B}" destId="{BDFA7782-3146-44A6-A88F-C03BD01DE898}" srcOrd="3" destOrd="0" presId="urn:microsoft.com/office/officeart/2005/8/layout/hList1"/>
    <dgm:cxn modelId="{E426681E-9C3D-458D-B8ED-452E7827937F}" type="presParOf" srcId="{DFB5C75B-69E8-4662-B3E9-9BA6C50AAB7B}" destId="{645AF2CC-5422-4E6B-B6AD-10D497031482}" srcOrd="4" destOrd="0" presId="urn:microsoft.com/office/officeart/2005/8/layout/hList1"/>
    <dgm:cxn modelId="{27C3DD6A-9AE3-4579-82E6-2203E3A082B9}" type="presParOf" srcId="{645AF2CC-5422-4E6B-B6AD-10D497031482}" destId="{DE5D33CC-5373-4A47-B545-A50A06B6AC59}" srcOrd="0" destOrd="0" presId="urn:microsoft.com/office/officeart/2005/8/layout/hList1"/>
    <dgm:cxn modelId="{53C499F0-C26F-433E-917C-4BB40DD24D0E}" type="presParOf" srcId="{645AF2CC-5422-4E6B-B6AD-10D497031482}" destId="{50E274BF-8900-4F25-A780-797F870B96D7}" srcOrd="1" destOrd="0" presId="urn:microsoft.com/office/officeart/2005/8/layout/hList1"/>
    <dgm:cxn modelId="{12756C1E-D5D9-45B7-A246-C60644AC2882}" type="presParOf" srcId="{DFB5C75B-69E8-4662-B3E9-9BA6C50AAB7B}" destId="{52C0C107-7F8F-498E-9B81-044F0AAB8B42}" srcOrd="5" destOrd="0" presId="urn:microsoft.com/office/officeart/2005/8/layout/hList1"/>
    <dgm:cxn modelId="{AF270231-4170-434E-A0BE-024138F0DBF9}" type="presParOf" srcId="{DFB5C75B-69E8-4662-B3E9-9BA6C50AAB7B}" destId="{078A05F5-0672-4938-ADF1-64DFC7255DF3}" srcOrd="6" destOrd="0" presId="urn:microsoft.com/office/officeart/2005/8/layout/hList1"/>
    <dgm:cxn modelId="{939E8986-313F-4E60-A71E-BBC5BAFB7046}" type="presParOf" srcId="{078A05F5-0672-4938-ADF1-64DFC7255DF3}" destId="{6450164C-7EC0-4B4F-83A6-FAD19F823C2B}" srcOrd="0" destOrd="0" presId="urn:microsoft.com/office/officeart/2005/8/layout/hList1"/>
    <dgm:cxn modelId="{496C0050-CDA2-4EF7-8906-5B4819914BD5}" type="presParOf" srcId="{078A05F5-0672-4938-ADF1-64DFC7255DF3}" destId="{231A1BC8-7905-4057-837C-34ADAAD180D6}" srcOrd="1" destOrd="0" presId="urn:microsoft.com/office/officeart/2005/8/layout/hList1"/>
    <dgm:cxn modelId="{8DACAE86-F597-427B-B93C-AE2B179FE9A1}" type="presParOf" srcId="{DFB5C75B-69E8-4662-B3E9-9BA6C50AAB7B}" destId="{5DDAF049-F289-4E63-8EA3-87B245CA75AE}" srcOrd="7" destOrd="0" presId="urn:microsoft.com/office/officeart/2005/8/layout/hList1"/>
    <dgm:cxn modelId="{097D0D8F-0BB5-4075-BE4D-61E65204EB25}" type="presParOf" srcId="{DFB5C75B-69E8-4662-B3E9-9BA6C50AAB7B}" destId="{9C2DB809-80CA-4541-903B-F0BAC0835E2C}" srcOrd="8" destOrd="0" presId="urn:microsoft.com/office/officeart/2005/8/layout/hList1"/>
    <dgm:cxn modelId="{FE697CFF-FBE7-43E5-852D-7F39E80E940B}" type="presParOf" srcId="{9C2DB809-80CA-4541-903B-F0BAC0835E2C}" destId="{989DC1D7-0DA6-459E-B872-49E363BACB16}" srcOrd="0" destOrd="0" presId="urn:microsoft.com/office/officeart/2005/8/layout/hList1"/>
    <dgm:cxn modelId="{00CDD71E-EF93-41C2-8EE3-D88CA996F35D}" type="presParOf" srcId="{9C2DB809-80CA-4541-903B-F0BAC0835E2C}" destId="{DC6F7ACC-E98E-4E9B-92AA-695B800AC3B2}"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5C357-4B3D-4669-9729-F1F4F7CA03A0}">
      <dsp:nvSpPr>
        <dsp:cNvPr id="0" name=""/>
        <dsp:cNvSpPr/>
      </dsp:nvSpPr>
      <dsp:spPr>
        <a:xfrm>
          <a:off x="0" y="257800"/>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u="sng" kern="1200" dirty="0"/>
            <a:t>Mute/Unmute</a:t>
          </a:r>
          <a:endParaRPr lang="en-US" sz="2100" b="1" kern="1200" dirty="0"/>
        </a:p>
      </dsp:txBody>
      <dsp:txXfrm>
        <a:off x="0" y="257800"/>
        <a:ext cx="2282683" cy="758936"/>
      </dsp:txXfrm>
    </dsp:sp>
    <dsp:sp modelId="{528735FC-03BA-4A8B-8600-C309A1A1C42E}">
      <dsp:nvSpPr>
        <dsp:cNvPr id="0" name=""/>
        <dsp:cNvSpPr/>
      </dsp:nvSpPr>
      <dsp:spPr>
        <a:xfrm>
          <a:off x="5954"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All lines are muted at the start of the call </a:t>
          </a:r>
        </a:p>
        <a:p>
          <a:pPr marL="228600" lvl="1" indent="-228600" algn="l" defTabSz="933450">
            <a:lnSpc>
              <a:spcPct val="90000"/>
            </a:lnSpc>
            <a:spcBef>
              <a:spcPct val="0"/>
            </a:spcBef>
            <a:spcAft>
              <a:spcPct val="15000"/>
            </a:spcAft>
            <a:buChar char="•"/>
          </a:pPr>
          <a:r>
            <a:rPr lang="en-US" sz="2100" kern="1200" dirty="0"/>
            <a:t>Unmute your line only when it’s your turn to talk </a:t>
          </a:r>
        </a:p>
      </dsp:txBody>
      <dsp:txXfrm>
        <a:off x="5954" y="993361"/>
        <a:ext cx="2282683" cy="2723726"/>
      </dsp:txXfrm>
    </dsp:sp>
    <dsp:sp modelId="{A5EFA1DD-3E3C-49A4-8DF0-4909BBBBB1B7}">
      <dsp:nvSpPr>
        <dsp:cNvPr id="0" name=""/>
        <dsp:cNvSpPr/>
      </dsp:nvSpPr>
      <dsp:spPr>
        <a:xfrm>
          <a:off x="2608213"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u="sng" kern="1200" dirty="0"/>
            <a:t>Start/Stop video  </a:t>
          </a:r>
          <a:endParaRPr lang="en-US" sz="2100" b="1" kern="1200" dirty="0"/>
        </a:p>
      </dsp:txBody>
      <dsp:txXfrm>
        <a:off x="2608213" y="234425"/>
        <a:ext cx="2282683" cy="758936"/>
      </dsp:txXfrm>
    </dsp:sp>
    <dsp:sp modelId="{9DF477C7-E236-4082-9F63-DBAC1968CABE}">
      <dsp:nvSpPr>
        <dsp:cNvPr id="0" name=""/>
        <dsp:cNvSpPr/>
      </dsp:nvSpPr>
      <dsp:spPr>
        <a:xfrm>
          <a:off x="2608213"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u="none" kern="1200" dirty="0"/>
            <a:t>Video cameras are off for the call</a:t>
          </a:r>
        </a:p>
      </dsp:txBody>
      <dsp:txXfrm>
        <a:off x="2608213" y="993361"/>
        <a:ext cx="2282683" cy="2723726"/>
      </dsp:txXfrm>
    </dsp:sp>
    <dsp:sp modelId="{DE5D33CC-5373-4A47-B545-A50A06B6AC59}">
      <dsp:nvSpPr>
        <dsp:cNvPr id="0" name=""/>
        <dsp:cNvSpPr/>
      </dsp:nvSpPr>
      <dsp:spPr>
        <a:xfrm>
          <a:off x="5210472"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Chat </a:t>
          </a:r>
        </a:p>
      </dsp:txBody>
      <dsp:txXfrm>
        <a:off x="5210472" y="234425"/>
        <a:ext cx="2282683" cy="758936"/>
      </dsp:txXfrm>
    </dsp:sp>
    <dsp:sp modelId="{50E274BF-8900-4F25-A780-797F870B96D7}">
      <dsp:nvSpPr>
        <dsp:cNvPr id="0" name=""/>
        <dsp:cNvSpPr/>
      </dsp:nvSpPr>
      <dsp:spPr>
        <a:xfrm>
          <a:off x="5210472"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Typed comment or question to everyone or individual </a:t>
          </a:r>
        </a:p>
        <a:p>
          <a:pPr marL="228600" lvl="1" indent="-228600" algn="l" defTabSz="933450">
            <a:lnSpc>
              <a:spcPct val="90000"/>
            </a:lnSpc>
            <a:spcBef>
              <a:spcPct val="0"/>
            </a:spcBef>
            <a:spcAft>
              <a:spcPct val="15000"/>
            </a:spcAft>
            <a:buChar char="•"/>
          </a:pPr>
          <a:r>
            <a:rPr lang="en-US" sz="2100" kern="1200" dirty="0"/>
            <a:t>Keep in mind that chat may be shared in the notes </a:t>
          </a:r>
        </a:p>
      </dsp:txBody>
      <dsp:txXfrm>
        <a:off x="5210472" y="993361"/>
        <a:ext cx="2282683" cy="2723726"/>
      </dsp:txXfrm>
    </dsp:sp>
    <dsp:sp modelId="{6450164C-7EC0-4B4F-83A6-FAD19F823C2B}">
      <dsp:nvSpPr>
        <dsp:cNvPr id="0" name=""/>
        <dsp:cNvSpPr/>
      </dsp:nvSpPr>
      <dsp:spPr>
        <a:xfrm>
          <a:off x="7812731"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Reaction- Raised Hand </a:t>
          </a:r>
          <a:endParaRPr lang="en-US" sz="2100" kern="1200" dirty="0"/>
        </a:p>
      </dsp:txBody>
      <dsp:txXfrm>
        <a:off x="7812731" y="234425"/>
        <a:ext cx="2282683" cy="758936"/>
      </dsp:txXfrm>
    </dsp:sp>
    <dsp:sp modelId="{231A1BC8-7905-4057-837C-34ADAAD180D6}">
      <dsp:nvSpPr>
        <dsp:cNvPr id="0" name=""/>
        <dsp:cNvSpPr/>
      </dsp:nvSpPr>
      <dsp:spPr>
        <a:xfrm>
          <a:off x="7812731"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a:t>Indicates that you’d like to share your comment with the audience</a:t>
          </a:r>
          <a:endParaRPr lang="en-US" sz="2100" kern="1200" dirty="0"/>
        </a:p>
      </dsp:txBody>
      <dsp:txXfrm>
        <a:off x="7812731" y="993361"/>
        <a:ext cx="2282683" cy="2723726"/>
      </dsp:txXfrm>
    </dsp:sp>
    <dsp:sp modelId="{989DC1D7-0DA6-459E-B872-49E363BACB16}">
      <dsp:nvSpPr>
        <dsp:cNvPr id="0" name=""/>
        <dsp:cNvSpPr/>
      </dsp:nvSpPr>
      <dsp:spPr>
        <a:xfrm>
          <a:off x="10414990"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Reaction -Other</a:t>
          </a:r>
        </a:p>
      </dsp:txBody>
      <dsp:txXfrm>
        <a:off x="10414990" y="234425"/>
        <a:ext cx="2282683" cy="758936"/>
      </dsp:txXfrm>
    </dsp:sp>
    <dsp:sp modelId="{DC6F7ACC-E98E-4E9B-92AA-695B800AC3B2}">
      <dsp:nvSpPr>
        <dsp:cNvPr id="0" name=""/>
        <dsp:cNvSpPr/>
      </dsp:nvSpPr>
      <dsp:spPr>
        <a:xfrm>
          <a:off x="10414990"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Allows for quick nonverbal comment </a:t>
          </a:r>
        </a:p>
      </dsp:txBody>
      <dsp:txXfrm>
        <a:off x="10414990" y="993361"/>
        <a:ext cx="2282683" cy="2723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5C357-4B3D-4669-9729-F1F4F7CA03A0}">
      <dsp:nvSpPr>
        <dsp:cNvPr id="0" name=""/>
        <dsp:cNvSpPr/>
      </dsp:nvSpPr>
      <dsp:spPr>
        <a:xfrm>
          <a:off x="0" y="257800"/>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u="sng" kern="1200" dirty="0"/>
            <a:t>Mute/Unmute</a:t>
          </a:r>
          <a:endParaRPr lang="en-US" sz="2100" b="1" kern="1200" dirty="0"/>
        </a:p>
      </dsp:txBody>
      <dsp:txXfrm>
        <a:off x="0" y="257800"/>
        <a:ext cx="2282683" cy="758936"/>
      </dsp:txXfrm>
    </dsp:sp>
    <dsp:sp modelId="{528735FC-03BA-4A8B-8600-C309A1A1C42E}">
      <dsp:nvSpPr>
        <dsp:cNvPr id="0" name=""/>
        <dsp:cNvSpPr/>
      </dsp:nvSpPr>
      <dsp:spPr>
        <a:xfrm>
          <a:off x="5954"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All lines are muted at the start of the call </a:t>
          </a:r>
        </a:p>
        <a:p>
          <a:pPr marL="228600" lvl="1" indent="-228600" algn="l" defTabSz="933450">
            <a:lnSpc>
              <a:spcPct val="90000"/>
            </a:lnSpc>
            <a:spcBef>
              <a:spcPct val="0"/>
            </a:spcBef>
            <a:spcAft>
              <a:spcPct val="15000"/>
            </a:spcAft>
            <a:buChar char="•"/>
          </a:pPr>
          <a:r>
            <a:rPr lang="en-US" sz="2100" kern="1200" dirty="0"/>
            <a:t>Unmute your line only when it’s your turn to talk </a:t>
          </a:r>
        </a:p>
      </dsp:txBody>
      <dsp:txXfrm>
        <a:off x="5954" y="993361"/>
        <a:ext cx="2282683" cy="2723726"/>
      </dsp:txXfrm>
    </dsp:sp>
    <dsp:sp modelId="{A5EFA1DD-3E3C-49A4-8DF0-4909BBBBB1B7}">
      <dsp:nvSpPr>
        <dsp:cNvPr id="0" name=""/>
        <dsp:cNvSpPr/>
      </dsp:nvSpPr>
      <dsp:spPr>
        <a:xfrm>
          <a:off x="2608213"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u="sng" kern="1200" dirty="0"/>
            <a:t>Start/Stop video  </a:t>
          </a:r>
          <a:endParaRPr lang="en-US" sz="2100" b="1" kern="1200" dirty="0"/>
        </a:p>
      </dsp:txBody>
      <dsp:txXfrm>
        <a:off x="2608213" y="234425"/>
        <a:ext cx="2282683" cy="758936"/>
      </dsp:txXfrm>
    </dsp:sp>
    <dsp:sp modelId="{9DF477C7-E236-4082-9F63-DBAC1968CABE}">
      <dsp:nvSpPr>
        <dsp:cNvPr id="0" name=""/>
        <dsp:cNvSpPr/>
      </dsp:nvSpPr>
      <dsp:spPr>
        <a:xfrm>
          <a:off x="2608213"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u="none" kern="1200" dirty="0"/>
            <a:t>Video cameras are off for the call</a:t>
          </a:r>
        </a:p>
      </dsp:txBody>
      <dsp:txXfrm>
        <a:off x="2608213" y="993361"/>
        <a:ext cx="2282683" cy="2723726"/>
      </dsp:txXfrm>
    </dsp:sp>
    <dsp:sp modelId="{DE5D33CC-5373-4A47-B545-A50A06B6AC59}">
      <dsp:nvSpPr>
        <dsp:cNvPr id="0" name=""/>
        <dsp:cNvSpPr/>
      </dsp:nvSpPr>
      <dsp:spPr>
        <a:xfrm>
          <a:off x="5210472"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Chat </a:t>
          </a:r>
        </a:p>
      </dsp:txBody>
      <dsp:txXfrm>
        <a:off x="5210472" y="234425"/>
        <a:ext cx="2282683" cy="758936"/>
      </dsp:txXfrm>
    </dsp:sp>
    <dsp:sp modelId="{50E274BF-8900-4F25-A780-797F870B96D7}">
      <dsp:nvSpPr>
        <dsp:cNvPr id="0" name=""/>
        <dsp:cNvSpPr/>
      </dsp:nvSpPr>
      <dsp:spPr>
        <a:xfrm>
          <a:off x="5210472"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Typed comment or question to everyone or individual </a:t>
          </a:r>
        </a:p>
        <a:p>
          <a:pPr marL="228600" lvl="1" indent="-228600" algn="l" defTabSz="933450">
            <a:lnSpc>
              <a:spcPct val="90000"/>
            </a:lnSpc>
            <a:spcBef>
              <a:spcPct val="0"/>
            </a:spcBef>
            <a:spcAft>
              <a:spcPct val="15000"/>
            </a:spcAft>
            <a:buChar char="•"/>
          </a:pPr>
          <a:r>
            <a:rPr lang="en-US" sz="2100" kern="1200" dirty="0"/>
            <a:t>Keep in mind that chat may be shared in the notes </a:t>
          </a:r>
        </a:p>
      </dsp:txBody>
      <dsp:txXfrm>
        <a:off x="5210472" y="993361"/>
        <a:ext cx="2282683" cy="2723726"/>
      </dsp:txXfrm>
    </dsp:sp>
    <dsp:sp modelId="{6450164C-7EC0-4B4F-83A6-FAD19F823C2B}">
      <dsp:nvSpPr>
        <dsp:cNvPr id="0" name=""/>
        <dsp:cNvSpPr/>
      </dsp:nvSpPr>
      <dsp:spPr>
        <a:xfrm>
          <a:off x="7812731"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Reaction- Raised Hand </a:t>
          </a:r>
          <a:endParaRPr lang="en-US" sz="2100" kern="1200" dirty="0"/>
        </a:p>
      </dsp:txBody>
      <dsp:txXfrm>
        <a:off x="7812731" y="234425"/>
        <a:ext cx="2282683" cy="758936"/>
      </dsp:txXfrm>
    </dsp:sp>
    <dsp:sp modelId="{231A1BC8-7905-4057-837C-34ADAAD180D6}">
      <dsp:nvSpPr>
        <dsp:cNvPr id="0" name=""/>
        <dsp:cNvSpPr/>
      </dsp:nvSpPr>
      <dsp:spPr>
        <a:xfrm>
          <a:off x="7812731"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b="0" kern="1200" dirty="0"/>
            <a:t>Indicates that you’d like to share your comment with the audience</a:t>
          </a:r>
          <a:endParaRPr lang="en-US" sz="2100" kern="1200" dirty="0"/>
        </a:p>
      </dsp:txBody>
      <dsp:txXfrm>
        <a:off x="7812731" y="993361"/>
        <a:ext cx="2282683" cy="2723726"/>
      </dsp:txXfrm>
    </dsp:sp>
    <dsp:sp modelId="{989DC1D7-0DA6-459E-B872-49E363BACB16}">
      <dsp:nvSpPr>
        <dsp:cNvPr id="0" name=""/>
        <dsp:cNvSpPr/>
      </dsp:nvSpPr>
      <dsp:spPr>
        <a:xfrm>
          <a:off x="10414990" y="234425"/>
          <a:ext cx="2282683" cy="75893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sz="2100" b="1" kern="1200" dirty="0"/>
            <a:t>Reaction -Other</a:t>
          </a:r>
        </a:p>
      </dsp:txBody>
      <dsp:txXfrm>
        <a:off x="10414990" y="234425"/>
        <a:ext cx="2282683" cy="758936"/>
      </dsp:txXfrm>
    </dsp:sp>
    <dsp:sp modelId="{DC6F7ACC-E98E-4E9B-92AA-695B800AC3B2}">
      <dsp:nvSpPr>
        <dsp:cNvPr id="0" name=""/>
        <dsp:cNvSpPr/>
      </dsp:nvSpPr>
      <dsp:spPr>
        <a:xfrm>
          <a:off x="10414990" y="993361"/>
          <a:ext cx="2282683" cy="272372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sz="2100" kern="1200" dirty="0"/>
            <a:t>Allows for quick nonverbal comment </a:t>
          </a:r>
        </a:p>
      </dsp:txBody>
      <dsp:txXfrm>
        <a:off x="10414990" y="993361"/>
        <a:ext cx="2282683" cy="272372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831F1-4A1A-9046-BB96-40FE06F7D527}"/>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a16="http://schemas.microsoft.com/office/drawing/2014/main" id="{DF587160-D1CE-D440-96EA-27ACFF3D70F4}"/>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71C595D-0E85-834F-A9D0-56C95D37F945}" type="datetime1">
              <a:rPr lang="en-US" smtClean="0"/>
              <a:t>2/11/2021</a:t>
            </a:fld>
            <a:endParaRPr lang="en-US"/>
          </a:p>
        </p:txBody>
      </p:sp>
      <p:sp>
        <p:nvSpPr>
          <p:cNvPr id="4" name="Footer Placeholder 3">
            <a:extLst>
              <a:ext uri="{FF2B5EF4-FFF2-40B4-BE49-F238E27FC236}">
                <a16:creationId xmlns:a16="http://schemas.microsoft.com/office/drawing/2014/main" id="{11050E3E-220C-D14B-A539-BE976F95A8AC}"/>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r>
              <a:rPr lang="en-US"/>
              <a:t>#AgeAction2019  |  ageaction.org  |  © 2019 National Council on Aging</a:t>
            </a:r>
          </a:p>
          <a:p>
            <a:r>
              <a:rPr lang="en-US"/>
              <a:t>
</a:t>
            </a:r>
          </a:p>
        </p:txBody>
      </p:sp>
      <p:sp>
        <p:nvSpPr>
          <p:cNvPr id="5" name="Slide Number Placeholder 4">
            <a:extLst>
              <a:ext uri="{FF2B5EF4-FFF2-40B4-BE49-F238E27FC236}">
                <a16:creationId xmlns:a16="http://schemas.microsoft.com/office/drawing/2014/main" id="{B0CD33EB-1234-E748-A49E-174CB7D6F220}"/>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A1AEFA3C-107A-4B4A-850A-8B22D8DC2FB0}" type="slidenum">
              <a:rPr lang="en-US" smtClean="0"/>
              <a:t>‹#›</a:t>
            </a:fld>
            <a:endParaRPr lang="en-US"/>
          </a:p>
        </p:txBody>
      </p:sp>
    </p:spTree>
    <p:extLst>
      <p:ext uri="{BB962C8B-B14F-4D97-AF65-F5344CB8AC3E}">
        <p14:creationId xmlns:p14="http://schemas.microsoft.com/office/powerpoint/2010/main" val="1175603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F78DB8CA-D3AC-294A-BF0C-DA74C68B0A12}" type="datetime1">
              <a:rPr lang="en-US" smtClean="0"/>
              <a:t>2/11/2021</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14EE2BAD-38AF-A34C-87FB-518E07AE052B}" type="slidenum">
              <a:rPr lang="en-US" smtClean="0"/>
              <a:t>‹#›</a:t>
            </a:fld>
            <a:endParaRPr lang="en-US"/>
          </a:p>
        </p:txBody>
      </p:sp>
    </p:spTree>
    <p:extLst>
      <p:ext uri="{BB962C8B-B14F-4D97-AF65-F5344CB8AC3E}">
        <p14:creationId xmlns:p14="http://schemas.microsoft.com/office/powerpoint/2010/main" val="1493283880"/>
      </p:ext>
    </p:extLst>
  </p:cSld>
  <p:clrMap bg1="lt1" tx1="dk1" bg2="lt2" tx2="dk2" accent1="accent1" accent2="accent2" accent3="accent3" accent4="accent4" accent5="accent5" accent6="accent6" hlink="hlink" folHlink="folHlink"/>
  <p:hf/>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24D08-6896-49BD-A6C9-D1222DA8F0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24766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10</a:t>
            </a:fld>
            <a:endParaRPr lang="en-US"/>
          </a:p>
        </p:txBody>
      </p:sp>
    </p:spTree>
    <p:extLst>
      <p:ext uri="{BB962C8B-B14F-4D97-AF65-F5344CB8AC3E}">
        <p14:creationId xmlns:p14="http://schemas.microsoft.com/office/powerpoint/2010/main" val="176422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11</a:t>
            </a:fld>
            <a:endParaRPr lang="en-US"/>
          </a:p>
        </p:txBody>
      </p:sp>
    </p:spTree>
    <p:extLst>
      <p:ext uri="{BB962C8B-B14F-4D97-AF65-F5344CB8AC3E}">
        <p14:creationId xmlns:p14="http://schemas.microsoft.com/office/powerpoint/2010/main" val="191225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12</a:t>
            </a:fld>
            <a:endParaRPr lang="en-US"/>
          </a:p>
        </p:txBody>
      </p:sp>
    </p:spTree>
    <p:extLst>
      <p:ext uri="{BB962C8B-B14F-4D97-AF65-F5344CB8AC3E}">
        <p14:creationId xmlns:p14="http://schemas.microsoft.com/office/powerpoint/2010/main" val="16890320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13</a:t>
            </a:fld>
            <a:endParaRPr lang="en-US"/>
          </a:p>
        </p:txBody>
      </p:sp>
    </p:spTree>
    <p:extLst>
      <p:ext uri="{BB962C8B-B14F-4D97-AF65-F5344CB8AC3E}">
        <p14:creationId xmlns:p14="http://schemas.microsoft.com/office/powerpoint/2010/main" val="34997078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14</a:t>
            </a:fld>
            <a:endParaRPr lang="en-US"/>
          </a:p>
        </p:txBody>
      </p:sp>
    </p:spTree>
    <p:extLst>
      <p:ext uri="{BB962C8B-B14F-4D97-AF65-F5344CB8AC3E}">
        <p14:creationId xmlns:p14="http://schemas.microsoft.com/office/powerpoint/2010/main" val="38993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15</a:t>
            </a:fld>
            <a:endParaRPr lang="en-US"/>
          </a:p>
        </p:txBody>
      </p:sp>
    </p:spTree>
    <p:extLst>
      <p:ext uri="{BB962C8B-B14F-4D97-AF65-F5344CB8AC3E}">
        <p14:creationId xmlns:p14="http://schemas.microsoft.com/office/powerpoint/2010/main" val="4222790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16</a:t>
            </a:fld>
            <a:endParaRPr lang="en-US"/>
          </a:p>
        </p:txBody>
      </p:sp>
    </p:spTree>
    <p:extLst>
      <p:ext uri="{BB962C8B-B14F-4D97-AF65-F5344CB8AC3E}">
        <p14:creationId xmlns:p14="http://schemas.microsoft.com/office/powerpoint/2010/main" val="621503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17</a:t>
            </a:fld>
            <a:endParaRPr lang="en-US"/>
          </a:p>
        </p:txBody>
      </p:sp>
    </p:spTree>
    <p:extLst>
      <p:ext uri="{BB962C8B-B14F-4D97-AF65-F5344CB8AC3E}">
        <p14:creationId xmlns:p14="http://schemas.microsoft.com/office/powerpoint/2010/main" val="856889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18</a:t>
            </a:fld>
            <a:endParaRPr lang="en-US"/>
          </a:p>
        </p:txBody>
      </p:sp>
    </p:spTree>
    <p:extLst>
      <p:ext uri="{BB962C8B-B14F-4D97-AF65-F5344CB8AC3E}">
        <p14:creationId xmlns:p14="http://schemas.microsoft.com/office/powerpoint/2010/main" val="1280153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19</a:t>
            </a:fld>
            <a:endParaRPr lang="en-US"/>
          </a:p>
        </p:txBody>
      </p:sp>
    </p:spTree>
    <p:extLst>
      <p:ext uri="{BB962C8B-B14F-4D97-AF65-F5344CB8AC3E}">
        <p14:creationId xmlns:p14="http://schemas.microsoft.com/office/powerpoint/2010/main" val="1386009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a:t>
            </a:fld>
            <a:endParaRPr lang="en-US"/>
          </a:p>
        </p:txBody>
      </p:sp>
    </p:spTree>
    <p:extLst>
      <p:ext uri="{BB962C8B-B14F-4D97-AF65-F5344CB8AC3E}">
        <p14:creationId xmlns:p14="http://schemas.microsoft.com/office/powerpoint/2010/main" val="2300858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20</a:t>
            </a:fld>
            <a:endParaRPr lang="en-US"/>
          </a:p>
        </p:txBody>
      </p:sp>
    </p:spTree>
    <p:extLst>
      <p:ext uri="{BB962C8B-B14F-4D97-AF65-F5344CB8AC3E}">
        <p14:creationId xmlns:p14="http://schemas.microsoft.com/office/powerpoint/2010/main" val="9815768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21</a:t>
            </a:fld>
            <a:endParaRPr lang="en-US"/>
          </a:p>
        </p:txBody>
      </p:sp>
    </p:spTree>
    <p:extLst>
      <p:ext uri="{BB962C8B-B14F-4D97-AF65-F5344CB8AC3E}">
        <p14:creationId xmlns:p14="http://schemas.microsoft.com/office/powerpoint/2010/main" val="38550153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22</a:t>
            </a:fld>
            <a:endParaRPr lang="en-US"/>
          </a:p>
        </p:txBody>
      </p:sp>
    </p:spTree>
    <p:extLst>
      <p:ext uri="{BB962C8B-B14F-4D97-AF65-F5344CB8AC3E}">
        <p14:creationId xmlns:p14="http://schemas.microsoft.com/office/powerpoint/2010/main" val="22277711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23</a:t>
            </a:fld>
            <a:endParaRPr lang="en-US"/>
          </a:p>
        </p:txBody>
      </p:sp>
    </p:spTree>
    <p:extLst>
      <p:ext uri="{BB962C8B-B14F-4D97-AF65-F5344CB8AC3E}">
        <p14:creationId xmlns:p14="http://schemas.microsoft.com/office/powerpoint/2010/main" val="15762618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24</a:t>
            </a:fld>
            <a:endParaRPr lang="en-US"/>
          </a:p>
        </p:txBody>
      </p:sp>
    </p:spTree>
    <p:extLst>
      <p:ext uri="{BB962C8B-B14F-4D97-AF65-F5344CB8AC3E}">
        <p14:creationId xmlns:p14="http://schemas.microsoft.com/office/powerpoint/2010/main" val="2691756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F13188B-FD1A-4018-B55C-25E9B6C4B245}" type="slidenum">
              <a:rPr lang="en-US" smtClean="0"/>
              <a:pPr/>
              <a:t>25</a:t>
            </a:fld>
            <a:endParaRPr lang="en-US"/>
          </a:p>
        </p:txBody>
      </p:sp>
    </p:spTree>
    <p:extLst>
      <p:ext uri="{BB962C8B-B14F-4D97-AF65-F5344CB8AC3E}">
        <p14:creationId xmlns:p14="http://schemas.microsoft.com/office/powerpoint/2010/main" val="2504308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Chart found on MIPPA PM At A Glance reference </a:t>
            </a:r>
          </a:p>
        </p:txBody>
      </p:sp>
      <p:sp>
        <p:nvSpPr>
          <p:cNvPr id="4" name="Slide Number Placeholder 3"/>
          <p:cNvSpPr>
            <a:spLocks noGrp="1"/>
          </p:cNvSpPr>
          <p:nvPr>
            <p:ph type="sldNum" sz="quarter" idx="5"/>
          </p:nvPr>
        </p:nvSpPr>
        <p:spPr/>
        <p:txBody>
          <a:bodyPr/>
          <a:lstStyle/>
          <a:p>
            <a:fld id="{9F13188B-FD1A-4018-B55C-25E9B6C4B245}" type="slidenum">
              <a:rPr lang="en-US" smtClean="0"/>
              <a:pPr/>
              <a:t>26</a:t>
            </a:fld>
            <a:endParaRPr lang="en-US"/>
          </a:p>
        </p:txBody>
      </p:sp>
    </p:spTree>
    <p:extLst>
      <p:ext uri="{BB962C8B-B14F-4D97-AF65-F5344CB8AC3E}">
        <p14:creationId xmlns:p14="http://schemas.microsoft.com/office/powerpoint/2010/main" val="17454635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27</a:t>
            </a:fld>
            <a:endParaRPr lang="en-US"/>
          </a:p>
        </p:txBody>
      </p:sp>
    </p:spTree>
    <p:extLst>
      <p:ext uri="{BB962C8B-B14F-4D97-AF65-F5344CB8AC3E}">
        <p14:creationId xmlns:p14="http://schemas.microsoft.com/office/powerpoint/2010/main" val="14547062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28</a:t>
            </a:fld>
            <a:endParaRPr lang="en-US"/>
          </a:p>
        </p:txBody>
      </p:sp>
    </p:spTree>
    <p:extLst>
      <p:ext uri="{BB962C8B-B14F-4D97-AF65-F5344CB8AC3E}">
        <p14:creationId xmlns:p14="http://schemas.microsoft.com/office/powerpoint/2010/main" val="1427461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dirty="0"/>
              <a:t>the simplest checklists for MIPPA performance measures data accuracy. In this slide you see the criteria that affect every performance measure. Everyone in STARS can see their own Team Member record, but only manager-level and state-level STARS users can edit team member records. Contact your supervisor if you are MIPPA team member but do not have MIPPA checked for program on your team member form.</a:t>
            </a:r>
          </a:p>
          <a:p>
            <a:r>
              <a:rPr lang="en-US" dirty="0">
                <a:cs typeface="Calibri"/>
              </a:rPr>
              <a:t>o save their forms. Make sure that your team members have the correct programs checked in their Team Member forms!</a:t>
            </a:r>
          </a:p>
        </p:txBody>
      </p:sp>
      <p:sp>
        <p:nvSpPr>
          <p:cNvPr id="4" name="Slide Number Placeholder 3"/>
          <p:cNvSpPr>
            <a:spLocks noGrp="1"/>
          </p:cNvSpPr>
          <p:nvPr>
            <p:ph type="sldNum" sz="quarter" idx="5"/>
          </p:nvPr>
        </p:nvSpPr>
        <p:spPr/>
        <p:txBody>
          <a:bodyPr/>
          <a:lstStyle/>
          <a:p>
            <a:fld id="{508CC9EC-95DA-4AC0-8829-0C87D44A94FE}" type="slidenum">
              <a:rPr lang="en-US" smtClean="0"/>
              <a:t>29</a:t>
            </a:fld>
            <a:endParaRPr lang="en-US" dirty="0"/>
          </a:p>
        </p:txBody>
      </p:sp>
    </p:spTree>
    <p:extLst>
      <p:ext uri="{BB962C8B-B14F-4D97-AF65-F5344CB8AC3E}">
        <p14:creationId xmlns:p14="http://schemas.microsoft.com/office/powerpoint/2010/main" val="273729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824D08-6896-49BD-A6C9-D1222DA8F0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7732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1B23A6-11DB-4D90-9E46-72DF71E741DA}" type="slidenum">
              <a:rPr lang="en-US" smtClean="0"/>
              <a:t>30</a:t>
            </a:fld>
            <a:endParaRPr lang="en-US" dirty="0"/>
          </a:p>
        </p:txBody>
      </p:sp>
    </p:spTree>
    <p:extLst>
      <p:ext uri="{BB962C8B-B14F-4D97-AF65-F5344CB8AC3E}">
        <p14:creationId xmlns:p14="http://schemas.microsoft.com/office/powerpoint/2010/main" val="29063702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508CC9EC-95DA-4AC0-8829-0C87D44A94FE}" type="slidenum">
              <a:rPr lang="en-US" smtClean="0"/>
              <a:t>31</a:t>
            </a:fld>
            <a:endParaRPr lang="en-US" dirty="0"/>
          </a:p>
        </p:txBody>
      </p:sp>
    </p:spTree>
    <p:extLst>
      <p:ext uri="{BB962C8B-B14F-4D97-AF65-F5344CB8AC3E}">
        <p14:creationId xmlns:p14="http://schemas.microsoft.com/office/powerpoint/2010/main" val="42682806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On November 6, 2020, the Centers for Medicare &amp; Medicaid Services (CMS) published a new regulation (an Interim Final Rule with Comment Period or IFR) which allows states to change which Medicaid program individuals are enrolled in, with some limitations. </a:t>
            </a:r>
            <a:r>
              <a:rPr lang="en-US" sz="1400" b="1" dirty="0">
                <a:effectLst/>
                <a:latin typeface="Arial" panose="020B0604020202020204" pitchFamily="34" charset="0"/>
                <a:ea typeface="Calibri" panose="020F0502020204030204" pitchFamily="34" charset="0"/>
                <a:cs typeface="Times New Roman" panose="02020603050405020304" pitchFamily="18" charset="0"/>
              </a:rPr>
              <a:t>This change went into effect on November 2, 2020 and continues until the end of the Public Health Emergency.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The new rule permits the state to</a:t>
            </a:r>
            <a:r>
              <a:rPr lang="en-US" sz="1400" dirty="0">
                <a:solidFill>
                  <a:srgbClr val="B5082E"/>
                </a:solidFill>
                <a:effectLst/>
                <a:latin typeface="Arial" panose="020B0604020202020204" pitchFamily="34" charset="0"/>
                <a:ea typeface="Calibri" panose="020F0502020204030204" pitchFamily="34" charset="0"/>
                <a:cs typeface="Times New Roman" panose="02020603050405020304" pitchFamily="18" charset="0"/>
              </a:rPr>
              <a:t> </a:t>
            </a:r>
            <a:r>
              <a:rPr lang="en-US" sz="1400" dirty="0">
                <a:effectLst/>
                <a:latin typeface="Arial" panose="020B0604020202020204" pitchFamily="34" charset="0"/>
                <a:ea typeface="Calibri" panose="020F0502020204030204" pitchFamily="34" charset="0"/>
                <a:cs typeface="Times New Roman" panose="02020603050405020304" pitchFamily="18" charset="0"/>
              </a:rPr>
              <a:t>move individuals currently enrolled in the state’s Medicaid expansion program and who screened eligible for a Medicare Savings Program (including QMB, SLMB, and QI) to the Medicare Savings Program even if the move results in a reduction of benefits. Importantly, the state is </a:t>
            </a:r>
            <a:r>
              <a:rPr lang="en-US" sz="1400" b="1" dirty="0">
                <a:effectLst/>
                <a:latin typeface="Arial" panose="020B0604020202020204" pitchFamily="34" charset="0"/>
                <a:ea typeface="Calibri" panose="020F0502020204030204" pitchFamily="34" charset="0"/>
                <a:cs typeface="Times New Roman" panose="02020603050405020304" pitchFamily="18" charset="0"/>
              </a:rPr>
              <a:t>not</a:t>
            </a:r>
            <a:r>
              <a:rPr lang="en-US" sz="1400" dirty="0">
                <a:effectLst/>
                <a:latin typeface="Arial" panose="020B0604020202020204" pitchFamily="34" charset="0"/>
                <a:ea typeface="Calibri" panose="020F0502020204030204" pitchFamily="34" charset="0"/>
                <a:cs typeface="Times New Roman" panose="02020603050405020304" pitchFamily="18" charset="0"/>
              </a:rPr>
              <a:t> permitted to disenroll individuals enrolled in a state’s Medicaid expansion program, upon turning 65, or becoming eligible for Medicare, if the individual does not screen eligible for the Medicare Savings Program.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dirty="0">
                <a:effectLst/>
                <a:latin typeface="Arial" panose="020B0604020202020204" pitchFamily="34" charset="0"/>
                <a:ea typeface="Calibri" panose="020F0502020204030204" pitchFamily="34" charset="0"/>
                <a:cs typeface="Times New Roman" panose="02020603050405020304" pitchFamily="18" charset="0"/>
              </a:rPr>
              <a:t>Join us for this webinar which discusses the new rule, and the implications it may have for your clients who are transitioning from Medicaid to Medicare.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32</a:t>
            </a:fld>
            <a:endParaRPr lang="en-US"/>
          </a:p>
        </p:txBody>
      </p:sp>
    </p:spTree>
    <p:extLst>
      <p:ext uri="{BB962C8B-B14F-4D97-AF65-F5344CB8AC3E}">
        <p14:creationId xmlns:p14="http://schemas.microsoft.com/office/powerpoint/2010/main" val="741836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33</a:t>
            </a:fld>
            <a:endParaRPr lang="en-US"/>
          </a:p>
        </p:txBody>
      </p:sp>
    </p:spTree>
    <p:extLst>
      <p:ext uri="{BB962C8B-B14F-4D97-AF65-F5344CB8AC3E}">
        <p14:creationId xmlns:p14="http://schemas.microsoft.com/office/powerpoint/2010/main" val="28665623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34</a:t>
            </a:fld>
            <a:endParaRPr lang="en-US"/>
          </a:p>
        </p:txBody>
      </p:sp>
    </p:spTree>
    <p:extLst>
      <p:ext uri="{BB962C8B-B14F-4D97-AF65-F5344CB8AC3E}">
        <p14:creationId xmlns:p14="http://schemas.microsoft.com/office/powerpoint/2010/main" val="14790312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35</a:t>
            </a:fld>
            <a:endParaRPr lang="en-US"/>
          </a:p>
        </p:txBody>
      </p:sp>
    </p:spTree>
    <p:extLst>
      <p:ext uri="{BB962C8B-B14F-4D97-AF65-F5344CB8AC3E}">
        <p14:creationId xmlns:p14="http://schemas.microsoft.com/office/powerpoint/2010/main" val="20488059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36</a:t>
            </a:fld>
            <a:endParaRPr lang="en-US"/>
          </a:p>
        </p:txBody>
      </p:sp>
    </p:spTree>
    <p:extLst>
      <p:ext uri="{BB962C8B-B14F-4D97-AF65-F5344CB8AC3E}">
        <p14:creationId xmlns:p14="http://schemas.microsoft.com/office/powerpoint/2010/main" val="995929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4</a:t>
            </a:fld>
            <a:endParaRPr lang="en-US"/>
          </a:p>
        </p:txBody>
      </p:sp>
    </p:spTree>
    <p:extLst>
      <p:ext uri="{BB962C8B-B14F-4D97-AF65-F5344CB8AC3E}">
        <p14:creationId xmlns:p14="http://schemas.microsoft.com/office/powerpoint/2010/main" val="3531341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5</a:t>
            </a:fld>
            <a:endParaRPr lang="en-US"/>
          </a:p>
        </p:txBody>
      </p:sp>
    </p:spTree>
    <p:extLst>
      <p:ext uri="{BB962C8B-B14F-4D97-AF65-F5344CB8AC3E}">
        <p14:creationId xmlns:p14="http://schemas.microsoft.com/office/powerpoint/2010/main" val="2703085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6</a:t>
            </a:fld>
            <a:endParaRPr lang="en-US"/>
          </a:p>
        </p:txBody>
      </p:sp>
    </p:spTree>
    <p:extLst>
      <p:ext uri="{BB962C8B-B14F-4D97-AF65-F5344CB8AC3E}">
        <p14:creationId xmlns:p14="http://schemas.microsoft.com/office/powerpoint/2010/main" val="1810781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7</a:t>
            </a:fld>
            <a:endParaRPr lang="en-US"/>
          </a:p>
        </p:txBody>
      </p:sp>
    </p:spTree>
    <p:extLst>
      <p:ext uri="{BB962C8B-B14F-4D97-AF65-F5344CB8AC3E}">
        <p14:creationId xmlns:p14="http://schemas.microsoft.com/office/powerpoint/2010/main" val="1917763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8</a:t>
            </a:fld>
            <a:endParaRPr lang="en-US"/>
          </a:p>
        </p:txBody>
      </p:sp>
    </p:spTree>
    <p:extLst>
      <p:ext uri="{BB962C8B-B14F-4D97-AF65-F5344CB8AC3E}">
        <p14:creationId xmlns:p14="http://schemas.microsoft.com/office/powerpoint/2010/main" val="25575973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2/11/2021</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9</a:t>
            </a:fld>
            <a:endParaRPr lang="en-US"/>
          </a:p>
        </p:txBody>
      </p:sp>
    </p:spTree>
    <p:extLst>
      <p:ext uri="{BB962C8B-B14F-4D97-AF65-F5344CB8AC3E}">
        <p14:creationId xmlns:p14="http://schemas.microsoft.com/office/powerpoint/2010/main" val="9067430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551030" y="439838"/>
            <a:ext cx="12715539" cy="1579173"/>
          </a:xfrm>
          <a:prstGeom prst="rect">
            <a:avLst/>
          </a:prstGeom>
        </p:spPr>
      </p:pic>
      <p:sp>
        <p:nvSpPr>
          <p:cNvPr id="2" name="Title 1"/>
          <p:cNvSpPr>
            <a:spLocks noGrp="1"/>
          </p:cNvSpPr>
          <p:nvPr>
            <p:ph type="title"/>
          </p:nvPr>
        </p:nvSpPr>
        <p:spPr>
          <a:xfrm>
            <a:off x="949124" y="601884"/>
            <a:ext cx="11933500" cy="1417127"/>
          </a:xfrm>
          <a:prstGeom prst="rect">
            <a:avLst/>
          </a:prstGeom>
        </p:spPr>
        <p:txBody>
          <a:bodyPr>
            <a:normAutofit/>
          </a:bodyPr>
          <a:lstStyle>
            <a:lvl1pPr>
              <a:defRPr sz="4000">
                <a:solidFill>
                  <a:srgbClr val="003E7F"/>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280213" y="2523282"/>
            <a:ext cx="10986356" cy="4224760"/>
          </a:xfrm>
        </p:spPr>
        <p:txBody>
          <a:bodyPr/>
          <a:lstStyle/>
          <a:p>
            <a:endParaRPr lang="en-US" dirty="0"/>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1273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533"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267">
                <a:solidFill>
                  <a:schemeClr val="tx1">
                    <a:tint val="75000"/>
                  </a:schemeClr>
                </a:solidFill>
              </a:defRPr>
            </a:lvl1pPr>
            <a:lvl2pPr marL="518145" indent="0">
              <a:buNone/>
              <a:defRPr sz="2040">
                <a:solidFill>
                  <a:schemeClr val="tx1">
                    <a:tint val="75000"/>
                  </a:schemeClr>
                </a:solidFill>
              </a:defRPr>
            </a:lvl2pPr>
            <a:lvl3pPr marL="1036290" indent="0">
              <a:buNone/>
              <a:defRPr sz="1813">
                <a:solidFill>
                  <a:schemeClr val="tx1">
                    <a:tint val="75000"/>
                  </a:schemeClr>
                </a:solidFill>
              </a:defRPr>
            </a:lvl3pPr>
            <a:lvl4pPr marL="1554434" indent="0">
              <a:buNone/>
              <a:defRPr sz="1587">
                <a:solidFill>
                  <a:schemeClr val="tx1">
                    <a:tint val="75000"/>
                  </a:schemeClr>
                </a:solidFill>
              </a:defRPr>
            </a:lvl4pPr>
            <a:lvl5pPr marL="2072579" indent="0">
              <a:buNone/>
              <a:defRPr sz="1587">
                <a:solidFill>
                  <a:schemeClr val="tx1">
                    <a:tint val="75000"/>
                  </a:schemeClr>
                </a:solidFill>
              </a:defRPr>
            </a:lvl5pPr>
            <a:lvl6pPr marL="2590724" indent="0">
              <a:buNone/>
              <a:defRPr sz="1587">
                <a:solidFill>
                  <a:schemeClr val="tx1">
                    <a:tint val="75000"/>
                  </a:schemeClr>
                </a:solidFill>
              </a:defRPr>
            </a:lvl6pPr>
            <a:lvl7pPr marL="3108869" indent="0">
              <a:buNone/>
              <a:defRPr sz="1587">
                <a:solidFill>
                  <a:schemeClr val="tx1">
                    <a:tint val="75000"/>
                  </a:schemeClr>
                </a:solidFill>
              </a:defRPr>
            </a:lvl7pPr>
            <a:lvl8pPr marL="3627013" indent="0">
              <a:buNone/>
              <a:defRPr sz="1587">
                <a:solidFill>
                  <a:schemeClr val="tx1">
                    <a:tint val="75000"/>
                  </a:schemeClr>
                </a:solidFill>
              </a:defRPr>
            </a:lvl8pPr>
            <a:lvl9pPr marL="4145158" indent="0">
              <a:buNone/>
              <a:defRPr sz="1587">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980C288-6B02-49FB-B7C7-73AE622A4084}" type="datetimeFigureOut">
              <a:rPr lang="en-US" smtClean="0"/>
              <a:t>2/11/2021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14294252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3173"/>
            </a:lvl1pPr>
            <a:lvl2pPr>
              <a:defRPr sz="2720"/>
            </a:lvl2pPr>
            <a:lvl3pPr>
              <a:defRPr sz="2267"/>
            </a:lvl3pPr>
            <a:lvl4pPr>
              <a:defRPr sz="2040"/>
            </a:lvl4pPr>
            <a:lvl5pPr>
              <a:defRPr sz="2040"/>
            </a:lvl5pPr>
            <a:lvl6pPr>
              <a:defRPr sz="2040"/>
            </a:lvl6pPr>
            <a:lvl7pPr>
              <a:defRPr sz="2040"/>
            </a:lvl7pPr>
            <a:lvl8pPr>
              <a:defRPr sz="2040"/>
            </a:lvl8pPr>
            <a:lvl9pPr>
              <a:defRPr sz="204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3173"/>
            </a:lvl1pPr>
            <a:lvl2pPr>
              <a:defRPr sz="2720"/>
            </a:lvl2pPr>
            <a:lvl3pPr>
              <a:defRPr sz="2267"/>
            </a:lvl3pPr>
            <a:lvl4pPr>
              <a:defRPr sz="2040"/>
            </a:lvl4pPr>
            <a:lvl5pPr>
              <a:defRPr sz="2040"/>
            </a:lvl5pPr>
            <a:lvl6pPr>
              <a:defRPr sz="2040"/>
            </a:lvl6pPr>
            <a:lvl7pPr>
              <a:defRPr sz="2040"/>
            </a:lvl7pPr>
            <a:lvl8pPr>
              <a:defRPr sz="2040"/>
            </a:lvl8pPr>
            <a:lvl9pPr>
              <a:defRPr sz="204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839AA61A-AF15-48C0-B7EB-ECD52F2C8DA1}" type="datetimeFigureOut">
              <a:rPr lang="en-US" smtClean="0"/>
              <a:t>2/11/2021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52255861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r>
              <a:rPr lang="en-US"/>
              <a:t>Click to edit Master text styles</a:t>
            </a:r>
          </a:p>
        </p:txBody>
      </p:sp>
      <p:sp>
        <p:nvSpPr>
          <p:cNvPr id="4" name="Content Placeholder 3"/>
          <p:cNvSpPr>
            <a:spLocks noGrp="1"/>
          </p:cNvSpPr>
          <p:nvPr>
            <p:ph sz="half" idx="2"/>
          </p:nvPr>
        </p:nvSpPr>
        <p:spPr/>
        <p:txBody>
          <a:bodyPr/>
          <a:lstStyle>
            <a:lvl1pPr>
              <a:defRPr sz="2720"/>
            </a:lvl1pPr>
            <a:lvl2pPr>
              <a:defRPr sz="2267"/>
            </a:lvl2pPr>
            <a:lvl3pPr>
              <a:defRPr sz="2040"/>
            </a:lvl3pPr>
            <a:lvl4pPr>
              <a:defRPr sz="1813"/>
            </a:lvl4pPr>
            <a:lvl5pPr>
              <a:defRPr sz="1813"/>
            </a:lvl5pPr>
            <a:lvl6pPr>
              <a:defRPr sz="1813"/>
            </a:lvl6pPr>
            <a:lvl7pPr>
              <a:defRPr sz="1813"/>
            </a:lvl7pPr>
            <a:lvl8pPr>
              <a:defRPr sz="1813"/>
            </a:lvl8pPr>
            <a:lvl9pPr>
              <a:defRPr sz="1813"/>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720" b="1"/>
            </a:lvl1pPr>
            <a:lvl2pPr marL="518145" indent="0">
              <a:buNone/>
              <a:defRPr sz="2267" b="1"/>
            </a:lvl2pPr>
            <a:lvl3pPr marL="1036290" indent="0">
              <a:buNone/>
              <a:defRPr sz="2040" b="1"/>
            </a:lvl3pPr>
            <a:lvl4pPr marL="1554434" indent="0">
              <a:buNone/>
              <a:defRPr sz="1813" b="1"/>
            </a:lvl4pPr>
            <a:lvl5pPr marL="2072579" indent="0">
              <a:buNone/>
              <a:defRPr sz="1813" b="1"/>
            </a:lvl5pPr>
            <a:lvl6pPr marL="2590724" indent="0">
              <a:buNone/>
              <a:defRPr sz="1813" b="1"/>
            </a:lvl6pPr>
            <a:lvl7pPr marL="3108869" indent="0">
              <a:buNone/>
              <a:defRPr sz="1813" b="1"/>
            </a:lvl7pPr>
            <a:lvl8pPr marL="3627013" indent="0">
              <a:buNone/>
              <a:defRPr sz="1813" b="1"/>
            </a:lvl8pPr>
            <a:lvl9pPr marL="4145158" indent="0">
              <a:buNone/>
              <a:defRPr sz="1813" b="1"/>
            </a:lvl9pPr>
          </a:lstStyle>
          <a:p>
            <a:r>
              <a:rPr lang="en-US"/>
              <a:t>Click to edit Master text styles</a:t>
            </a:r>
          </a:p>
        </p:txBody>
      </p:sp>
      <p:sp>
        <p:nvSpPr>
          <p:cNvPr id="6" name="Content Placeholder 5"/>
          <p:cNvSpPr>
            <a:spLocks noGrp="1"/>
          </p:cNvSpPr>
          <p:nvPr>
            <p:ph sz="quarter" idx="4"/>
          </p:nvPr>
        </p:nvSpPr>
        <p:spPr/>
        <p:txBody>
          <a:bodyPr/>
          <a:lstStyle>
            <a:lvl1pPr>
              <a:defRPr sz="2720"/>
            </a:lvl1pPr>
            <a:lvl2pPr>
              <a:defRPr sz="2267"/>
            </a:lvl2pPr>
            <a:lvl3pPr>
              <a:defRPr sz="2040"/>
            </a:lvl3pPr>
            <a:lvl4pPr>
              <a:defRPr sz="1813"/>
            </a:lvl4pPr>
            <a:lvl5pPr>
              <a:defRPr sz="1813"/>
            </a:lvl5pPr>
            <a:lvl6pPr>
              <a:defRPr sz="1813"/>
            </a:lvl6pPr>
            <a:lvl7pPr>
              <a:defRPr sz="1813"/>
            </a:lvl7pPr>
            <a:lvl8pPr>
              <a:defRPr sz="1813"/>
            </a:lvl8pPr>
            <a:lvl9pPr>
              <a:defRPr sz="1813"/>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146D27FF-E1D6-4E87-863B-FFE1A39DFB94}" type="datetimeFigureOut">
              <a:rPr lang="en-US" smtClean="0"/>
              <a:t>2/11/2021</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3010134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3430E0B6-2A40-4D08-85D7-044D7D09467F}" type="datetimeFigureOut">
              <a:rPr lang="en-US" smtClean="0"/>
              <a:t>2/11/2021</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79320269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8924CD71-4848-4DF9-B029-0F870F4FCFC8}" type="datetimeFigureOut">
              <a:rPr lang="en-US" smtClean="0"/>
              <a:t>2/11/2021</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346842250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267" b="1"/>
            </a:lvl1pPr>
          </a:lstStyle>
          <a:p>
            <a:r>
              <a:rPr lang="en-US"/>
              <a:t>Click to edit Master title style</a:t>
            </a:r>
          </a:p>
        </p:txBody>
      </p:sp>
      <p:sp>
        <p:nvSpPr>
          <p:cNvPr id="3" name="Content Placeholder 2"/>
          <p:cNvSpPr>
            <a:spLocks noGrp="1"/>
          </p:cNvSpPr>
          <p:nvPr>
            <p:ph idx="1"/>
          </p:nvPr>
        </p:nvSpPr>
        <p:spPr/>
        <p:txBody>
          <a:bodyPr/>
          <a:lstStyle>
            <a:lvl1pPr>
              <a:defRPr sz="3627"/>
            </a:lvl1pPr>
            <a:lvl2pPr>
              <a:defRPr sz="3173"/>
            </a:lvl2pPr>
            <a:lvl3pPr>
              <a:defRPr sz="2720"/>
            </a:lvl3pPr>
            <a:lvl4pPr>
              <a:defRPr sz="2267"/>
            </a:lvl4pPr>
            <a:lvl5pPr>
              <a:defRPr sz="2267"/>
            </a:lvl5pPr>
            <a:lvl6pPr>
              <a:defRPr sz="2267"/>
            </a:lvl6pPr>
            <a:lvl7pPr>
              <a:defRPr sz="2267"/>
            </a:lvl7pPr>
            <a:lvl8pPr>
              <a:defRPr sz="2267"/>
            </a:lvl8pPr>
            <a:lvl9pPr>
              <a:defRPr sz="2267"/>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587"/>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r>
              <a:rPr lang="en-US"/>
              <a:t>Click to edit Master text styles</a:t>
            </a:r>
          </a:p>
        </p:txBody>
      </p:sp>
      <p:sp>
        <p:nvSpPr>
          <p:cNvPr id="5" name="Date Placeholder 4"/>
          <p:cNvSpPr>
            <a:spLocks noGrp="1"/>
          </p:cNvSpPr>
          <p:nvPr>
            <p:ph type="dt" sz="half" idx="3"/>
          </p:nvPr>
        </p:nvSpPr>
        <p:spPr/>
        <p:txBody>
          <a:bodyPr/>
          <a:lstStyle/>
          <a:p>
            <a:fld id="{E8281D94-CB55-44B7-8F18-DFA18383B7B5}" type="datetimeFigureOut">
              <a:rPr lang="en-US" smtClean="0"/>
              <a:t>2/11/2021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76176250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267"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627"/>
            </a:lvl1pPr>
            <a:lvl2pPr marL="518145" indent="0">
              <a:buNone/>
              <a:defRPr sz="3173"/>
            </a:lvl2pPr>
            <a:lvl3pPr marL="1036290" indent="0">
              <a:buNone/>
              <a:defRPr sz="2720"/>
            </a:lvl3pPr>
            <a:lvl4pPr marL="1554434" indent="0">
              <a:buNone/>
              <a:defRPr sz="2267"/>
            </a:lvl4pPr>
            <a:lvl5pPr marL="2072579" indent="0">
              <a:buNone/>
              <a:defRPr sz="2267"/>
            </a:lvl5pPr>
            <a:lvl6pPr marL="2590724" indent="0">
              <a:buNone/>
              <a:defRPr sz="2267"/>
            </a:lvl6pPr>
            <a:lvl7pPr marL="3108869" indent="0">
              <a:buNone/>
              <a:defRPr sz="2267"/>
            </a:lvl7pPr>
            <a:lvl8pPr marL="3627013" indent="0">
              <a:buNone/>
              <a:defRPr sz="2267"/>
            </a:lvl8pPr>
            <a:lvl9pPr marL="4145158" indent="0">
              <a:buNone/>
              <a:defRPr sz="2267"/>
            </a:lvl9pPr>
          </a:lstStyle>
          <a:p>
            <a:endParaRPr lang="en-US"/>
          </a:p>
        </p:txBody>
      </p:sp>
      <p:sp>
        <p:nvSpPr>
          <p:cNvPr id="4" name="Text Placeholder 3"/>
          <p:cNvSpPr>
            <a:spLocks noGrp="1"/>
          </p:cNvSpPr>
          <p:nvPr>
            <p:ph type="body" sz="half" idx="2"/>
          </p:nvPr>
        </p:nvSpPr>
        <p:spPr/>
        <p:txBody>
          <a:bodyPr/>
          <a:lstStyle>
            <a:lvl1pPr marL="0" indent="0">
              <a:buNone/>
              <a:defRPr sz="1587"/>
            </a:lvl1pPr>
            <a:lvl2pPr marL="518145" indent="0">
              <a:buNone/>
              <a:defRPr sz="1360"/>
            </a:lvl2pPr>
            <a:lvl3pPr marL="1036290" indent="0">
              <a:buNone/>
              <a:defRPr sz="1133"/>
            </a:lvl3pPr>
            <a:lvl4pPr marL="1554434" indent="0">
              <a:buNone/>
              <a:defRPr sz="1020"/>
            </a:lvl4pPr>
            <a:lvl5pPr marL="2072579" indent="0">
              <a:buNone/>
              <a:defRPr sz="1020"/>
            </a:lvl5pPr>
            <a:lvl6pPr marL="2590724" indent="0">
              <a:buNone/>
              <a:defRPr sz="1020"/>
            </a:lvl6pPr>
            <a:lvl7pPr marL="3108869" indent="0">
              <a:buNone/>
              <a:defRPr sz="1020"/>
            </a:lvl7pPr>
            <a:lvl8pPr marL="3627013" indent="0">
              <a:buNone/>
              <a:defRPr sz="1020"/>
            </a:lvl8pPr>
            <a:lvl9pPr marL="4145158" indent="0">
              <a:buNone/>
              <a:defRPr sz="1020"/>
            </a:lvl9pPr>
          </a:lstStyle>
          <a:p>
            <a:r>
              <a:rPr lang="en-US"/>
              <a:t>Click to edit Master text styles</a:t>
            </a:r>
          </a:p>
        </p:txBody>
      </p:sp>
      <p:sp>
        <p:nvSpPr>
          <p:cNvPr id="5" name="Date Placeholder 4"/>
          <p:cNvSpPr>
            <a:spLocks noGrp="1"/>
          </p:cNvSpPr>
          <p:nvPr>
            <p:ph type="dt" sz="half" idx="3"/>
          </p:nvPr>
        </p:nvSpPr>
        <p:spPr/>
        <p:txBody>
          <a:bodyPr/>
          <a:lstStyle/>
          <a:p>
            <a:fld id="{515BAC5C-9DBF-4922-9EBF-7556C22734D9}" type="datetimeFigureOut">
              <a:rPr lang="en-US" smtClean="0"/>
              <a:t>2/11/2021</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16918334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C244E1F6-036B-4935-B88B-E8169FC466F6}" type="datetimeFigureOut">
              <a:rPr lang="en-US" smtClean="0"/>
              <a:t>2/11/2021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16395302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A095D2D4-9C1E-489B-B8D2-551485A82153}" type="datetimeFigureOut">
              <a:rPr lang="en-US" smtClean="0"/>
              <a:t>2/11/2021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56338720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551032" y="439839"/>
            <a:ext cx="12715539" cy="1579173"/>
          </a:xfrm>
          <a:prstGeom prst="rect">
            <a:avLst/>
          </a:prstGeom>
        </p:spPr>
      </p:pic>
      <p:sp>
        <p:nvSpPr>
          <p:cNvPr id="2" name="Title 1"/>
          <p:cNvSpPr>
            <a:spLocks noGrp="1"/>
          </p:cNvSpPr>
          <p:nvPr>
            <p:ph type="title"/>
          </p:nvPr>
        </p:nvSpPr>
        <p:spPr>
          <a:xfrm>
            <a:off x="949124" y="601885"/>
            <a:ext cx="11933500" cy="1417127"/>
          </a:xfrm>
          <a:prstGeom prst="rect">
            <a:avLst/>
          </a:prstGeom>
        </p:spPr>
        <p:txBody>
          <a:bodyPr>
            <a:normAutofit/>
          </a:bodyPr>
          <a:lstStyle>
            <a:lvl1pPr>
              <a:defRPr sz="4001">
                <a:solidFill>
                  <a:srgbClr val="003E7F"/>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2280212" y="2523283"/>
            <a:ext cx="10986357" cy="4224760"/>
          </a:xfrm>
        </p:spPr>
        <p:txBody>
          <a:bodyPr/>
          <a:lstStyle/>
          <a:p>
            <a:endParaRPr lang="en-US" dirty="0"/>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945249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4"/>
            <a:ext cx="8507392" cy="488465"/>
          </a:xfrm>
          <a:prstGeom prst="rect">
            <a:avLst/>
          </a:prstGeom>
        </p:spPr>
        <p:txBody>
          <a:bodyPr anchor="ctr"/>
          <a:lstStyle>
            <a:lvl1pPr marL="0" indent="0" algn="ctr">
              <a:buFontTx/>
              <a:buNone/>
              <a:defRPr sz="2115" b="1" i="0">
                <a:latin typeface="Helvetica" pitchFamily="2" charset="0"/>
                <a:cs typeface="Arial" panose="020B0604020202020204" pitchFamily="34" charset="0"/>
              </a:defRPr>
            </a:lvl1pPr>
            <a:lvl2pPr marL="690692" indent="0" algn="ctr">
              <a:buFontTx/>
              <a:buNone/>
              <a:defRPr sz="1813"/>
            </a:lvl2pPr>
            <a:lvl3pPr marL="1381383" indent="0" algn="ctr">
              <a:buFontTx/>
              <a:buNone/>
              <a:defRPr sz="1813"/>
            </a:lvl3pPr>
            <a:lvl4pPr marL="2072075" indent="0" algn="ctr">
              <a:buFontTx/>
              <a:buNone/>
              <a:defRPr sz="1813"/>
            </a:lvl4pPr>
            <a:lvl5pPr marL="2762768" indent="0" algn="ctr">
              <a:buFontTx/>
              <a:buNone/>
              <a:defRPr sz="1813"/>
            </a:lvl5pPr>
          </a:lstStyle>
          <a:p>
            <a:pPr lvl="0"/>
            <a:r>
              <a:rPr lang="en-US" dirty="0"/>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4" y="368486"/>
            <a:ext cx="12942485" cy="3682651"/>
          </a:xfrm>
          <a:prstGeom prst="rect">
            <a:avLst/>
          </a:prstGeom>
          <a:solidFill>
            <a:srgbClr val="003E7F"/>
          </a:solidFill>
        </p:spPr>
        <p:txBody>
          <a:bodyPr/>
          <a:lstStyle>
            <a:lvl1pPr marL="0" indent="0">
              <a:buNone/>
              <a:defRPr>
                <a:solidFill>
                  <a:srgbClr val="203D7A"/>
                </a:solidFill>
              </a:defRPr>
            </a:lvl1pPr>
          </a:lstStyle>
          <a:p>
            <a:endParaRPr lang="en-US" dirty="0"/>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59"/>
            <a:ext cx="11917680" cy="1803325"/>
          </a:xfrm>
          <a:prstGeom prst="rect">
            <a:avLst/>
          </a:prstGeom>
        </p:spPr>
        <p:txBody>
          <a:bodyPr>
            <a:normAutofit/>
          </a:bodyPr>
          <a:lstStyle>
            <a:lvl1pPr>
              <a:defRPr sz="3600">
                <a:solidFill>
                  <a:srgbClr val="003E7F"/>
                </a:solidFill>
              </a:defRPr>
            </a:lvl1pPr>
          </a:lstStyle>
          <a:p>
            <a:r>
              <a:rPr lang="en-US" dirty="0"/>
              <a:t>Click to edit Master title style</a:t>
            </a:r>
          </a:p>
        </p:txBody>
      </p:sp>
      <p:sp>
        <p:nvSpPr>
          <p:cNvPr id="7" name="Slide Number Placeholder 12">
            <a:extLst>
              <a:ext uri="{FF2B5EF4-FFF2-40B4-BE49-F238E27FC236}">
                <a16:creationId xmlns:a16="http://schemas.microsoft.com/office/drawing/2014/main" id="{A116DF68-BB4B-4446-BF60-109412491A3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0432147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84A76-4686-9045-BFFD-50CBB78FC8DC}"/>
              </a:ext>
            </a:extLst>
          </p:cNvPr>
          <p:cNvPicPr>
            <a:picLocks noChangeAspect="1"/>
          </p:cNvPicPr>
          <p:nvPr userDrawn="1"/>
        </p:nvPicPr>
        <p:blipFill>
          <a:blip r:embed="rId2"/>
          <a:stretch>
            <a:fillRect/>
          </a:stretch>
        </p:blipFill>
        <p:spPr>
          <a:xfrm>
            <a:off x="445234" y="4224759"/>
            <a:ext cx="12942484" cy="211816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81155" y="6028085"/>
            <a:ext cx="8507392" cy="488466"/>
          </a:xfrm>
          <a:prstGeom prst="rect">
            <a:avLst/>
          </a:prstGeom>
        </p:spPr>
        <p:txBody>
          <a:bodyPr anchor="ctr"/>
          <a:lstStyle>
            <a:lvl1pPr marL="0" indent="0" algn="ctr">
              <a:buFontTx/>
              <a:buNone/>
              <a:defRPr sz="2115" b="1" i="0">
                <a:latin typeface="Helvetica" pitchFamily="2" charset="0"/>
                <a:cs typeface="Arial" panose="020B0604020202020204" pitchFamily="34" charset="0"/>
              </a:defRPr>
            </a:lvl1pPr>
            <a:lvl2pPr marL="690709" indent="0" algn="ctr">
              <a:buFontTx/>
              <a:buNone/>
              <a:defRPr sz="1813"/>
            </a:lvl2pPr>
            <a:lvl3pPr marL="1381416" indent="0" algn="ctr">
              <a:buFontTx/>
              <a:buNone/>
              <a:defRPr sz="1813"/>
            </a:lvl3pPr>
            <a:lvl4pPr marL="2072125" indent="0" algn="ctr">
              <a:buFontTx/>
              <a:buNone/>
              <a:defRPr sz="1813"/>
            </a:lvl4pPr>
            <a:lvl5pPr marL="2762834" indent="0" algn="ctr">
              <a:buFontTx/>
              <a:buNone/>
              <a:defRPr sz="1813"/>
            </a:lvl5pPr>
          </a:lstStyle>
          <a:p>
            <a:pPr lvl="0"/>
            <a:r>
              <a:rPr lang="en-US" dirty="0"/>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445235" y="368486"/>
            <a:ext cx="12942485" cy="3682651"/>
          </a:xfrm>
          <a:prstGeom prst="rect">
            <a:avLst/>
          </a:prstGeom>
          <a:solidFill>
            <a:srgbClr val="003E7F"/>
          </a:solidFill>
        </p:spPr>
        <p:txBody>
          <a:bodyPr/>
          <a:lstStyle>
            <a:lvl1pPr marL="0" indent="0">
              <a:buNone/>
              <a:defRPr>
                <a:solidFill>
                  <a:srgbClr val="203D7A"/>
                </a:solidFill>
              </a:defRPr>
            </a:lvl1pPr>
          </a:lstStyle>
          <a:p>
            <a:endParaRPr lang="en-US" dirty="0"/>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942284" y="4224760"/>
            <a:ext cx="11917680" cy="1803325"/>
          </a:xfrm>
          <a:prstGeom prst="rect">
            <a:avLst/>
          </a:prstGeom>
        </p:spPr>
        <p:txBody>
          <a:bodyPr>
            <a:normAutofit/>
          </a:bodyPr>
          <a:lstStyle>
            <a:lvl1pPr>
              <a:defRPr sz="3600">
                <a:solidFill>
                  <a:srgbClr val="003E7F"/>
                </a:solidFill>
              </a:defRPr>
            </a:lvl1pPr>
          </a:lstStyle>
          <a:p>
            <a:r>
              <a:rPr lang="en-US" dirty="0"/>
              <a:t>Click to edit Master title style</a:t>
            </a:r>
          </a:p>
        </p:txBody>
      </p:sp>
      <p:sp>
        <p:nvSpPr>
          <p:cNvPr id="7" name="Slide Number Placeholder 12">
            <a:extLst>
              <a:ext uri="{FF2B5EF4-FFF2-40B4-BE49-F238E27FC236}">
                <a16:creationId xmlns:a16="http://schemas.microsoft.com/office/drawing/2014/main" id="{A116DF68-BB4B-4446-BF60-109412491A33}"/>
              </a:ext>
            </a:extLst>
          </p:cNvPr>
          <p:cNvSpPr>
            <a:spLocks noGrp="1"/>
          </p:cNvSpPr>
          <p:nvPr>
            <p:ph type="sldNum" sz="quarter" idx="1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317738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477536" y="439839"/>
            <a:ext cx="12854043" cy="1273214"/>
          </a:xfrm>
          <a:prstGeom prst="rect">
            <a:avLst/>
          </a:prstGeom>
        </p:spPr>
      </p:pic>
      <p:sp>
        <p:nvSpPr>
          <p:cNvPr id="2" name="Title 1"/>
          <p:cNvSpPr>
            <a:spLocks noGrp="1"/>
          </p:cNvSpPr>
          <p:nvPr>
            <p:ph type="title" hasCustomPrompt="1"/>
          </p:nvPr>
        </p:nvSpPr>
        <p:spPr>
          <a:xfrm>
            <a:off x="983849" y="439840"/>
            <a:ext cx="11898775" cy="1111169"/>
          </a:xfrm>
          <a:prstGeom prst="rect">
            <a:avLst/>
          </a:prstGeom>
        </p:spPr>
        <p:txBody>
          <a:bodyPr anchor="ctr">
            <a:normAutofit/>
          </a:bodyPr>
          <a:lstStyle>
            <a:lvl1pPr algn="ctr">
              <a:lnSpc>
                <a:spcPts val="5521"/>
              </a:lnSpc>
              <a:defRPr sz="3000" b="1" i="0" baseline="0">
                <a:solidFill>
                  <a:srgbClr val="003E7F"/>
                </a:solidFill>
                <a:latin typeface="Helvetica" pitchFamily="2" charset="0"/>
                <a:cs typeface="Arial" panose="020B0604020202020204" pitchFamily="34" charset="0"/>
              </a:defRPr>
            </a:lvl1pPr>
          </a:lstStyle>
          <a:p>
            <a:r>
              <a:rPr lang="en-US" dirty="0"/>
              <a:t>Use smaller font size for a long title</a:t>
            </a:r>
          </a:p>
        </p:txBody>
      </p:sp>
      <p:sp>
        <p:nvSpPr>
          <p:cNvPr id="3" name="Text Placeholder 2"/>
          <p:cNvSpPr>
            <a:spLocks noGrp="1"/>
          </p:cNvSpPr>
          <p:nvPr>
            <p:ph type="body" idx="1" hasCustomPrompt="1"/>
          </p:nvPr>
        </p:nvSpPr>
        <p:spPr>
          <a:xfrm>
            <a:off x="2358032" y="2164466"/>
            <a:ext cx="10864558" cy="4537071"/>
          </a:xfrm>
          <a:prstGeom prst="rect">
            <a:avLst/>
          </a:prstGeom>
        </p:spPr>
        <p:txBody>
          <a:bodyPr>
            <a:normAutofit/>
          </a:bodyPr>
          <a:lstStyle>
            <a:lvl1pPr marL="0" indent="0" algn="l" defTabSz="86340" fontAlgn="t">
              <a:lnSpc>
                <a:spcPct val="100000"/>
              </a:lnSpc>
              <a:buClr>
                <a:srgbClr val="FFA900"/>
              </a:buClr>
              <a:buFontTx/>
              <a:buNone/>
              <a:defRPr sz="2199" b="0" i="0">
                <a:solidFill>
                  <a:schemeClr val="tx1"/>
                </a:solidFill>
                <a:latin typeface="Helvetica" pitchFamily="2" charset="0"/>
                <a:cs typeface="Arial" panose="020B0604020202020204" pitchFamily="34" charset="0"/>
              </a:defRPr>
            </a:lvl1pPr>
            <a:lvl2pPr marL="690709" indent="0">
              <a:buNone/>
              <a:defRPr sz="3023">
                <a:solidFill>
                  <a:schemeClr val="tx1">
                    <a:tint val="75000"/>
                  </a:schemeClr>
                </a:solidFill>
              </a:defRPr>
            </a:lvl2pPr>
            <a:lvl3pPr marL="1381416" indent="0">
              <a:buNone/>
              <a:defRPr sz="2720">
                <a:solidFill>
                  <a:schemeClr val="tx1">
                    <a:tint val="75000"/>
                  </a:schemeClr>
                </a:solidFill>
              </a:defRPr>
            </a:lvl3pPr>
            <a:lvl4pPr marL="2072125" indent="0">
              <a:buNone/>
              <a:defRPr sz="2418">
                <a:solidFill>
                  <a:schemeClr val="tx1">
                    <a:tint val="75000"/>
                  </a:schemeClr>
                </a:solidFill>
              </a:defRPr>
            </a:lvl4pPr>
            <a:lvl5pPr marL="2762834" indent="0">
              <a:buNone/>
              <a:defRPr sz="2418">
                <a:solidFill>
                  <a:schemeClr val="tx1">
                    <a:tint val="75000"/>
                  </a:schemeClr>
                </a:solidFill>
              </a:defRPr>
            </a:lvl5pPr>
            <a:lvl6pPr marL="3453540" indent="0">
              <a:buNone/>
              <a:defRPr sz="2418">
                <a:solidFill>
                  <a:schemeClr val="tx1">
                    <a:tint val="75000"/>
                  </a:schemeClr>
                </a:solidFill>
              </a:defRPr>
            </a:lvl6pPr>
            <a:lvl7pPr marL="4144250" indent="0">
              <a:buNone/>
              <a:defRPr sz="2418">
                <a:solidFill>
                  <a:schemeClr val="tx1">
                    <a:tint val="75000"/>
                  </a:schemeClr>
                </a:solidFill>
              </a:defRPr>
            </a:lvl7pPr>
            <a:lvl8pPr marL="4834958" indent="0">
              <a:buNone/>
              <a:defRPr sz="2418">
                <a:solidFill>
                  <a:schemeClr val="tx1">
                    <a:tint val="75000"/>
                  </a:schemeClr>
                </a:solidFill>
              </a:defRPr>
            </a:lvl8pPr>
            <a:lvl9pPr marL="5525669" indent="0">
              <a:buNone/>
              <a:defRPr sz="2418">
                <a:solidFill>
                  <a:schemeClr val="tx1">
                    <a:tint val="75000"/>
                  </a:schemeClr>
                </a:solidFill>
              </a:defRPr>
            </a:lvl9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8" name="Slide Number Placeholder 12">
            <a:extLst>
              <a:ext uri="{FF2B5EF4-FFF2-40B4-BE49-F238E27FC236}">
                <a16:creationId xmlns:a16="http://schemas.microsoft.com/office/drawing/2014/main" id="{C6526D6E-6044-9E4E-BD97-5A56B3DAC3D9}"/>
              </a:ext>
            </a:extLst>
          </p:cNvPr>
          <p:cNvSpPr>
            <a:spLocks noGrp="1"/>
          </p:cNvSpPr>
          <p:nvPr>
            <p:ph type="sldNum" sz="quarter" idx="1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5693765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4"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9107" y="253341"/>
            <a:ext cx="8868212" cy="1784773"/>
          </a:xfrm>
          <a:prstGeom prst="rect">
            <a:avLst/>
          </a:prstGeom>
        </p:spPr>
      </p:pic>
      <p:sp>
        <p:nvSpPr>
          <p:cNvPr id="3" name="Content Placeholder 2"/>
          <p:cNvSpPr>
            <a:spLocks noGrp="1"/>
          </p:cNvSpPr>
          <p:nvPr>
            <p:ph idx="1" hasCustomPrompt="1"/>
          </p:nvPr>
        </p:nvSpPr>
        <p:spPr>
          <a:xfrm>
            <a:off x="4529106" y="2364465"/>
            <a:ext cx="8868211" cy="4351824"/>
          </a:xfrm>
          <a:prstGeom prst="rect">
            <a:avLst/>
          </a:prstGeom>
        </p:spPr>
        <p:txBody>
          <a:bodyPr>
            <a:normAutofit/>
          </a:bodyPr>
          <a:lstStyle>
            <a:lvl1pPr marL="86340" indent="-431691" algn="l">
              <a:lnSpc>
                <a:spcPts val="3050"/>
              </a:lnSpc>
              <a:spcBef>
                <a:spcPts val="0"/>
              </a:spcBef>
              <a:buClr>
                <a:srgbClr val="FFA900"/>
              </a:buClr>
              <a:buFont typeface="Helvetica" pitchFamily="2" charset="0"/>
              <a:buChar char="●"/>
              <a:defRPr sz="2199" b="0" i="0">
                <a:latin typeface="Helvetica" pitchFamily="2" charset="0"/>
                <a:cs typeface="Arial" panose="020B0604020202020204" pitchFamily="34" charset="0"/>
              </a:defRPr>
            </a:lvl1pPr>
            <a:lvl2pPr marL="690709" indent="0" algn="l">
              <a:buFontTx/>
              <a:buNone/>
              <a:defRPr sz="1813" b="0" i="0">
                <a:latin typeface="Arial" panose="020B0604020202020204" pitchFamily="34" charset="0"/>
                <a:cs typeface="Arial" panose="020B0604020202020204" pitchFamily="34" charset="0"/>
              </a:defRPr>
            </a:lvl2pPr>
            <a:lvl3pPr marL="1381416" indent="0" algn="l">
              <a:buFontTx/>
              <a:buNone/>
              <a:defRPr sz="1813" b="0" i="0">
                <a:latin typeface="Arial" panose="020B0604020202020204" pitchFamily="34" charset="0"/>
                <a:cs typeface="Arial" panose="020B0604020202020204" pitchFamily="34" charset="0"/>
              </a:defRPr>
            </a:lvl3pPr>
            <a:lvl4pPr marL="2072125" indent="0" algn="l">
              <a:buFontTx/>
              <a:buNone/>
              <a:defRPr sz="1813" b="0" i="0">
                <a:latin typeface="Arial" panose="020B0604020202020204" pitchFamily="34" charset="0"/>
                <a:cs typeface="Arial" panose="020B0604020202020204" pitchFamily="34" charset="0"/>
              </a:defRPr>
            </a:lvl4pPr>
            <a:lvl5pPr marL="2762834" indent="0" algn="l">
              <a:buFontTx/>
              <a:buNone/>
              <a:defRPr sz="1813" b="0" i="0">
                <a:latin typeface="Arial" panose="020B0604020202020204" pitchFamily="34" charset="0"/>
                <a:cs typeface="Arial" panose="020B0604020202020204" pitchFamily="34"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4738094" y="449090"/>
            <a:ext cx="8462453" cy="1589025"/>
          </a:xfrm>
          <a:prstGeom prst="rect">
            <a:avLst/>
          </a:prstGeom>
        </p:spPr>
        <p:txBody>
          <a:bodyPr anchor="ctr">
            <a:normAutofit/>
          </a:bodyPr>
          <a:lstStyle>
            <a:lvl1pPr marL="0" indent="0" algn="ctr">
              <a:buNone/>
              <a:defRPr sz="4001" b="1" i="0">
                <a:solidFill>
                  <a:srgbClr val="003E7F"/>
                </a:solidFill>
                <a:latin typeface="Helvetica" pitchFamily="2" charset="0"/>
                <a:cs typeface="Arial" panose="020B0604020202020204" pitchFamily="34" charset="0"/>
              </a:defRPr>
            </a:lvl1pPr>
            <a:lvl2pPr marL="690709" indent="0" algn="ctr">
              <a:buNone/>
              <a:defRPr sz="3023"/>
            </a:lvl2pPr>
            <a:lvl3pPr marL="1381416" indent="0" algn="ctr">
              <a:buNone/>
              <a:defRPr sz="2720"/>
            </a:lvl3pPr>
            <a:lvl4pPr marL="2072125" indent="0" algn="ctr">
              <a:buNone/>
              <a:defRPr sz="2418"/>
            </a:lvl4pPr>
            <a:lvl5pPr marL="2762834" indent="0" algn="ctr">
              <a:buNone/>
              <a:defRPr sz="2418"/>
            </a:lvl5pPr>
            <a:lvl6pPr marL="3453540" indent="0" algn="ctr">
              <a:buNone/>
              <a:defRPr sz="2418"/>
            </a:lvl6pPr>
            <a:lvl7pPr marL="4144250" indent="0" algn="ctr">
              <a:buNone/>
              <a:defRPr sz="2418"/>
            </a:lvl7pPr>
            <a:lvl8pPr marL="4834958" indent="0" algn="ctr">
              <a:buNone/>
              <a:defRPr sz="2418"/>
            </a:lvl8pPr>
            <a:lvl9pPr marL="5525669" indent="0" algn="ctr">
              <a:buNone/>
              <a:defRPr sz="2418"/>
            </a:lvl9pPr>
          </a:lstStyle>
          <a:p>
            <a:r>
              <a:rPr lang="en-US" dirty="0"/>
              <a:t>Use chart to explain </a:t>
            </a:r>
            <a:br>
              <a:rPr lang="en-US" dirty="0"/>
            </a:br>
            <a:r>
              <a:rPr lang="en-US" dirty="0"/>
              <a:t>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p:nvPr>
        </p:nvSpPr>
        <p:spPr>
          <a:xfrm>
            <a:off x="300396" y="253343"/>
            <a:ext cx="3635715" cy="4872839"/>
          </a:xfrm>
          <a:prstGeom prst="rect">
            <a:avLst/>
          </a:prstGeom>
          <a:solidFill>
            <a:schemeClr val="bg1">
              <a:lumMod val="65000"/>
            </a:schemeClr>
          </a:solidFill>
          <a:ln w="19050">
            <a:solidFill>
              <a:schemeClr val="bg1">
                <a:lumMod val="95000"/>
              </a:schemeClr>
            </a:solidFill>
          </a:ln>
        </p:spPr>
        <p:txBody>
          <a:bodyPr anchor="ctr"/>
          <a:lstStyle>
            <a:lvl1pPr algn="ct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Slide Number Placeholder 12">
            <a:extLst>
              <a:ext uri="{FF2B5EF4-FFF2-40B4-BE49-F238E27FC236}">
                <a16:creationId xmlns:a16="http://schemas.microsoft.com/office/drawing/2014/main" id="{BBC0CF9B-D1BF-6940-9CB2-3A5BDAD07B23}"/>
              </a:ext>
            </a:extLst>
          </p:cNvPr>
          <p:cNvSpPr>
            <a:spLocks noGrp="1"/>
          </p:cNvSpPr>
          <p:nvPr>
            <p:ph type="sldNum" sz="quarter" idx="1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9784500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1" y="1301159"/>
            <a:ext cx="10992668"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873057" y="2210823"/>
            <a:ext cx="10240376" cy="3684693"/>
          </a:xfrm>
          <a:prstGeom prst="rect">
            <a:avLst/>
          </a:prstGeom>
        </p:spPr>
        <p:txBody>
          <a:bodyPr/>
          <a:lstStyle>
            <a:lvl1pPr marL="0" marR="0" indent="0" algn="ctr" defTabSz="690709" rtl="0" eaLnBrk="1" fontAlgn="auto" latinLnBrk="0" hangingPunct="1">
              <a:lnSpc>
                <a:spcPct val="100000"/>
              </a:lnSpc>
              <a:spcBef>
                <a:spcPts val="0"/>
              </a:spcBef>
              <a:spcAft>
                <a:spcPts val="0"/>
              </a:spcAft>
              <a:buClrTx/>
              <a:buSzTx/>
              <a:buFontTx/>
              <a:buNone/>
              <a:tabLst/>
              <a:defRPr>
                <a:latin typeface="Helvetica" pitchFamily="2" charset="0"/>
              </a:defRPr>
            </a:lvl1pPr>
          </a:lstStyle>
          <a:p>
            <a:pPr marL="0" marR="0" lvl="0" indent="0" algn="ctr" defTabSz="690709" rtl="0" eaLnBrk="1" fontAlgn="auto" latinLnBrk="0" hangingPunct="1">
              <a:lnSpc>
                <a:spcPct val="100000"/>
              </a:lnSpc>
              <a:spcBef>
                <a:spcPts val="0"/>
              </a:spcBef>
              <a:spcAft>
                <a:spcPts val="0"/>
              </a:spcAft>
              <a:buClrTx/>
              <a:buSzTx/>
              <a:buFontTx/>
              <a:buNone/>
              <a:tabLst/>
              <a:defRPr/>
            </a:pPr>
            <a:r>
              <a:rPr lang="en-US" sz="3628" b="0" i="0" dirty="0">
                <a:latin typeface="Arial" panose="020B0604020202020204" pitchFamily="34" charset="0"/>
                <a:cs typeface="Arial" panose="020B0604020202020204" pitchFamily="34" charset="0"/>
              </a:rPr>
              <a:t>Insert your quotation here to start or </a:t>
            </a:r>
            <a:br>
              <a:rPr lang="en-US" sz="3628" b="0" i="0" dirty="0">
                <a:latin typeface="Arial" panose="020B0604020202020204" pitchFamily="34" charset="0"/>
                <a:cs typeface="Arial" panose="020B0604020202020204" pitchFamily="34" charset="0"/>
              </a:rPr>
            </a:br>
            <a:r>
              <a:rPr lang="en-US" sz="3628" b="0" i="0" dirty="0">
                <a:latin typeface="Arial" panose="020B0604020202020204" pitchFamily="34" charset="0"/>
                <a:cs typeface="Arial" panose="020B0604020202020204" pitchFamily="34" charset="0"/>
              </a:rPr>
              <a:t>to end your presentation</a:t>
            </a:r>
          </a:p>
          <a:p>
            <a:pPr marL="0" indent="0" algn="ctr">
              <a:buNone/>
            </a:pPr>
            <a:endParaRPr lang="en-US" sz="3628" i="1" dirty="0">
              <a:latin typeface="Adobe Garamond Pro" panose="02020502060506020403" pitchFamily="18" charset="77"/>
            </a:endParaRPr>
          </a:p>
          <a:p>
            <a:pPr marL="0" indent="0" algn="ctr">
              <a:buNone/>
            </a:pPr>
            <a:r>
              <a:rPr lang="en-US" sz="4231" i="1" dirty="0">
                <a:latin typeface="Adobe Garamond Pro" panose="02020502060506020403" pitchFamily="18" charset="77"/>
              </a:rPr>
              <a:t>“Quotations are commonly printed as a means </a:t>
            </a:r>
            <a:br>
              <a:rPr lang="en-US" sz="4231" i="1" dirty="0">
                <a:latin typeface="Adobe Garamond Pro" panose="02020502060506020403" pitchFamily="18" charset="77"/>
              </a:rPr>
            </a:br>
            <a:r>
              <a:rPr lang="en-US" sz="4231" i="1" dirty="0">
                <a:latin typeface="Adobe Garamond Pro" panose="02020502060506020403" pitchFamily="18" charset="77"/>
              </a:rPr>
              <a:t>of inspiration and to invoke philosophical </a:t>
            </a:r>
            <a:br>
              <a:rPr lang="en-US" sz="4231" i="1" dirty="0">
                <a:latin typeface="Adobe Garamond Pro" panose="02020502060506020403" pitchFamily="18" charset="77"/>
              </a:rPr>
            </a:br>
            <a:r>
              <a:rPr lang="en-US" sz="4231" i="1" dirty="0">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2" y="495126"/>
            <a:ext cx="710758" cy="1435797"/>
          </a:xfrm>
          <a:prstGeom prst="rect">
            <a:avLst/>
          </a:prstGeom>
          <a:solidFill>
            <a:schemeClr val="bg1">
              <a:alpha val="42000"/>
            </a:schemeClr>
          </a:solidFill>
        </p:spPr>
      </p:pic>
      <p:sp>
        <p:nvSpPr>
          <p:cNvPr id="12" name="Slide Number Placeholder 12">
            <a:extLst>
              <a:ext uri="{FF2B5EF4-FFF2-40B4-BE49-F238E27FC236}">
                <a16:creationId xmlns:a16="http://schemas.microsoft.com/office/drawing/2014/main" id="{91E97545-FA05-ED43-82A8-F69AA29EDD4A}"/>
              </a:ext>
            </a:extLst>
          </p:cNvPr>
          <p:cNvSpPr>
            <a:spLocks noGrp="1"/>
          </p:cNvSpPr>
          <p:nvPr>
            <p:ph type="sldNum" sz="quarter" idx="1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8692680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dirty="0"/>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8" indent="-259078">
              <a:lnSpc>
                <a:spcPct val="100000"/>
              </a:lnSpc>
              <a:buClr>
                <a:srgbClr val="D55320"/>
              </a:buClr>
              <a:buFont typeface="Arial" panose="020B0604020202020204" pitchFamily="34" charset="0"/>
              <a:buChar char="•"/>
              <a:defRPr/>
            </a:lvl1pPr>
            <a:lvl2pPr marL="777235" indent="-259078">
              <a:lnSpc>
                <a:spcPct val="100000"/>
              </a:lnSpc>
              <a:buClr>
                <a:srgbClr val="D55320"/>
              </a:buClr>
              <a:buFont typeface="Arial" panose="020B0604020202020204" pitchFamily="34" charset="0"/>
              <a:buChar char="•"/>
              <a:defRPr/>
            </a:lvl2pPr>
            <a:lvl3pPr marL="1295392" indent="-259078">
              <a:lnSpc>
                <a:spcPct val="100000"/>
              </a:lnSpc>
              <a:buClr>
                <a:srgbClr val="D55320"/>
              </a:buClr>
              <a:buFont typeface="Arial" panose="020B0604020202020204" pitchFamily="34" charset="0"/>
              <a:buChar char="•"/>
              <a:defRPr/>
            </a:lvl3pPr>
            <a:lvl4pPr marL="1813551" indent="-259078">
              <a:lnSpc>
                <a:spcPct val="100000"/>
              </a:lnSpc>
              <a:buClr>
                <a:srgbClr val="D55320"/>
              </a:buClr>
              <a:buFont typeface="Arial" panose="020B0604020202020204" pitchFamily="34" charset="0"/>
              <a:buChar char="•"/>
              <a:defRPr/>
            </a:lvl4pPr>
            <a:lvl5pPr marL="2331707" indent="-259078">
              <a:lnSpc>
                <a:spcPct val="100000"/>
              </a:lnSpc>
              <a:buClr>
                <a:srgbClr val="D5532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9" y="7203865"/>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dirty="0"/>
              <a:t>#AgeAction2019</a:t>
            </a:r>
          </a:p>
        </p:txBody>
      </p:sp>
    </p:spTree>
    <p:extLst>
      <p:ext uri="{BB962C8B-B14F-4D97-AF65-F5344CB8AC3E}">
        <p14:creationId xmlns:p14="http://schemas.microsoft.com/office/powerpoint/2010/main" val="11121857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779" y="259080"/>
            <a:ext cx="12320693" cy="112268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E7A1B-0D16-438A-92EB-0737FAFC5D61}" type="datetime1">
              <a:rPr lang="en-US" smtClean="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925779" y="1813560"/>
            <a:ext cx="12320693" cy="509524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6378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477535" y="439839"/>
            <a:ext cx="12854043" cy="1273214"/>
          </a:xfrm>
          <a:prstGeom prst="rect">
            <a:avLst/>
          </a:prstGeom>
        </p:spPr>
      </p:pic>
      <p:sp>
        <p:nvSpPr>
          <p:cNvPr id="2" name="Title 1"/>
          <p:cNvSpPr>
            <a:spLocks noGrp="1"/>
          </p:cNvSpPr>
          <p:nvPr>
            <p:ph type="title" hasCustomPrompt="1"/>
          </p:nvPr>
        </p:nvSpPr>
        <p:spPr>
          <a:xfrm>
            <a:off x="983848" y="439839"/>
            <a:ext cx="11898775" cy="1111169"/>
          </a:xfrm>
          <a:prstGeom prst="rect">
            <a:avLst/>
          </a:prstGeom>
        </p:spPr>
        <p:txBody>
          <a:bodyPr anchor="ctr">
            <a:normAutofit/>
          </a:bodyPr>
          <a:lstStyle>
            <a:lvl1pPr algn="ctr">
              <a:lnSpc>
                <a:spcPts val="5521"/>
              </a:lnSpc>
              <a:defRPr sz="3000" b="1" i="0" baseline="0">
                <a:solidFill>
                  <a:srgbClr val="003E7F"/>
                </a:solidFill>
                <a:latin typeface="Helvetica" pitchFamily="2" charset="0"/>
                <a:cs typeface="Arial" panose="020B0604020202020204" pitchFamily="34" charset="0"/>
              </a:defRPr>
            </a:lvl1pPr>
          </a:lstStyle>
          <a:p>
            <a:r>
              <a:rPr lang="en-US" dirty="0"/>
              <a:t>Use smaller font size for a long title</a:t>
            </a:r>
          </a:p>
        </p:txBody>
      </p:sp>
      <p:sp>
        <p:nvSpPr>
          <p:cNvPr id="3" name="Text Placeholder 2"/>
          <p:cNvSpPr>
            <a:spLocks noGrp="1"/>
          </p:cNvSpPr>
          <p:nvPr>
            <p:ph type="body" idx="1" hasCustomPrompt="1"/>
          </p:nvPr>
        </p:nvSpPr>
        <p:spPr>
          <a:xfrm>
            <a:off x="2358032" y="2164466"/>
            <a:ext cx="10864558" cy="4537071"/>
          </a:xfrm>
          <a:prstGeom prst="rect">
            <a:avLst/>
          </a:prstGeom>
        </p:spPr>
        <p:txBody>
          <a:bodyPr>
            <a:normAutofit/>
          </a:bodyPr>
          <a:lstStyle>
            <a:lvl1pPr marL="0" indent="0" algn="l" defTabSz="86338" fontAlgn="t">
              <a:lnSpc>
                <a:spcPct val="100000"/>
              </a:lnSpc>
              <a:buClr>
                <a:srgbClr val="FFA900"/>
              </a:buClr>
              <a:buFontTx/>
              <a:buNone/>
              <a:defRPr sz="2198" b="0" i="0">
                <a:solidFill>
                  <a:schemeClr val="tx1"/>
                </a:solidFill>
                <a:latin typeface="Helvetica" pitchFamily="2" charset="0"/>
                <a:cs typeface="Arial" panose="020B0604020202020204" pitchFamily="34" charset="0"/>
              </a:defRPr>
            </a:lvl1pPr>
            <a:lvl2pPr marL="690692" indent="0">
              <a:buNone/>
              <a:defRPr sz="3022">
                <a:solidFill>
                  <a:schemeClr val="tx1">
                    <a:tint val="75000"/>
                  </a:schemeClr>
                </a:solidFill>
              </a:defRPr>
            </a:lvl2pPr>
            <a:lvl3pPr marL="1381383" indent="0">
              <a:buNone/>
              <a:defRPr sz="2720">
                <a:solidFill>
                  <a:schemeClr val="tx1">
                    <a:tint val="75000"/>
                  </a:schemeClr>
                </a:solidFill>
              </a:defRPr>
            </a:lvl3pPr>
            <a:lvl4pPr marL="2072075" indent="0">
              <a:buNone/>
              <a:defRPr sz="2418">
                <a:solidFill>
                  <a:schemeClr val="tx1">
                    <a:tint val="75000"/>
                  </a:schemeClr>
                </a:solidFill>
              </a:defRPr>
            </a:lvl4pPr>
            <a:lvl5pPr marL="2762768" indent="0">
              <a:buNone/>
              <a:defRPr sz="2418">
                <a:solidFill>
                  <a:schemeClr val="tx1">
                    <a:tint val="75000"/>
                  </a:schemeClr>
                </a:solidFill>
              </a:defRPr>
            </a:lvl5pPr>
            <a:lvl6pPr marL="3453458" indent="0">
              <a:buNone/>
              <a:defRPr sz="2418">
                <a:solidFill>
                  <a:schemeClr val="tx1">
                    <a:tint val="75000"/>
                  </a:schemeClr>
                </a:solidFill>
              </a:defRPr>
            </a:lvl6pPr>
            <a:lvl7pPr marL="4144151" indent="0">
              <a:buNone/>
              <a:defRPr sz="2418">
                <a:solidFill>
                  <a:schemeClr val="tx1">
                    <a:tint val="75000"/>
                  </a:schemeClr>
                </a:solidFill>
              </a:defRPr>
            </a:lvl7pPr>
            <a:lvl8pPr marL="4834843" indent="0">
              <a:buNone/>
              <a:defRPr sz="2418">
                <a:solidFill>
                  <a:schemeClr val="tx1">
                    <a:tint val="75000"/>
                  </a:schemeClr>
                </a:solidFill>
              </a:defRPr>
            </a:lvl8pPr>
            <a:lvl9pPr marL="5525537" indent="0">
              <a:buNone/>
              <a:defRPr sz="2418">
                <a:solidFill>
                  <a:schemeClr val="tx1">
                    <a:tint val="75000"/>
                  </a:schemeClr>
                </a:solidFill>
              </a:defRPr>
            </a:lvl9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8" name="Slide Number Placeholder 12">
            <a:extLst>
              <a:ext uri="{FF2B5EF4-FFF2-40B4-BE49-F238E27FC236}">
                <a16:creationId xmlns:a16="http://schemas.microsoft.com/office/drawing/2014/main" id="{C6526D6E-6044-9E4E-BD97-5A56B3DAC3D9}"/>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42929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CDD1F42-3D36-DC40-A64E-5E6C60BA86E2}"/>
              </a:ext>
            </a:extLst>
          </p:cNvPr>
          <p:cNvSpPr/>
          <p:nvPr userDrawn="1"/>
        </p:nvSpPr>
        <p:spPr>
          <a:xfrm>
            <a:off x="5" y="-19791"/>
            <a:ext cx="4207652"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p>
        </p:txBody>
      </p:sp>
      <p:pic>
        <p:nvPicPr>
          <p:cNvPr id="14" name="Picture 13">
            <a:extLst>
              <a:ext uri="{FF2B5EF4-FFF2-40B4-BE49-F238E27FC236}">
                <a16:creationId xmlns:a16="http://schemas.microsoft.com/office/drawing/2014/main" id="{1AC3C93B-B6A7-F14B-9254-A85162EBC5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29106" y="253341"/>
            <a:ext cx="8868212" cy="1784773"/>
          </a:xfrm>
          <a:prstGeom prst="rect">
            <a:avLst/>
          </a:prstGeom>
        </p:spPr>
      </p:pic>
      <p:sp>
        <p:nvSpPr>
          <p:cNvPr id="3" name="Content Placeholder 2"/>
          <p:cNvSpPr>
            <a:spLocks noGrp="1"/>
          </p:cNvSpPr>
          <p:nvPr>
            <p:ph idx="1" hasCustomPrompt="1"/>
          </p:nvPr>
        </p:nvSpPr>
        <p:spPr>
          <a:xfrm>
            <a:off x="4529105" y="2364465"/>
            <a:ext cx="8868211" cy="4351824"/>
          </a:xfrm>
          <a:prstGeom prst="rect">
            <a:avLst/>
          </a:prstGeom>
        </p:spPr>
        <p:txBody>
          <a:bodyPr>
            <a:normAutofit/>
          </a:bodyPr>
          <a:lstStyle>
            <a:lvl1pPr marL="86338" indent="-431681" algn="l">
              <a:lnSpc>
                <a:spcPts val="3050"/>
              </a:lnSpc>
              <a:spcBef>
                <a:spcPts val="0"/>
              </a:spcBef>
              <a:buClr>
                <a:srgbClr val="FFA900"/>
              </a:buClr>
              <a:buFont typeface="Helvetica" pitchFamily="2" charset="0"/>
              <a:buChar char="●"/>
              <a:defRPr sz="2198" b="0" i="0">
                <a:latin typeface="Helvetica" pitchFamily="2" charset="0"/>
                <a:cs typeface="Arial" panose="020B0604020202020204" pitchFamily="34" charset="0"/>
              </a:defRPr>
            </a:lvl1pPr>
            <a:lvl2pPr marL="690692" indent="0" algn="l">
              <a:buFontTx/>
              <a:buNone/>
              <a:defRPr sz="1813" b="0" i="0">
                <a:latin typeface="Arial" panose="020B0604020202020204" pitchFamily="34" charset="0"/>
                <a:cs typeface="Arial" panose="020B0604020202020204" pitchFamily="34" charset="0"/>
              </a:defRPr>
            </a:lvl2pPr>
            <a:lvl3pPr marL="1381383" indent="0" algn="l">
              <a:buFontTx/>
              <a:buNone/>
              <a:defRPr sz="1813" b="0" i="0">
                <a:latin typeface="Arial" panose="020B0604020202020204" pitchFamily="34" charset="0"/>
                <a:cs typeface="Arial" panose="020B0604020202020204" pitchFamily="34" charset="0"/>
              </a:defRPr>
            </a:lvl3pPr>
            <a:lvl4pPr marL="2072075" indent="0" algn="l">
              <a:buFontTx/>
              <a:buNone/>
              <a:defRPr sz="1813" b="0" i="0">
                <a:latin typeface="Arial" panose="020B0604020202020204" pitchFamily="34" charset="0"/>
                <a:cs typeface="Arial" panose="020B0604020202020204" pitchFamily="34" charset="0"/>
              </a:defRPr>
            </a:lvl4pPr>
            <a:lvl5pPr marL="2762768" indent="0" algn="l">
              <a:buFontTx/>
              <a:buNone/>
              <a:defRPr sz="1813" b="0" i="0">
                <a:latin typeface="Arial" panose="020B0604020202020204" pitchFamily="34" charset="0"/>
                <a:cs typeface="Arial" panose="020B0604020202020204" pitchFamily="34" charset="0"/>
              </a:defRPr>
            </a:lvl5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13" name="Subtitle 2">
            <a:extLst>
              <a:ext uri="{FF2B5EF4-FFF2-40B4-BE49-F238E27FC236}">
                <a16:creationId xmlns:a16="http://schemas.microsoft.com/office/drawing/2014/main" id="{31AA3527-FA62-3643-A32C-0DE752E78235}"/>
              </a:ext>
            </a:extLst>
          </p:cNvPr>
          <p:cNvSpPr>
            <a:spLocks noGrp="1"/>
          </p:cNvSpPr>
          <p:nvPr>
            <p:ph type="subTitle" idx="10" hasCustomPrompt="1"/>
          </p:nvPr>
        </p:nvSpPr>
        <p:spPr>
          <a:xfrm>
            <a:off x="4738093" y="449088"/>
            <a:ext cx="8462453" cy="1589025"/>
          </a:xfrm>
          <a:prstGeom prst="rect">
            <a:avLst/>
          </a:prstGeom>
        </p:spPr>
        <p:txBody>
          <a:bodyPr anchor="ctr">
            <a:normAutofit/>
          </a:bodyPr>
          <a:lstStyle>
            <a:lvl1pPr marL="0" indent="0" algn="ctr">
              <a:buNone/>
              <a:defRPr sz="4000" b="1" i="0">
                <a:solidFill>
                  <a:srgbClr val="003E7F"/>
                </a:solidFill>
                <a:latin typeface="Helvetica" pitchFamily="2" charset="0"/>
                <a:cs typeface="Arial" panose="020B0604020202020204" pitchFamily="34" charset="0"/>
              </a:defRPr>
            </a:lvl1pPr>
            <a:lvl2pPr marL="690692" indent="0" algn="ctr">
              <a:buNone/>
              <a:defRPr sz="3022"/>
            </a:lvl2pPr>
            <a:lvl3pPr marL="1381383" indent="0" algn="ctr">
              <a:buNone/>
              <a:defRPr sz="2720"/>
            </a:lvl3pPr>
            <a:lvl4pPr marL="2072075" indent="0" algn="ctr">
              <a:buNone/>
              <a:defRPr sz="2418"/>
            </a:lvl4pPr>
            <a:lvl5pPr marL="2762768" indent="0" algn="ctr">
              <a:buNone/>
              <a:defRPr sz="2418"/>
            </a:lvl5pPr>
            <a:lvl6pPr marL="3453458" indent="0" algn="ctr">
              <a:buNone/>
              <a:defRPr sz="2418"/>
            </a:lvl6pPr>
            <a:lvl7pPr marL="4144151" indent="0" algn="ctr">
              <a:buNone/>
              <a:defRPr sz="2418"/>
            </a:lvl7pPr>
            <a:lvl8pPr marL="4834843" indent="0" algn="ctr">
              <a:buNone/>
              <a:defRPr sz="2418"/>
            </a:lvl8pPr>
            <a:lvl9pPr marL="5525537" indent="0" algn="ctr">
              <a:buNone/>
              <a:defRPr sz="2418"/>
            </a:lvl9pPr>
          </a:lstStyle>
          <a:p>
            <a:r>
              <a:rPr lang="en-US" dirty="0"/>
              <a:t>Use chart to explain </a:t>
            </a:r>
            <a:br>
              <a:rPr lang="en-US" dirty="0"/>
            </a:br>
            <a:r>
              <a:rPr lang="en-US" dirty="0"/>
              <a:t>your ideas</a:t>
            </a:r>
          </a:p>
        </p:txBody>
      </p:sp>
      <p:sp>
        <p:nvSpPr>
          <p:cNvPr id="4" name="Chart Placeholder 3">
            <a:extLst>
              <a:ext uri="{FF2B5EF4-FFF2-40B4-BE49-F238E27FC236}">
                <a16:creationId xmlns:a16="http://schemas.microsoft.com/office/drawing/2014/main" id="{6666A88B-C6F0-BC4D-9F12-CFAFCC610570}"/>
              </a:ext>
            </a:extLst>
          </p:cNvPr>
          <p:cNvSpPr>
            <a:spLocks noGrp="1"/>
          </p:cNvSpPr>
          <p:nvPr>
            <p:ph type="chart" sz="quarter" idx="11"/>
          </p:nvPr>
        </p:nvSpPr>
        <p:spPr>
          <a:xfrm>
            <a:off x="300395" y="253343"/>
            <a:ext cx="3635715" cy="4872839"/>
          </a:xfrm>
          <a:prstGeom prst="rect">
            <a:avLst/>
          </a:prstGeom>
          <a:solidFill>
            <a:schemeClr val="bg1">
              <a:lumMod val="65000"/>
            </a:schemeClr>
          </a:solidFill>
          <a:ln w="19050">
            <a:solidFill>
              <a:schemeClr val="bg1">
                <a:lumMod val="95000"/>
              </a:schemeClr>
            </a:solidFill>
          </a:ln>
        </p:spPr>
        <p:txBody>
          <a:bodyPr anchor="ctr"/>
          <a:lstStyle>
            <a:lvl1pPr algn="ctr">
              <a:defRPr b="0" i="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Slide Number Placeholder 12">
            <a:extLst>
              <a:ext uri="{FF2B5EF4-FFF2-40B4-BE49-F238E27FC236}">
                <a16:creationId xmlns:a16="http://schemas.microsoft.com/office/drawing/2014/main" id="{BBC0CF9B-D1BF-6940-9CB2-3A5BDAD07B23}"/>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51584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C2934AB-B0E1-4247-9E39-C63DEBC709F5}"/>
              </a:ext>
            </a:extLst>
          </p:cNvPr>
          <p:cNvSpPr/>
          <p:nvPr userDrawn="1"/>
        </p:nvSpPr>
        <p:spPr>
          <a:xfrm>
            <a:off x="1381760" y="1301159"/>
            <a:ext cx="10992668"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32">
              <a:solidFill>
                <a:srgbClr val="0048AA"/>
              </a:solidFill>
            </a:endParaRPr>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873057" y="2210822"/>
            <a:ext cx="10240376" cy="3684693"/>
          </a:xfrm>
          <a:prstGeom prst="rect">
            <a:avLst/>
          </a:prstGeom>
        </p:spPr>
        <p:txBody>
          <a:bodyPr/>
          <a:lstStyle>
            <a:lvl1pPr marL="0" marR="0" indent="0" algn="ctr" defTabSz="690692" rtl="0" eaLnBrk="1" fontAlgn="auto" latinLnBrk="0" hangingPunct="1">
              <a:lnSpc>
                <a:spcPct val="100000"/>
              </a:lnSpc>
              <a:spcBef>
                <a:spcPts val="0"/>
              </a:spcBef>
              <a:spcAft>
                <a:spcPts val="0"/>
              </a:spcAft>
              <a:buClrTx/>
              <a:buSzTx/>
              <a:buFontTx/>
              <a:buNone/>
              <a:tabLst/>
              <a:defRPr>
                <a:latin typeface="Helvetica" pitchFamily="2" charset="0"/>
              </a:defRPr>
            </a:lvl1pPr>
          </a:lstStyle>
          <a:p>
            <a:pPr marL="0" marR="0" lvl="0" indent="0" algn="ctr" defTabSz="690692" rtl="0" eaLnBrk="1" fontAlgn="auto" latinLnBrk="0" hangingPunct="1">
              <a:lnSpc>
                <a:spcPct val="100000"/>
              </a:lnSpc>
              <a:spcBef>
                <a:spcPts val="0"/>
              </a:spcBef>
              <a:spcAft>
                <a:spcPts val="0"/>
              </a:spcAft>
              <a:buClrTx/>
              <a:buSzTx/>
              <a:buFontTx/>
              <a:buNone/>
              <a:tabLst/>
              <a:defRPr/>
            </a:pPr>
            <a:r>
              <a:rPr lang="en-US" sz="3628" b="0" i="0" dirty="0">
                <a:latin typeface="Arial" panose="020B0604020202020204" pitchFamily="34" charset="0"/>
                <a:cs typeface="Arial" panose="020B0604020202020204" pitchFamily="34" charset="0"/>
              </a:rPr>
              <a:t>Insert your quotation here to start or </a:t>
            </a:r>
            <a:br>
              <a:rPr lang="en-US" sz="3628" b="0" i="0" dirty="0">
                <a:latin typeface="Arial" panose="020B0604020202020204" pitchFamily="34" charset="0"/>
                <a:cs typeface="Arial" panose="020B0604020202020204" pitchFamily="34" charset="0"/>
              </a:rPr>
            </a:br>
            <a:r>
              <a:rPr lang="en-US" sz="3628" b="0" i="0" dirty="0">
                <a:latin typeface="Arial" panose="020B0604020202020204" pitchFamily="34" charset="0"/>
                <a:cs typeface="Arial" panose="020B0604020202020204" pitchFamily="34" charset="0"/>
              </a:rPr>
              <a:t>to end your presentation</a:t>
            </a:r>
          </a:p>
          <a:p>
            <a:pPr marL="0" indent="0" algn="ctr">
              <a:buNone/>
            </a:pPr>
            <a:endParaRPr lang="en-US" sz="3628" i="1" dirty="0">
              <a:latin typeface="Adobe Garamond Pro" panose="02020502060506020403" pitchFamily="18" charset="77"/>
            </a:endParaRPr>
          </a:p>
          <a:p>
            <a:pPr marL="0" indent="0" algn="ctr">
              <a:buNone/>
            </a:pPr>
            <a:r>
              <a:rPr lang="en-US" sz="4231" i="1" dirty="0">
                <a:latin typeface="Adobe Garamond Pro" panose="02020502060506020403" pitchFamily="18" charset="77"/>
              </a:rPr>
              <a:t>“Quotations are commonly printed as a means </a:t>
            </a:r>
            <a:br>
              <a:rPr lang="en-US" sz="4231" i="1" dirty="0">
                <a:latin typeface="Adobe Garamond Pro" panose="02020502060506020403" pitchFamily="18" charset="77"/>
              </a:rPr>
            </a:br>
            <a:r>
              <a:rPr lang="en-US" sz="4231" i="1" dirty="0">
                <a:latin typeface="Adobe Garamond Pro" panose="02020502060506020403" pitchFamily="18" charset="77"/>
              </a:rPr>
              <a:t>of inspiration and to invoke philosophical </a:t>
            </a:r>
            <a:br>
              <a:rPr lang="en-US" sz="4231" i="1" dirty="0">
                <a:latin typeface="Adobe Garamond Pro" panose="02020502060506020403" pitchFamily="18" charset="77"/>
              </a:rPr>
            </a:br>
            <a:r>
              <a:rPr lang="en-US" sz="4231" i="1" dirty="0">
                <a:latin typeface="Adobe Garamond Pro" panose="02020502060506020403" pitchFamily="18" charset="77"/>
              </a:rPr>
              <a:t>thoughts from the reader.”</a:t>
            </a:r>
          </a:p>
        </p:txBody>
      </p:sp>
      <p:sp>
        <p:nvSpPr>
          <p:cNvPr id="8" name="TextBox 7">
            <a:extLst>
              <a:ext uri="{FF2B5EF4-FFF2-40B4-BE49-F238E27FC236}">
                <a16:creationId xmlns:a16="http://schemas.microsoft.com/office/drawing/2014/main" id="{2266DBF8-C56D-6348-BADD-17F133FC5153}"/>
              </a:ext>
            </a:extLst>
          </p:cNvPr>
          <p:cNvSpPr txBox="1"/>
          <p:nvPr userDrawn="1"/>
        </p:nvSpPr>
        <p:spPr>
          <a:xfrm>
            <a:off x="5785237" y="361261"/>
            <a:ext cx="559683" cy="1569660"/>
          </a:xfrm>
          <a:prstGeom prst="rect">
            <a:avLst/>
          </a:prstGeom>
          <a:noFill/>
        </p:spPr>
        <p:txBody>
          <a:bodyPr wrap="square" rtlCol="0" anchor="t">
            <a:spAutoFit/>
          </a:bodyPr>
          <a:lstStyle/>
          <a:p>
            <a:pPr algn="r"/>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sp>
        <p:nvSpPr>
          <p:cNvPr id="10" name="TextBox 9">
            <a:extLst>
              <a:ext uri="{FF2B5EF4-FFF2-40B4-BE49-F238E27FC236}">
                <a16:creationId xmlns:a16="http://schemas.microsoft.com/office/drawing/2014/main" id="{385655BB-7694-314A-8339-28D1C39A686E}"/>
              </a:ext>
            </a:extLst>
          </p:cNvPr>
          <p:cNvSpPr txBox="1"/>
          <p:nvPr userDrawn="1"/>
        </p:nvSpPr>
        <p:spPr>
          <a:xfrm>
            <a:off x="7383451" y="361261"/>
            <a:ext cx="620201" cy="1569660"/>
          </a:xfrm>
          <a:prstGeom prst="rect">
            <a:avLst/>
          </a:prstGeom>
          <a:noFill/>
        </p:spPr>
        <p:txBody>
          <a:bodyPr wrap="square" rtlCol="0" anchor="t">
            <a:spAutoFit/>
          </a:bodyPr>
          <a:lstStyle/>
          <a:p>
            <a:pPr algn="l"/>
            <a:r>
              <a:rPr lang="en-US" sz="9600" b="1" i="0" dirty="0">
                <a:solidFill>
                  <a:srgbClr val="FFC000"/>
                </a:solidFill>
                <a:latin typeface="Adobe Garamond Pro" panose="02020502060506020403" pitchFamily="18" charset="77"/>
              </a:rPr>
              <a:t>}</a:t>
            </a:r>
            <a:endParaRPr lang="en-US" sz="9600" b="1" i="0" dirty="0">
              <a:solidFill>
                <a:srgbClr val="FFC000"/>
              </a:solidFill>
            </a:endParaRPr>
          </a:p>
        </p:txBody>
      </p:sp>
      <p:pic>
        <p:nvPicPr>
          <p:cNvPr id="11" name="Picture Placeholder 63">
            <a:extLst>
              <a:ext uri="{FF2B5EF4-FFF2-40B4-BE49-F238E27FC236}">
                <a16:creationId xmlns:a16="http://schemas.microsoft.com/office/drawing/2014/main" id="{E71E9F82-3418-0547-A84F-B910EBC00F96}"/>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6553421" y="495126"/>
            <a:ext cx="710758" cy="1435797"/>
          </a:xfrm>
          <a:prstGeom prst="rect">
            <a:avLst/>
          </a:prstGeom>
          <a:solidFill>
            <a:schemeClr val="bg1">
              <a:alpha val="42000"/>
            </a:schemeClr>
          </a:solidFill>
        </p:spPr>
      </p:pic>
      <p:sp>
        <p:nvSpPr>
          <p:cNvPr id="12" name="Slide Number Placeholder 12">
            <a:extLst>
              <a:ext uri="{FF2B5EF4-FFF2-40B4-BE49-F238E27FC236}">
                <a16:creationId xmlns:a16="http://schemas.microsoft.com/office/drawing/2014/main" id="{91E97545-FA05-ED43-82A8-F69AA29EDD4A}"/>
              </a:ext>
            </a:extLst>
          </p:cNvPr>
          <p:cNvSpPr>
            <a:spLocks noGrp="1"/>
          </p:cNvSpPr>
          <p:nvPr>
            <p:ph type="sldNum" sz="quarter" idx="1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69617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53799-0DBA-41D9-B369-9632B064BB21}"/>
              </a:ext>
            </a:extLst>
          </p:cNvPr>
          <p:cNvSpPr>
            <a:spLocks noGrp="1"/>
          </p:cNvSpPr>
          <p:nvPr>
            <p:ph type="title"/>
          </p:nvPr>
        </p:nvSpPr>
        <p:spPr/>
        <p:txBody>
          <a:bodyPr/>
          <a:lstStyle/>
          <a:p>
            <a:r>
              <a:rPr lang="en-US" dirty="0"/>
              <a:t>Click to edit Master title style</a:t>
            </a:r>
          </a:p>
        </p:txBody>
      </p:sp>
      <p:sp>
        <p:nvSpPr>
          <p:cNvPr id="5" name="Text Placeholder 2">
            <a:extLst>
              <a:ext uri="{FF2B5EF4-FFF2-40B4-BE49-F238E27FC236}">
                <a16:creationId xmlns:a16="http://schemas.microsoft.com/office/drawing/2014/main" id="{7023B2FB-7583-40FA-B67B-75F1F1C7BFDA}"/>
              </a:ext>
            </a:extLst>
          </p:cNvPr>
          <p:cNvSpPr>
            <a:spLocks noGrp="1"/>
          </p:cNvSpPr>
          <p:nvPr>
            <p:ph idx="1"/>
          </p:nvPr>
        </p:nvSpPr>
        <p:spPr>
          <a:xfrm>
            <a:off x="949960" y="2344914"/>
            <a:ext cx="11917680" cy="4163175"/>
          </a:xfrm>
          <a:prstGeom prst="rect">
            <a:avLst/>
          </a:prstGeom>
        </p:spPr>
        <p:txBody>
          <a:bodyPr vert="horz" lIns="91440" tIns="45720" rIns="91440" bIns="45720" rtlCol="0">
            <a:normAutofit/>
          </a:bodyPr>
          <a:lstStyle>
            <a:lvl1pPr marL="259072" indent="-259072">
              <a:lnSpc>
                <a:spcPct val="100000"/>
              </a:lnSpc>
              <a:buClr>
                <a:srgbClr val="D55320"/>
              </a:buClr>
              <a:buFont typeface="Arial" panose="020B0604020202020204" pitchFamily="34" charset="0"/>
              <a:buChar char="•"/>
              <a:defRPr/>
            </a:lvl1pPr>
            <a:lvl2pPr marL="777217" indent="-259072">
              <a:lnSpc>
                <a:spcPct val="100000"/>
              </a:lnSpc>
              <a:buClr>
                <a:srgbClr val="D55320"/>
              </a:buClr>
              <a:buFont typeface="Arial" panose="020B0604020202020204" pitchFamily="34" charset="0"/>
              <a:buChar char="•"/>
              <a:defRPr/>
            </a:lvl2pPr>
            <a:lvl3pPr marL="1295362" indent="-259072">
              <a:lnSpc>
                <a:spcPct val="100000"/>
              </a:lnSpc>
              <a:buClr>
                <a:srgbClr val="D55320"/>
              </a:buClr>
              <a:buFont typeface="Arial" panose="020B0604020202020204" pitchFamily="34" charset="0"/>
              <a:buChar char="•"/>
              <a:defRPr/>
            </a:lvl3pPr>
            <a:lvl4pPr marL="1813507" indent="-259072">
              <a:lnSpc>
                <a:spcPct val="100000"/>
              </a:lnSpc>
              <a:buClr>
                <a:srgbClr val="D55320"/>
              </a:buClr>
              <a:buFont typeface="Arial" panose="020B0604020202020204" pitchFamily="34" charset="0"/>
              <a:buChar char="•"/>
              <a:defRPr/>
            </a:lvl4pPr>
            <a:lvl5pPr marL="2331651" indent="-259072">
              <a:lnSpc>
                <a:spcPct val="100000"/>
              </a:lnSpc>
              <a:buClr>
                <a:srgbClr val="D55320"/>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10">
            <a:extLst>
              <a:ext uri="{FF2B5EF4-FFF2-40B4-BE49-F238E27FC236}">
                <a16:creationId xmlns:a16="http://schemas.microsoft.com/office/drawing/2014/main" id="{276E11F9-2C48-48A3-BB9C-46A3E06BE10E}"/>
              </a:ext>
            </a:extLst>
          </p:cNvPr>
          <p:cNvSpPr>
            <a:spLocks noGrp="1"/>
          </p:cNvSpPr>
          <p:nvPr>
            <p:ph type="ftr" sz="quarter" idx="3"/>
          </p:nvPr>
        </p:nvSpPr>
        <p:spPr>
          <a:xfrm>
            <a:off x="2425758" y="7203864"/>
            <a:ext cx="11408635" cy="372009"/>
          </a:xfrm>
          <a:prstGeom prst="rect">
            <a:avLst/>
          </a:prstGeom>
        </p:spPr>
        <p:txBody>
          <a:bodyPr vert="horz" lIns="91440" tIns="45720" rIns="91440" bIns="45720" rtlCol="0" anchor="ctr"/>
          <a:lstStyle>
            <a:lvl1pPr algn="ctr">
              <a:defRPr lang="en-US" sz="1020" b="0" i="0" u="none" strike="noStrike" smtClean="0">
                <a:solidFill>
                  <a:srgbClr val="FFFFFF"/>
                </a:solidFill>
                <a:effectLst/>
                <a:latin typeface="Helvetica" pitchFamily="2" charset="0"/>
                <a:cs typeface="Arial" panose="020B0604020202020204" pitchFamily="34" charset="0"/>
              </a:defRPr>
            </a:lvl1pPr>
          </a:lstStyle>
          <a:p>
            <a:r>
              <a:rPr lang="en-US" dirty="0"/>
              <a:t>#AgeAction2019</a:t>
            </a:r>
          </a:p>
        </p:txBody>
      </p:sp>
    </p:spTree>
    <p:extLst>
      <p:ext uri="{BB962C8B-B14F-4D97-AF65-F5344CB8AC3E}">
        <p14:creationId xmlns:p14="http://schemas.microsoft.com/office/powerpoint/2010/main" val="3292629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25779" y="259080"/>
            <a:ext cx="12320693" cy="112268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E7A1B-0D16-438A-92EB-0737FAFC5D61}" type="datetime1">
              <a:rPr lang="en-US" smtClean="0"/>
              <a:t>2/11/2021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925779" y="1813560"/>
            <a:ext cx="12320693" cy="509524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7332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518145" indent="0" algn="ctr">
              <a:buNone/>
              <a:defRPr>
                <a:solidFill>
                  <a:schemeClr val="tx1">
                    <a:tint val="75000"/>
                  </a:schemeClr>
                </a:solidFill>
              </a:defRPr>
            </a:lvl2pPr>
            <a:lvl3pPr marL="1036290" indent="0" algn="ctr">
              <a:buNone/>
              <a:defRPr>
                <a:solidFill>
                  <a:schemeClr val="tx1">
                    <a:tint val="75000"/>
                  </a:schemeClr>
                </a:solidFill>
              </a:defRPr>
            </a:lvl3pPr>
            <a:lvl4pPr marL="1554434" indent="0" algn="ctr">
              <a:buNone/>
              <a:defRPr>
                <a:solidFill>
                  <a:schemeClr val="tx1">
                    <a:tint val="75000"/>
                  </a:schemeClr>
                </a:solidFill>
              </a:defRPr>
            </a:lvl4pPr>
            <a:lvl5pPr marL="2072579" indent="0" algn="ctr">
              <a:buNone/>
              <a:defRPr>
                <a:solidFill>
                  <a:schemeClr val="tx1">
                    <a:tint val="75000"/>
                  </a:schemeClr>
                </a:solidFill>
              </a:defRPr>
            </a:lvl5pPr>
            <a:lvl6pPr marL="2590724" indent="0" algn="ctr">
              <a:buNone/>
              <a:defRPr>
                <a:solidFill>
                  <a:schemeClr val="tx1">
                    <a:tint val="75000"/>
                  </a:schemeClr>
                </a:solidFill>
              </a:defRPr>
            </a:lvl6pPr>
            <a:lvl7pPr marL="3108869" indent="0" algn="ctr">
              <a:buNone/>
              <a:defRPr>
                <a:solidFill>
                  <a:schemeClr val="tx1">
                    <a:tint val="75000"/>
                  </a:schemeClr>
                </a:solidFill>
              </a:defRPr>
            </a:lvl7pPr>
            <a:lvl8pPr marL="3627013" indent="0" algn="ctr">
              <a:buNone/>
              <a:defRPr>
                <a:solidFill>
                  <a:schemeClr val="tx1">
                    <a:tint val="75000"/>
                  </a:schemeClr>
                </a:solidFill>
              </a:defRPr>
            </a:lvl8pPr>
            <a:lvl9pPr marL="414515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62C2F5B-9999-4B98-A33F-0D36FCF95DD4}" type="datetimeFigureOut">
              <a:rPr lang="en-US" smtClean="0"/>
              <a:t>2/11/2021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29097691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941E4072-B492-4F9A-8042-EE3F3609360A}" type="datetimeFigureOut">
              <a:rPr lang="en-US" smtClean="0"/>
              <a:t>2/11/2021</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extLst>
      <p:ext uri="{BB962C8B-B14F-4D97-AF65-F5344CB8AC3E}">
        <p14:creationId xmlns:p14="http://schemas.microsoft.com/office/powerpoint/2010/main" val="460340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760" y="2069042"/>
            <a:ext cx="10546879"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25840F1B-26ED-E246-815B-01C839C9DE62}"/>
              </a:ext>
            </a:extLst>
          </p:cNvPr>
          <p:cNvSpPr>
            <a:spLocks noGrp="1"/>
          </p:cNvSpPr>
          <p:nvPr>
            <p:ph type="title"/>
          </p:nvPr>
        </p:nvSpPr>
        <p:spPr>
          <a:xfrm>
            <a:off x="2320761" y="361058"/>
            <a:ext cx="9176078" cy="1502305"/>
          </a:xfrm>
          <a:prstGeom prst="rect">
            <a:avLst/>
          </a:prstGeom>
        </p:spPr>
        <p:txBody>
          <a:bodyPr vert="horz" lIns="91440" tIns="45720" rIns="91440" bIns="45720" rtlCol="0" anchor="ctr">
            <a:normAutofit/>
          </a:bodyPr>
          <a:lstStyle/>
          <a:p>
            <a:r>
              <a:rPr lang="en-US" dirty="0"/>
              <a:t>Click to edit Master title style</a:t>
            </a:r>
          </a:p>
        </p:txBody>
      </p:sp>
      <p:sp>
        <p:nvSpPr>
          <p:cNvPr id="13" name="Rectangle 12">
            <a:extLst>
              <a:ext uri="{FF2B5EF4-FFF2-40B4-BE49-F238E27FC236}">
                <a16:creationId xmlns:a16="http://schemas.microsoft.com/office/drawing/2014/main" id="{FB1F7DAD-E3E3-B047-AAE2-DFA17578A8E4}"/>
              </a:ext>
            </a:extLst>
          </p:cNvPr>
          <p:cNvSpPr/>
          <p:nvPr userDrawn="1"/>
        </p:nvSpPr>
        <p:spPr>
          <a:xfrm>
            <a:off x="2306316" y="7101108"/>
            <a:ext cx="11511279" cy="679516"/>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cxnSp>
        <p:nvCxnSpPr>
          <p:cNvPr id="15" name="Straight Connector 14">
            <a:extLst>
              <a:ext uri="{FF2B5EF4-FFF2-40B4-BE49-F238E27FC236}">
                <a16:creationId xmlns:a16="http://schemas.microsoft.com/office/drawing/2014/main" id="{B313F5BD-89EC-8745-B168-8E5F6D0D54F8}"/>
              </a:ext>
            </a:extLst>
          </p:cNvPr>
          <p:cNvCxnSpPr>
            <a:cxnSpLocks/>
          </p:cNvCxnSpPr>
          <p:nvPr userDrawn="1"/>
        </p:nvCxnSpPr>
        <p:spPr>
          <a:xfrm flipH="1">
            <a:off x="12392326" y="7090158"/>
            <a:ext cx="1" cy="68224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5F0AABB-EE8C-FF47-B9C6-BCB32E25F692}"/>
              </a:ext>
            </a:extLst>
          </p:cNvPr>
          <p:cNvCxnSpPr>
            <a:cxnSpLocks/>
          </p:cNvCxnSpPr>
          <p:nvPr userDrawn="1"/>
        </p:nvCxnSpPr>
        <p:spPr>
          <a:xfrm>
            <a:off x="2236922" y="7101108"/>
            <a:ext cx="0" cy="69319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3E18DC34-8714-C94A-B2B9-20FF53FDBA18}"/>
              </a:ext>
            </a:extLst>
          </p:cNvPr>
          <p:cNvSpPr txBox="1">
            <a:spLocks/>
          </p:cNvSpPr>
          <p:nvPr userDrawn="1"/>
        </p:nvSpPr>
        <p:spPr>
          <a:xfrm>
            <a:off x="3097708" y="7108122"/>
            <a:ext cx="8503226" cy="679518"/>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200" i="1" dirty="0">
                <a:latin typeface="Helvetica Oblique" pitchFamily="2" charset="0"/>
              </a:rPr>
              <a:t>Improving the lives of 40 million older adults by 2030  </a:t>
            </a:r>
            <a:r>
              <a:rPr lang="en-US" sz="1200" dirty="0">
                <a:latin typeface="Helvetica" pitchFamily="2" charset="0"/>
              </a:rPr>
              <a:t>|  © 2019 National Council on Aging  |  ncoa.org  |  @</a:t>
            </a:r>
            <a:r>
              <a:rPr lang="en-US" sz="1200" dirty="0" err="1">
                <a:latin typeface="Helvetica" pitchFamily="2" charset="0"/>
              </a:rPr>
              <a:t>NCOAging</a:t>
            </a:r>
            <a:r>
              <a:rPr lang="en-US" sz="1200" dirty="0">
                <a:latin typeface="Helvetica" pitchFamily="2" charset="0"/>
              </a:rPr>
              <a:t> </a:t>
            </a:r>
          </a:p>
        </p:txBody>
      </p:sp>
      <p:pic>
        <p:nvPicPr>
          <p:cNvPr id="22" name="Picture 21">
            <a:extLst>
              <a:ext uri="{FF2B5EF4-FFF2-40B4-BE49-F238E27FC236}">
                <a16:creationId xmlns:a16="http://schemas.microsoft.com/office/drawing/2014/main" id="{2C0E69CA-231F-7041-877C-9A7A94B707C9}"/>
              </a:ext>
            </a:extLst>
          </p:cNvPr>
          <p:cNvPicPr>
            <a:picLocks noChangeAspect="1"/>
          </p:cNvPicPr>
          <p:nvPr userDrawn="1"/>
        </p:nvPicPr>
        <p:blipFill>
          <a:blip r:embed="rId9"/>
          <a:stretch>
            <a:fillRect/>
          </a:stretch>
        </p:blipFill>
        <p:spPr>
          <a:xfrm>
            <a:off x="515656" y="7206237"/>
            <a:ext cx="1450016" cy="405964"/>
          </a:xfrm>
          <a:prstGeom prst="rect">
            <a:avLst/>
          </a:prstGeom>
        </p:spPr>
      </p:pic>
      <p:sp>
        <p:nvSpPr>
          <p:cNvPr id="11" name="Slide Number Placeholder 12">
            <a:extLst>
              <a:ext uri="{FF2B5EF4-FFF2-40B4-BE49-F238E27FC236}">
                <a16:creationId xmlns:a16="http://schemas.microsoft.com/office/drawing/2014/main" id="{F68F0A8E-B96C-E344-BDED-F4F81913961E}"/>
              </a:ext>
            </a:extLst>
          </p:cNvPr>
          <p:cNvSpPr>
            <a:spLocks noGrp="1"/>
          </p:cNvSpPr>
          <p:nvPr>
            <p:ph type="sldNum" sz="quarter" idx="4"/>
          </p:nvPr>
        </p:nvSpPr>
        <p:spPr>
          <a:xfrm>
            <a:off x="12374880"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3653639776"/>
      </p:ext>
    </p:extLst>
  </p:cSld>
  <p:clrMap bg1="lt1" tx1="dk1" bg2="lt2" tx2="dk2" accent1="accent1" accent2="accent2" accent3="accent3" accent4="accent4" accent5="accent5" accent6="accent6" hlink="hlink" folHlink="folHlink"/>
  <p:sldLayoutIdLst>
    <p:sldLayoutId id="2147483709" r:id="rId1"/>
    <p:sldLayoutId id="2147483687" r:id="rId2"/>
    <p:sldLayoutId id="2147483713" r:id="rId3"/>
    <p:sldLayoutId id="2147483692" r:id="rId4"/>
    <p:sldLayoutId id="2147483696" r:id="rId5"/>
    <p:sldLayoutId id="2147483720" r:id="rId6"/>
    <p:sldLayoutId id="2147483745" r:id="rId7"/>
  </p:sldLayoutIdLst>
  <p:hf hdr="0" dt="0"/>
  <p:txStyles>
    <p:titleStyle>
      <a:lvl1pPr algn="ctr" defTabSz="1036290" rtl="0" eaLnBrk="1" latinLnBrk="0" hangingPunct="1">
        <a:lnSpc>
          <a:spcPct val="90000"/>
        </a:lnSpc>
        <a:spcBef>
          <a:spcPct val="0"/>
        </a:spcBef>
        <a:buNone/>
        <a:defRPr sz="4000" b="1" kern="1200">
          <a:solidFill>
            <a:srgbClr val="003E7F"/>
          </a:solidFill>
          <a:latin typeface="Helvetica" pitchFamily="2" charset="0"/>
          <a:ea typeface="+mj-ea"/>
          <a:cs typeface="+mj-cs"/>
        </a:defRPr>
      </a:lvl1pPr>
    </p:titleStyle>
    <p:body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0880" y="311256"/>
            <a:ext cx="12435840"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0880" y="1813560"/>
            <a:ext cx="12435840" cy="5129425"/>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0880" y="7203864"/>
            <a:ext cx="3224107" cy="413808"/>
          </a:xfrm>
          <a:prstGeom prst="rect">
            <a:avLst/>
          </a:prstGeom>
        </p:spPr>
        <p:txBody>
          <a:bodyPr vert="horz" lIns="91440" tIns="45720" rIns="91440" bIns="45720" rtlCol="0" anchor="ctr"/>
          <a:lstStyle>
            <a:lvl1pPr algn="l">
              <a:defRPr sz="1360">
                <a:solidFill>
                  <a:schemeClr val="tx1">
                    <a:tint val="75000"/>
                  </a:schemeClr>
                </a:solidFill>
              </a:defRPr>
            </a:lvl1pPr>
          </a:lstStyle>
          <a:p>
            <a:fld id="{E8FD0B7A-F5DD-4F40-B4CB-3B2C354B893A}" type="datetimeFigureOut">
              <a:rPr lang="en-US" smtClean="0"/>
              <a:t>2/11/2021</a:t>
            </a:fld>
            <a:endParaRPr lang="en-US"/>
          </a:p>
        </p:txBody>
      </p:sp>
      <p:sp>
        <p:nvSpPr>
          <p:cNvPr id="5" name="Footer Placeholder 4"/>
          <p:cNvSpPr>
            <a:spLocks noGrp="1"/>
          </p:cNvSpPr>
          <p:nvPr>
            <p:ph type="ftr" sz="quarter" idx="3"/>
          </p:nvPr>
        </p:nvSpPr>
        <p:spPr>
          <a:xfrm>
            <a:off x="4721014" y="7203864"/>
            <a:ext cx="4375573" cy="413808"/>
          </a:xfrm>
          <a:prstGeom prst="rect">
            <a:avLst/>
          </a:prstGeom>
        </p:spPr>
        <p:txBody>
          <a:bodyPr vert="horz" lIns="91440" tIns="45720" rIns="91440" bIns="45720" rtlCol="0" anchor="ctr"/>
          <a:lstStyle>
            <a:lvl1pPr algn="ctr">
              <a:defRPr sz="13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02613" y="7203864"/>
            <a:ext cx="3224107" cy="413808"/>
          </a:xfrm>
          <a:prstGeom prst="rect">
            <a:avLst/>
          </a:prstGeom>
        </p:spPr>
        <p:txBody>
          <a:bodyPr vert="horz" lIns="91440" tIns="45720" rIns="91440" bIns="45720" rtlCol="0" anchor="ctr"/>
          <a:lstStyle>
            <a:lvl1pPr algn="r">
              <a:defRPr sz="1360">
                <a:solidFill>
                  <a:schemeClr val="tx1">
                    <a:tint val="75000"/>
                  </a:schemeClr>
                </a:solidFill>
              </a:defRPr>
            </a:lvl1pPr>
          </a:lstStyle>
          <a:p>
            <a:fld id="{93AE1883-0942-4AA3-9DB2-9C7C3A0314B1}" type="slidenum">
              <a:rPr lang="en-US" smtClean="0"/>
              <a:t>‹#›</a:t>
            </a:fld>
            <a:endParaRPr lang="en-US"/>
          </a:p>
        </p:txBody>
      </p:sp>
    </p:spTree>
    <p:extLst>
      <p:ext uri="{BB962C8B-B14F-4D97-AF65-F5344CB8AC3E}">
        <p14:creationId xmlns:p14="http://schemas.microsoft.com/office/powerpoint/2010/main" val="3786218231"/>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transition/>
  <p:txStyles>
    <p:titleStyle>
      <a:lvl1pPr algn="ctr" defTabSz="1036290" rtl="0" eaLnBrk="1" latinLnBrk="0" hangingPunct="1">
        <a:spcBef>
          <a:spcPct val="0"/>
        </a:spcBef>
        <a:buNone/>
        <a:defRPr sz="4987" kern="1200">
          <a:solidFill>
            <a:schemeClr val="tx1"/>
          </a:solidFill>
          <a:latin typeface="+mj-lt"/>
          <a:ea typeface="+mj-ea"/>
          <a:cs typeface="+mj-cs"/>
        </a:defRPr>
      </a:lvl1pPr>
    </p:titleStyle>
    <p:bodyStyle>
      <a:lvl1pPr marL="388609" indent="-388609" algn="l" defTabSz="1036290" rtl="0" eaLnBrk="1" latinLnBrk="0" hangingPunct="1">
        <a:spcBef>
          <a:spcPct val="20000"/>
        </a:spcBef>
        <a:buFont typeface="Arial" pitchFamily="34" charset="0"/>
        <a:buChar char="•"/>
        <a:defRPr sz="3627" kern="1200">
          <a:solidFill>
            <a:schemeClr val="tx1"/>
          </a:solidFill>
          <a:latin typeface="+mn-lt"/>
          <a:ea typeface="+mn-ea"/>
          <a:cs typeface="+mn-cs"/>
        </a:defRPr>
      </a:lvl1pPr>
      <a:lvl2pPr marL="841985" indent="-323840" algn="l" defTabSz="1036290" rtl="0" eaLnBrk="1" latinLnBrk="0" hangingPunct="1">
        <a:spcBef>
          <a:spcPct val="20000"/>
        </a:spcBef>
        <a:buFont typeface="Arial" pitchFamily="34" charset="0"/>
        <a:buChar char="–"/>
        <a:defRPr sz="3173" kern="1200">
          <a:solidFill>
            <a:schemeClr val="tx1"/>
          </a:solidFill>
          <a:latin typeface="+mn-lt"/>
          <a:ea typeface="+mn-ea"/>
          <a:cs typeface="+mn-cs"/>
        </a:defRPr>
      </a:lvl2pPr>
      <a:lvl3pPr marL="1295362" indent="-259072" algn="l" defTabSz="1036290" rtl="0" eaLnBrk="1" latinLnBrk="0" hangingPunct="1">
        <a:spcBef>
          <a:spcPct val="20000"/>
        </a:spcBef>
        <a:buFont typeface="Arial" pitchFamily="34" charset="0"/>
        <a:buChar char="•"/>
        <a:defRPr sz="2720" kern="1200">
          <a:solidFill>
            <a:schemeClr val="tx1"/>
          </a:solidFill>
          <a:latin typeface="+mn-lt"/>
          <a:ea typeface="+mn-ea"/>
          <a:cs typeface="+mn-cs"/>
        </a:defRPr>
      </a:lvl3pPr>
      <a:lvl4pPr marL="1813507"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4pPr>
      <a:lvl5pPr marL="2331651"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5pPr>
      <a:lvl6pPr marL="2849796"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67941"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86086"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04230" indent="-259072" algn="l" defTabSz="1036290"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en-US"/>
      </a:defPPr>
      <a:lvl1pPr marL="0" algn="l" defTabSz="1036290" rtl="0" eaLnBrk="1" latinLnBrk="0" hangingPunct="1">
        <a:defRPr sz="2040" kern="1200">
          <a:solidFill>
            <a:schemeClr val="tx1"/>
          </a:solidFill>
          <a:latin typeface="+mn-lt"/>
          <a:ea typeface="+mn-ea"/>
          <a:cs typeface="+mn-cs"/>
        </a:defRPr>
      </a:lvl1pPr>
      <a:lvl2pPr marL="518145" algn="l" defTabSz="1036290" rtl="0" eaLnBrk="1" latinLnBrk="0" hangingPunct="1">
        <a:defRPr sz="2040" kern="1200">
          <a:solidFill>
            <a:schemeClr val="tx1"/>
          </a:solidFill>
          <a:latin typeface="+mn-lt"/>
          <a:ea typeface="+mn-ea"/>
          <a:cs typeface="+mn-cs"/>
        </a:defRPr>
      </a:lvl2pPr>
      <a:lvl3pPr marL="1036290" algn="l" defTabSz="1036290" rtl="0" eaLnBrk="1" latinLnBrk="0" hangingPunct="1">
        <a:defRPr sz="2040" kern="1200">
          <a:solidFill>
            <a:schemeClr val="tx1"/>
          </a:solidFill>
          <a:latin typeface="+mn-lt"/>
          <a:ea typeface="+mn-ea"/>
          <a:cs typeface="+mn-cs"/>
        </a:defRPr>
      </a:lvl3pPr>
      <a:lvl4pPr marL="1554434" algn="l" defTabSz="1036290" rtl="0" eaLnBrk="1" latinLnBrk="0" hangingPunct="1">
        <a:defRPr sz="2040" kern="1200">
          <a:solidFill>
            <a:schemeClr val="tx1"/>
          </a:solidFill>
          <a:latin typeface="+mn-lt"/>
          <a:ea typeface="+mn-ea"/>
          <a:cs typeface="+mn-cs"/>
        </a:defRPr>
      </a:lvl4pPr>
      <a:lvl5pPr marL="2072579" algn="l" defTabSz="1036290" rtl="0" eaLnBrk="1" latinLnBrk="0" hangingPunct="1">
        <a:defRPr sz="2040" kern="1200">
          <a:solidFill>
            <a:schemeClr val="tx1"/>
          </a:solidFill>
          <a:latin typeface="+mn-lt"/>
          <a:ea typeface="+mn-ea"/>
          <a:cs typeface="+mn-cs"/>
        </a:defRPr>
      </a:lvl5pPr>
      <a:lvl6pPr marL="2590724" algn="l" defTabSz="1036290" rtl="0" eaLnBrk="1" latinLnBrk="0" hangingPunct="1">
        <a:defRPr sz="2040" kern="1200">
          <a:solidFill>
            <a:schemeClr val="tx1"/>
          </a:solidFill>
          <a:latin typeface="+mn-lt"/>
          <a:ea typeface="+mn-ea"/>
          <a:cs typeface="+mn-cs"/>
        </a:defRPr>
      </a:lvl6pPr>
      <a:lvl7pPr marL="3108869" algn="l" defTabSz="1036290" rtl="0" eaLnBrk="1" latinLnBrk="0" hangingPunct="1">
        <a:defRPr sz="2040" kern="1200">
          <a:solidFill>
            <a:schemeClr val="tx1"/>
          </a:solidFill>
          <a:latin typeface="+mn-lt"/>
          <a:ea typeface="+mn-ea"/>
          <a:cs typeface="+mn-cs"/>
        </a:defRPr>
      </a:lvl7pPr>
      <a:lvl8pPr marL="3627013" algn="l" defTabSz="1036290" rtl="0" eaLnBrk="1" latinLnBrk="0" hangingPunct="1">
        <a:defRPr sz="2040" kern="1200">
          <a:solidFill>
            <a:schemeClr val="tx1"/>
          </a:solidFill>
          <a:latin typeface="+mn-lt"/>
          <a:ea typeface="+mn-ea"/>
          <a:cs typeface="+mn-cs"/>
        </a:defRPr>
      </a:lvl8pPr>
      <a:lvl9pPr marL="4145158" algn="l" defTabSz="1036290" rtl="0" eaLnBrk="1" latinLnBrk="0" hangingPunct="1">
        <a:defRPr sz="204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320761" y="2069042"/>
            <a:ext cx="10546879" cy="493151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Placeholder 1">
            <a:extLst>
              <a:ext uri="{FF2B5EF4-FFF2-40B4-BE49-F238E27FC236}">
                <a16:creationId xmlns:a16="http://schemas.microsoft.com/office/drawing/2014/main" id="{25840F1B-26ED-E246-815B-01C839C9DE62}"/>
              </a:ext>
            </a:extLst>
          </p:cNvPr>
          <p:cNvSpPr>
            <a:spLocks noGrp="1"/>
          </p:cNvSpPr>
          <p:nvPr>
            <p:ph type="title"/>
          </p:nvPr>
        </p:nvSpPr>
        <p:spPr>
          <a:xfrm>
            <a:off x="2320762" y="361059"/>
            <a:ext cx="9176078" cy="1502305"/>
          </a:xfrm>
          <a:prstGeom prst="rect">
            <a:avLst/>
          </a:prstGeom>
        </p:spPr>
        <p:txBody>
          <a:bodyPr vert="horz" lIns="91440" tIns="45720" rIns="91440" bIns="45720" rtlCol="0" anchor="ctr">
            <a:normAutofit/>
          </a:bodyPr>
          <a:lstStyle/>
          <a:p>
            <a:r>
              <a:rPr lang="en-US" dirty="0"/>
              <a:t>Click to edit Master title style</a:t>
            </a:r>
          </a:p>
        </p:txBody>
      </p:sp>
      <p:sp>
        <p:nvSpPr>
          <p:cNvPr id="13" name="Rectangle 12">
            <a:extLst>
              <a:ext uri="{FF2B5EF4-FFF2-40B4-BE49-F238E27FC236}">
                <a16:creationId xmlns:a16="http://schemas.microsoft.com/office/drawing/2014/main" id="{FB1F7DAD-E3E3-B047-AAE2-DFA17578A8E4}"/>
              </a:ext>
            </a:extLst>
          </p:cNvPr>
          <p:cNvSpPr/>
          <p:nvPr userDrawn="1"/>
        </p:nvSpPr>
        <p:spPr>
          <a:xfrm>
            <a:off x="2306317" y="7101109"/>
            <a:ext cx="11511279" cy="679516"/>
          </a:xfrm>
          <a:prstGeom prst="rect">
            <a:avLst/>
          </a:prstGeom>
          <a:solidFill>
            <a:srgbClr val="003E7F"/>
          </a:solidFill>
          <a:ln>
            <a:solidFill>
              <a:srgbClr val="003E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rgbClr val="0048AA"/>
              </a:solidFill>
            </a:endParaRPr>
          </a:p>
        </p:txBody>
      </p:sp>
      <p:cxnSp>
        <p:nvCxnSpPr>
          <p:cNvPr id="15" name="Straight Connector 14">
            <a:extLst>
              <a:ext uri="{FF2B5EF4-FFF2-40B4-BE49-F238E27FC236}">
                <a16:creationId xmlns:a16="http://schemas.microsoft.com/office/drawing/2014/main" id="{B313F5BD-89EC-8745-B168-8E5F6D0D54F8}"/>
              </a:ext>
            </a:extLst>
          </p:cNvPr>
          <p:cNvCxnSpPr>
            <a:cxnSpLocks/>
          </p:cNvCxnSpPr>
          <p:nvPr userDrawn="1"/>
        </p:nvCxnSpPr>
        <p:spPr>
          <a:xfrm flipH="1">
            <a:off x="12392327" y="7090158"/>
            <a:ext cx="1" cy="682242"/>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C5F0AABB-EE8C-FF47-B9C6-BCB32E25F692}"/>
              </a:ext>
            </a:extLst>
          </p:cNvPr>
          <p:cNvCxnSpPr>
            <a:cxnSpLocks/>
          </p:cNvCxnSpPr>
          <p:nvPr userDrawn="1"/>
        </p:nvCxnSpPr>
        <p:spPr>
          <a:xfrm>
            <a:off x="2236922" y="7101109"/>
            <a:ext cx="0" cy="693192"/>
          </a:xfrm>
          <a:prstGeom prst="line">
            <a:avLst/>
          </a:prstGeom>
          <a:ln w="25400"/>
        </p:spPr>
        <p:style>
          <a:lnRef idx="1">
            <a:schemeClr val="accent4"/>
          </a:lnRef>
          <a:fillRef idx="0">
            <a:schemeClr val="accent4"/>
          </a:fillRef>
          <a:effectRef idx="0">
            <a:schemeClr val="accent4"/>
          </a:effectRef>
          <a:fontRef idx="minor">
            <a:schemeClr val="tx1"/>
          </a:fontRef>
        </p:style>
      </p:cxnSp>
      <p:sp>
        <p:nvSpPr>
          <p:cNvPr id="17" name="Footer Placeholder 10">
            <a:extLst>
              <a:ext uri="{FF2B5EF4-FFF2-40B4-BE49-F238E27FC236}">
                <a16:creationId xmlns:a16="http://schemas.microsoft.com/office/drawing/2014/main" id="{3E18DC34-8714-C94A-B2B9-20FF53FDBA18}"/>
              </a:ext>
            </a:extLst>
          </p:cNvPr>
          <p:cNvSpPr txBox="1">
            <a:spLocks/>
          </p:cNvSpPr>
          <p:nvPr userDrawn="1"/>
        </p:nvSpPr>
        <p:spPr>
          <a:xfrm>
            <a:off x="3097709" y="7108122"/>
            <a:ext cx="8503225" cy="679518"/>
          </a:xfrm>
          <a:prstGeom prst="rect">
            <a:avLst/>
          </a:prstGeom>
        </p:spPr>
        <p:txBody>
          <a:bodyPr vert="horz" lIns="100584" tIns="50292" rIns="100584" bIns="50292" rtlCol="0" anchor="ctr">
            <a:normAutofit/>
          </a:bodyPr>
          <a:lstStyle>
            <a:lvl1pPr marL="0" marR="0" indent="0" algn="ctr" defTabSz="1005840" rtl="0" eaLnBrk="1" fontAlgn="auto" latinLnBrk="0" hangingPunct="1">
              <a:lnSpc>
                <a:spcPct val="90000"/>
              </a:lnSpc>
              <a:spcBef>
                <a:spcPts val="1100"/>
              </a:spcBef>
              <a:spcAft>
                <a:spcPts val="0"/>
              </a:spcAft>
              <a:buClrTx/>
              <a:buSzTx/>
              <a:buFont typeface="Arial" panose="020B0604020202020204" pitchFamily="34" charset="0"/>
              <a:buNone/>
              <a:tabLst/>
              <a:defRPr sz="1100" b="0" i="0" kern="1200">
                <a:solidFill>
                  <a:schemeClr val="bg1"/>
                </a:solidFill>
                <a:latin typeface="Arial" panose="020B0604020202020204" pitchFamily="34" charset="0"/>
                <a:ea typeface="+mn-ea"/>
                <a:cs typeface="Arial" panose="020B0604020202020204" pitchFamily="34" charset="0"/>
              </a:defRPr>
            </a:lvl1pPr>
            <a:lvl2pPr marL="502920" indent="0" algn="l" defTabSz="1005840" rtl="0" eaLnBrk="1" latinLnBrk="0" hangingPunct="1">
              <a:lnSpc>
                <a:spcPct val="90000"/>
              </a:lnSpc>
              <a:spcBef>
                <a:spcPts val="550"/>
              </a:spcBef>
              <a:buFont typeface="Arial" panose="020B0604020202020204" pitchFamily="34" charset="0"/>
              <a:buNone/>
              <a:defRPr sz="2200" b="1" i="0" kern="1200">
                <a:solidFill>
                  <a:schemeClr val="tx1"/>
                </a:solidFill>
                <a:latin typeface="Helvetica" pitchFamily="2" charset="0"/>
                <a:ea typeface="+mn-ea"/>
                <a:cs typeface="+mn-cs"/>
              </a:defRPr>
            </a:lvl2pPr>
            <a:lvl3pPr marL="1005840" indent="0" algn="l" defTabSz="1005840" rtl="0" eaLnBrk="1" latinLnBrk="0" hangingPunct="1">
              <a:lnSpc>
                <a:spcPct val="90000"/>
              </a:lnSpc>
              <a:spcBef>
                <a:spcPts val="550"/>
              </a:spcBef>
              <a:buFont typeface="Arial" panose="020B0604020202020204" pitchFamily="34" charset="0"/>
              <a:buNone/>
              <a:defRPr sz="1980" b="1" i="0" kern="1200">
                <a:solidFill>
                  <a:schemeClr val="tx1"/>
                </a:solidFill>
                <a:latin typeface="Helvetica" pitchFamily="2" charset="0"/>
                <a:ea typeface="+mn-ea"/>
                <a:cs typeface="+mn-cs"/>
              </a:defRPr>
            </a:lvl3pPr>
            <a:lvl4pPr marL="150876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4pPr>
            <a:lvl5pPr marL="2011680" indent="0" algn="l" defTabSz="1005840" rtl="0" eaLnBrk="1" latinLnBrk="0" hangingPunct="1">
              <a:lnSpc>
                <a:spcPct val="90000"/>
              </a:lnSpc>
              <a:spcBef>
                <a:spcPts val="550"/>
              </a:spcBef>
              <a:buFont typeface="Arial" panose="020B0604020202020204" pitchFamily="34" charset="0"/>
              <a:buNone/>
              <a:defRPr sz="1760" b="1" i="0" kern="1200">
                <a:solidFill>
                  <a:schemeClr val="tx1"/>
                </a:solidFill>
                <a:latin typeface="Helvetica" pitchFamily="2" charset="0"/>
                <a:ea typeface="+mn-ea"/>
                <a:cs typeface="+mn-cs"/>
              </a:defRPr>
            </a:lvl5pPr>
            <a:lvl6pPr marL="251460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6pPr>
            <a:lvl7pPr marL="301752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7pPr>
            <a:lvl8pPr marL="352044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8pPr>
            <a:lvl9pPr marL="4023360" indent="0" algn="l" defTabSz="1005840" rtl="0" eaLnBrk="1" latinLnBrk="0" hangingPunct="1">
              <a:lnSpc>
                <a:spcPct val="90000"/>
              </a:lnSpc>
              <a:spcBef>
                <a:spcPts val="550"/>
              </a:spcBef>
              <a:buFont typeface="Arial" panose="020B0604020202020204" pitchFamily="34" charset="0"/>
              <a:buNone/>
              <a:defRPr sz="1760" b="1" kern="1200">
                <a:solidFill>
                  <a:schemeClr val="tx1"/>
                </a:solidFill>
                <a:latin typeface="+mn-lt"/>
                <a:ea typeface="+mn-ea"/>
                <a:cs typeface="+mn-cs"/>
              </a:defRPr>
            </a:lvl9pPr>
          </a:lstStyle>
          <a:p>
            <a:r>
              <a:rPr lang="en-US" sz="1200" i="1" dirty="0">
                <a:latin typeface="Helvetica Oblique" pitchFamily="2" charset="0"/>
              </a:rPr>
              <a:t>Improving the lives of 40 million older adults by 2030  </a:t>
            </a:r>
            <a:r>
              <a:rPr lang="en-US" sz="1200" dirty="0">
                <a:latin typeface="Helvetica" pitchFamily="2" charset="0"/>
              </a:rPr>
              <a:t>|  © 2019 National Council on Aging  |  ncoa.org  |  @</a:t>
            </a:r>
            <a:r>
              <a:rPr lang="en-US" sz="1200" dirty="0" err="1">
                <a:latin typeface="Helvetica" pitchFamily="2" charset="0"/>
              </a:rPr>
              <a:t>NCOAging</a:t>
            </a:r>
            <a:r>
              <a:rPr lang="en-US" sz="1200" dirty="0">
                <a:latin typeface="Helvetica" pitchFamily="2" charset="0"/>
              </a:rPr>
              <a:t> </a:t>
            </a:r>
          </a:p>
        </p:txBody>
      </p:sp>
      <p:pic>
        <p:nvPicPr>
          <p:cNvPr id="22" name="Picture 21">
            <a:extLst>
              <a:ext uri="{FF2B5EF4-FFF2-40B4-BE49-F238E27FC236}">
                <a16:creationId xmlns:a16="http://schemas.microsoft.com/office/drawing/2014/main" id="{2C0E69CA-231F-7041-877C-9A7A94B707C9}"/>
              </a:ext>
            </a:extLst>
          </p:cNvPr>
          <p:cNvPicPr>
            <a:picLocks noChangeAspect="1"/>
          </p:cNvPicPr>
          <p:nvPr userDrawn="1"/>
        </p:nvPicPr>
        <p:blipFill>
          <a:blip r:embed="rId9"/>
          <a:stretch>
            <a:fillRect/>
          </a:stretch>
        </p:blipFill>
        <p:spPr>
          <a:xfrm>
            <a:off x="515657" y="7206236"/>
            <a:ext cx="1450016" cy="405965"/>
          </a:xfrm>
          <a:prstGeom prst="rect">
            <a:avLst/>
          </a:prstGeom>
        </p:spPr>
      </p:pic>
      <p:sp>
        <p:nvSpPr>
          <p:cNvPr id="11" name="Slide Number Placeholder 12">
            <a:extLst>
              <a:ext uri="{FF2B5EF4-FFF2-40B4-BE49-F238E27FC236}">
                <a16:creationId xmlns:a16="http://schemas.microsoft.com/office/drawing/2014/main" id="{F68F0A8E-B96C-E344-BDED-F4F81913961E}"/>
              </a:ext>
            </a:extLst>
          </p:cNvPr>
          <p:cNvSpPr>
            <a:spLocks noGrp="1"/>
          </p:cNvSpPr>
          <p:nvPr>
            <p:ph type="sldNum" sz="quarter" idx="4"/>
          </p:nvPr>
        </p:nvSpPr>
        <p:spPr>
          <a:xfrm>
            <a:off x="12374881" y="7203877"/>
            <a:ext cx="1442730" cy="568536"/>
          </a:xfrm>
          <a:prstGeom prst="rect">
            <a:avLst/>
          </a:prstGeom>
        </p:spPr>
        <p:txBody>
          <a:bodyPr vert="horz" lIns="100584" tIns="50292" rIns="100584" bIns="50292" rtlCol="0" anchor="ctr"/>
          <a:lstStyle>
            <a:lvl1pPr algn="ctr">
              <a:defRPr sz="2000"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18926594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Lst>
  <p:hf hdr="0" dt="0"/>
  <p:txStyles>
    <p:titleStyle>
      <a:lvl1pPr algn="ctr" defTabSz="1036314" rtl="0" eaLnBrk="1" latinLnBrk="0" hangingPunct="1">
        <a:lnSpc>
          <a:spcPct val="90000"/>
        </a:lnSpc>
        <a:spcBef>
          <a:spcPct val="0"/>
        </a:spcBef>
        <a:buNone/>
        <a:defRPr sz="4001" b="1" kern="1200">
          <a:solidFill>
            <a:srgbClr val="003E7F"/>
          </a:solidFill>
          <a:latin typeface="Helvetica" pitchFamily="2" charset="0"/>
          <a:ea typeface="+mj-ea"/>
          <a:cs typeface="+mj-cs"/>
        </a:defRPr>
      </a:lvl1pPr>
    </p:titleStyle>
    <p:bodyStyle>
      <a:lvl1pPr marL="259078" indent="-259078" algn="l" defTabSz="1036314"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35" indent="-259078" algn="l" defTabSz="1036314"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92" indent="-259078" algn="l" defTabSz="1036314"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51"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707"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864"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8021"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179"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336" indent="-259078" algn="l" defTabSz="1036314"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p:bodyStyle>
    <p:otherStyle>
      <a:defPPr>
        <a:defRPr lang="en-US"/>
      </a:defPPr>
      <a:lvl1pPr marL="0" algn="l" defTabSz="1036314" rtl="0" eaLnBrk="1" latinLnBrk="0" hangingPunct="1">
        <a:defRPr sz="2040" kern="1200">
          <a:solidFill>
            <a:schemeClr val="tx1"/>
          </a:solidFill>
          <a:latin typeface="+mn-lt"/>
          <a:ea typeface="+mn-ea"/>
          <a:cs typeface="+mn-cs"/>
        </a:defRPr>
      </a:lvl1pPr>
      <a:lvl2pPr marL="518157" algn="l" defTabSz="1036314" rtl="0" eaLnBrk="1" latinLnBrk="0" hangingPunct="1">
        <a:defRPr sz="2040" kern="1200">
          <a:solidFill>
            <a:schemeClr val="tx1"/>
          </a:solidFill>
          <a:latin typeface="+mn-lt"/>
          <a:ea typeface="+mn-ea"/>
          <a:cs typeface="+mn-cs"/>
        </a:defRPr>
      </a:lvl2pPr>
      <a:lvl3pPr marL="1036314" algn="l" defTabSz="1036314" rtl="0" eaLnBrk="1" latinLnBrk="0" hangingPunct="1">
        <a:defRPr sz="2040" kern="1200">
          <a:solidFill>
            <a:schemeClr val="tx1"/>
          </a:solidFill>
          <a:latin typeface="+mn-lt"/>
          <a:ea typeface="+mn-ea"/>
          <a:cs typeface="+mn-cs"/>
        </a:defRPr>
      </a:lvl3pPr>
      <a:lvl4pPr marL="1554472" algn="l" defTabSz="1036314" rtl="0" eaLnBrk="1" latinLnBrk="0" hangingPunct="1">
        <a:defRPr sz="2040" kern="1200">
          <a:solidFill>
            <a:schemeClr val="tx1"/>
          </a:solidFill>
          <a:latin typeface="+mn-lt"/>
          <a:ea typeface="+mn-ea"/>
          <a:cs typeface="+mn-cs"/>
        </a:defRPr>
      </a:lvl4pPr>
      <a:lvl5pPr marL="2072629" algn="l" defTabSz="1036314" rtl="0" eaLnBrk="1" latinLnBrk="0" hangingPunct="1">
        <a:defRPr sz="2040" kern="1200">
          <a:solidFill>
            <a:schemeClr val="tx1"/>
          </a:solidFill>
          <a:latin typeface="+mn-lt"/>
          <a:ea typeface="+mn-ea"/>
          <a:cs typeface="+mn-cs"/>
        </a:defRPr>
      </a:lvl5pPr>
      <a:lvl6pPr marL="2590786" algn="l" defTabSz="1036314" rtl="0" eaLnBrk="1" latinLnBrk="0" hangingPunct="1">
        <a:defRPr sz="2040" kern="1200">
          <a:solidFill>
            <a:schemeClr val="tx1"/>
          </a:solidFill>
          <a:latin typeface="+mn-lt"/>
          <a:ea typeface="+mn-ea"/>
          <a:cs typeface="+mn-cs"/>
        </a:defRPr>
      </a:lvl6pPr>
      <a:lvl7pPr marL="3108943" algn="l" defTabSz="1036314" rtl="0" eaLnBrk="1" latinLnBrk="0" hangingPunct="1">
        <a:defRPr sz="2040" kern="1200">
          <a:solidFill>
            <a:schemeClr val="tx1"/>
          </a:solidFill>
          <a:latin typeface="+mn-lt"/>
          <a:ea typeface="+mn-ea"/>
          <a:cs typeface="+mn-cs"/>
        </a:defRPr>
      </a:lvl7pPr>
      <a:lvl8pPr marL="3627099" algn="l" defTabSz="1036314" rtl="0" eaLnBrk="1" latinLnBrk="0" hangingPunct="1">
        <a:defRPr sz="2040" kern="1200">
          <a:solidFill>
            <a:schemeClr val="tx1"/>
          </a:solidFill>
          <a:latin typeface="+mn-lt"/>
          <a:ea typeface="+mn-ea"/>
          <a:cs typeface="+mn-cs"/>
        </a:defRPr>
      </a:lvl8pPr>
      <a:lvl9pPr marL="4145257" algn="l" defTabSz="1036314" rtl="0" eaLnBrk="1" latinLnBrk="0" hangingPunct="1">
        <a:defRPr sz="20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32.sv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5.png"/><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microsoft.com/office/2007/relationships/hdphoto" Target="../media/hdphoto1.wdp"/><Relationship Id="rId4" Type="http://schemas.openxmlformats.org/officeDocument/2006/relationships/diagramData" Target="../diagrams/data2.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portal.shiptacenter.org/Handler.ashx?ItemType=File&amp;ItemGuId=9127c09f-ba81-4e60-b80f-a1704a5bbce9"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portal.shiptacenter.org/Portal/Content/STARS.aspx"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d2mkcg26uvg1cz.cloudfront.net/wp-content/uploads/Recent-Changes-to-Medicaid-Under-PHE.pdf"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ncoa.zoom.us/webinar/register/WN_jmG4kXcLQDuub7KEWTZGbA"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2mkcg26uvg1cz.cloudfront.net/wp-content/uploads/Core-Benefits-Cheat-Sheet.pdf"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hyperlink" Target="https://d2mkcg26uvg1cz.cloudfront.net/wp-content/uploads/part-d-lis-eligibility-and-benefits-chart.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hyperlink" Target="https://ncoa.zoom.us/webinar/register/WN_jmG4kXcLQDuub7KEWTZGbA" TargetMode="External"/><Relationship Id="rId5" Type="http://schemas.openxmlformats.org/officeDocument/2006/relationships/hyperlink" Target="http://www.pngall.com/coming-soon-png" TargetMode="Externa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 Id="rId5" Type="http://schemas.openxmlformats.org/officeDocument/2006/relationships/hyperlink" Target="https://newbycoachlive.wordpress.com/2017/12/04/effective-questioning-in-coaching-and-the-most-important-questions-to-ask-yourself/" TargetMode="External"/><Relationship Id="rId4" Type="http://schemas.openxmlformats.org/officeDocument/2006/relationships/image" Target="../media/image39.jpg"/></Relationships>
</file>

<file path=ppt/slides/_rels/slide36.xml.rels><?xml version="1.0" encoding="UTF-8" standalone="yes"?>
<Relationships xmlns="http://schemas.openxmlformats.org/package/2006/relationships"><Relationship Id="rId3" Type="http://schemas.openxmlformats.org/officeDocument/2006/relationships/hyperlink" Target="mailto:Ann.Kayrish@ncoa.org"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817598" cy="941528"/>
          </a:xfrm>
        </p:spPr>
        <p:txBody>
          <a:bodyPr>
            <a:noAutofit/>
          </a:bodyPr>
          <a:lstStyle/>
          <a:p>
            <a:pPr algn="ctr"/>
            <a:r>
              <a:rPr lang="en-US" sz="3173" dirty="0"/>
              <a:t>Welcome to the February MIPPA TA call  </a:t>
            </a:r>
          </a:p>
        </p:txBody>
      </p:sp>
      <p:graphicFrame>
        <p:nvGraphicFramePr>
          <p:cNvPr id="4" name="Content Placeholder 3">
            <a:extLst>
              <a:ext uri="{FF2B5EF4-FFF2-40B4-BE49-F238E27FC236}">
                <a16:creationId xmlns:a16="http://schemas.microsoft.com/office/drawing/2014/main" id="{C6B86B78-0CAF-461F-B40A-41B4A78CC4B3}"/>
              </a:ext>
            </a:extLst>
          </p:cNvPr>
          <p:cNvGraphicFramePr>
            <a:graphicFrameLocks noGrp="1"/>
          </p:cNvGraphicFramePr>
          <p:nvPr>
            <p:ph idx="1"/>
            <p:extLst>
              <p:ext uri="{D42A27DB-BD31-4B8C-83A1-F6EECF244321}">
                <p14:modId xmlns:p14="http://schemas.microsoft.com/office/powerpoint/2010/main" val="3676321489"/>
              </p:ext>
            </p:extLst>
          </p:nvPr>
        </p:nvGraphicFramePr>
        <p:xfrm>
          <a:off x="522514" y="3020786"/>
          <a:ext cx="12703629" cy="3951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B0AB2B2C-FFA4-4DE3-A6EA-D646EB0B8CBF}"/>
              </a:ext>
            </a:extLst>
          </p:cNvPr>
          <p:cNvSpPr txBox="1"/>
          <p:nvPr/>
        </p:nvSpPr>
        <p:spPr>
          <a:xfrm>
            <a:off x="172721" y="941528"/>
            <a:ext cx="13385800" cy="523220"/>
          </a:xfrm>
          <a:prstGeom prst="rect">
            <a:avLst/>
          </a:prstGeom>
          <a:noFill/>
        </p:spPr>
        <p:txBody>
          <a:bodyPr wrap="square">
            <a:spAutoFit/>
          </a:bodyPr>
          <a:lstStyle/>
          <a:p>
            <a:pPr algn="ctr">
              <a:spcBef>
                <a:spcPts val="340"/>
              </a:spcBef>
              <a:spcAft>
                <a:spcPts val="340"/>
              </a:spcAft>
            </a:pPr>
            <a:r>
              <a:rPr lang="en-US" sz="2800" b="1" i="1" dirty="0">
                <a:solidFill>
                  <a:prstClr val="black"/>
                </a:solidFill>
                <a:latin typeface="Calibri" panose="020F0502020204030204" pitchFamily="34" charset="0"/>
                <a:cs typeface="Calibri" panose="020F0502020204030204" pitchFamily="34" charset="0"/>
              </a:rPr>
              <a:t>Review of Zoom call features </a:t>
            </a:r>
          </a:p>
        </p:txBody>
      </p:sp>
      <p:pic>
        <p:nvPicPr>
          <p:cNvPr id="8" name="Picture 7">
            <a:extLst>
              <a:ext uri="{FF2B5EF4-FFF2-40B4-BE49-F238E27FC236}">
                <a16:creationId xmlns:a16="http://schemas.microsoft.com/office/drawing/2014/main" id="{E29D81E9-BF8A-44E8-AB06-23CEF3C2A691}"/>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Lst>
          </a:blip>
          <a:srcRect t="76562" r="17008" b="5357"/>
          <a:stretch/>
        </p:blipFill>
        <p:spPr>
          <a:xfrm>
            <a:off x="1072696" y="1464748"/>
            <a:ext cx="10798175" cy="1322613"/>
          </a:xfrm>
          <a:prstGeom prst="rect">
            <a:avLst/>
          </a:prstGeom>
        </p:spPr>
      </p:pic>
    </p:spTree>
    <p:custDataLst>
      <p:tags r:id="rId1"/>
    </p:custDataLst>
    <p:extLst>
      <p:ext uri="{BB962C8B-B14F-4D97-AF65-F5344CB8AC3E}">
        <p14:creationId xmlns:p14="http://schemas.microsoft.com/office/powerpoint/2010/main" val="207163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208103" y="157655"/>
            <a:ext cx="13179973" cy="7315200"/>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1141423" y="0"/>
            <a:ext cx="11660327" cy="7772400"/>
          </a:xfrm>
          <a:prstGeom prst="rect">
            <a:avLst/>
          </a:prstGeom>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586477" y="0"/>
            <a:ext cx="12434719" cy="7772400"/>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807194" y="145043"/>
            <a:ext cx="12120530" cy="7315200"/>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504497" y="0"/>
            <a:ext cx="12877274" cy="7772400"/>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163961" y="0"/>
            <a:ext cx="13482671" cy="7772400"/>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372065" y="0"/>
            <a:ext cx="13066461" cy="7772400"/>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359804" y="0"/>
            <a:ext cx="13097992" cy="7772400"/>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554945" y="0"/>
            <a:ext cx="12934031" cy="7772400"/>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441433" y="0"/>
            <a:ext cx="13003399" cy="77724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FA238D-EB06-9B4D-9473-3B7FE2D612CD}"/>
              </a:ext>
            </a:extLst>
          </p:cNvPr>
          <p:cNvSpPr/>
          <p:nvPr/>
        </p:nvSpPr>
        <p:spPr>
          <a:xfrm>
            <a:off x="1" y="-1452404"/>
            <a:ext cx="13817600" cy="6135562"/>
          </a:xfrm>
          <a:prstGeom prst="rect">
            <a:avLst/>
          </a:prstGeom>
          <a:solidFill>
            <a:srgbClr val="003E7F"/>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8176" tIns="69088" rIns="138176" bIns="69088" numCol="1" spcCol="0" rtlCol="0" fromWordArt="0" anchor="ctr" anchorCtr="0" forceAA="0" compatLnSpc="1">
            <a:prstTxWarp prst="textNoShape">
              <a:avLst/>
            </a:prstTxWarp>
            <a:noAutofit/>
          </a:bodyPr>
          <a:lstStyle/>
          <a:p>
            <a:pPr algn="ctr"/>
            <a:endParaRPr lang="en-US" sz="3032" dirty="0"/>
          </a:p>
        </p:txBody>
      </p:sp>
      <p:pic>
        <p:nvPicPr>
          <p:cNvPr id="2" name="Picture 1">
            <a:extLst>
              <a:ext uri="{FF2B5EF4-FFF2-40B4-BE49-F238E27FC236}">
                <a16:creationId xmlns:a16="http://schemas.microsoft.com/office/drawing/2014/main" id="{46B759F6-D24B-D74D-8E6A-D94552603350}"/>
              </a:ext>
            </a:extLst>
          </p:cNvPr>
          <p:cNvPicPr>
            <a:picLocks noChangeAspect="1"/>
          </p:cNvPicPr>
          <p:nvPr/>
        </p:nvPicPr>
        <p:blipFill>
          <a:blip r:embed="rId3"/>
          <a:stretch>
            <a:fillRect/>
          </a:stretch>
        </p:blipFill>
        <p:spPr>
          <a:xfrm>
            <a:off x="715863" y="-882587"/>
            <a:ext cx="12433300" cy="4927600"/>
          </a:xfrm>
          <a:prstGeom prst="rect">
            <a:avLst/>
          </a:prstGeom>
        </p:spPr>
      </p:pic>
      <p:sp>
        <p:nvSpPr>
          <p:cNvPr id="14" name="Subtitle 13">
            <a:extLst>
              <a:ext uri="{FF2B5EF4-FFF2-40B4-BE49-F238E27FC236}">
                <a16:creationId xmlns:a16="http://schemas.microsoft.com/office/drawing/2014/main" id="{FF56B3EC-3251-EE4D-9C4A-64CAD0ADFE04}"/>
              </a:ext>
            </a:extLst>
          </p:cNvPr>
          <p:cNvSpPr>
            <a:spLocks noGrp="1"/>
          </p:cNvSpPr>
          <p:nvPr>
            <p:ph type="subTitle" idx="4294967295"/>
          </p:nvPr>
        </p:nvSpPr>
        <p:spPr>
          <a:xfrm>
            <a:off x="853440" y="1078548"/>
            <a:ext cx="12070080" cy="1893252"/>
          </a:xfrm>
        </p:spPr>
        <p:txBody>
          <a:bodyPr>
            <a:normAutofit/>
          </a:bodyPr>
          <a:lstStyle/>
          <a:p>
            <a:pPr marL="0" indent="0" algn="ctr">
              <a:lnSpc>
                <a:spcPct val="100000"/>
              </a:lnSpc>
              <a:buNone/>
            </a:pPr>
            <a:r>
              <a:rPr lang="en-US" sz="6595" b="1" cap="all" dirty="0">
                <a:solidFill>
                  <a:schemeClr val="bg1"/>
                </a:solidFill>
                <a:latin typeface="Franklin Gothic Demi" panose="020B0603020102020204" pitchFamily="34" charset="0"/>
              </a:rPr>
              <a:t> February MIPPA TA Call  </a:t>
            </a:r>
          </a:p>
        </p:txBody>
      </p:sp>
      <p:sp>
        <p:nvSpPr>
          <p:cNvPr id="15" name="Text Placeholder 14">
            <a:extLst>
              <a:ext uri="{FF2B5EF4-FFF2-40B4-BE49-F238E27FC236}">
                <a16:creationId xmlns:a16="http://schemas.microsoft.com/office/drawing/2014/main" id="{DE302F38-80D7-A84B-87BF-2B426F63BF72}"/>
              </a:ext>
            </a:extLst>
          </p:cNvPr>
          <p:cNvSpPr>
            <a:spLocks noGrp="1"/>
          </p:cNvSpPr>
          <p:nvPr>
            <p:ph type="body" sz="quarter" idx="4294967295"/>
          </p:nvPr>
        </p:nvSpPr>
        <p:spPr>
          <a:xfrm>
            <a:off x="3207225" y="3541617"/>
            <a:ext cx="7261068" cy="1141540"/>
          </a:xfrm>
        </p:spPr>
        <p:txBody>
          <a:bodyPr>
            <a:normAutofit fontScale="70000" lnSpcReduction="20000"/>
          </a:bodyPr>
          <a:lstStyle/>
          <a:p>
            <a:pPr marL="0" indent="0" algn="ctr">
              <a:buNone/>
            </a:pPr>
            <a:r>
              <a:rPr lang="en-US" dirty="0">
                <a:solidFill>
                  <a:schemeClr val="bg1"/>
                </a:solidFill>
                <a:latin typeface="Franklin Gothic Medium" panose="020B0603020102020204" pitchFamily="34" charset="0"/>
              </a:rPr>
              <a:t>February 11, 2021</a:t>
            </a:r>
          </a:p>
          <a:p>
            <a:pPr marL="0" indent="0" algn="ctr">
              <a:buNone/>
            </a:pPr>
            <a:r>
              <a:rPr lang="en-US" dirty="0">
                <a:solidFill>
                  <a:schemeClr val="bg1"/>
                </a:solidFill>
                <a:latin typeface="Franklin Gothic Medium" panose="020B0603020102020204" pitchFamily="34" charset="0"/>
              </a:rPr>
              <a:t>Ann Kayrish</a:t>
            </a:r>
          </a:p>
          <a:p>
            <a:pPr marL="0" indent="0" algn="ctr">
              <a:buNone/>
            </a:pPr>
            <a:r>
              <a:rPr lang="en-US" dirty="0">
                <a:solidFill>
                  <a:schemeClr val="bg1"/>
                </a:solidFill>
                <a:latin typeface="Franklin Gothic Medium" panose="020B0603020102020204" pitchFamily="34" charset="0"/>
              </a:rPr>
              <a:t>Brandy Bauer</a:t>
            </a:r>
          </a:p>
        </p:txBody>
      </p:sp>
      <p:sp>
        <p:nvSpPr>
          <p:cNvPr id="23" name="Footer Placeholder 18">
            <a:extLst>
              <a:ext uri="{FF2B5EF4-FFF2-40B4-BE49-F238E27FC236}">
                <a16:creationId xmlns:a16="http://schemas.microsoft.com/office/drawing/2014/main" id="{84378282-86AB-F347-88EF-841C59161309}"/>
              </a:ext>
            </a:extLst>
          </p:cNvPr>
          <p:cNvSpPr txBox="1">
            <a:spLocks/>
          </p:cNvSpPr>
          <p:nvPr/>
        </p:nvSpPr>
        <p:spPr>
          <a:xfrm>
            <a:off x="23714" y="6411695"/>
            <a:ext cx="13817599" cy="1482132"/>
          </a:xfrm>
          <a:prstGeom prst="rect">
            <a:avLst/>
          </a:prstGeom>
          <a:solidFill>
            <a:schemeClr val="bg1"/>
          </a:solidFill>
        </p:spPr>
        <p:txBody>
          <a:bodyPr vert="horz" lIns="125615" tIns="62807" rIns="125615" bIns="62807" rtlCol="0" anchor="ctr"/>
          <a:lstStyle>
            <a:defPPr>
              <a:defRPr lang="en-US"/>
            </a:defPPr>
            <a:lvl1pPr marL="0" algn="ctr" defTabSz="509412" rtl="0" eaLnBrk="1" latinLnBrk="0" hangingPunct="1">
              <a:defRPr sz="2640" b="0" i="1" kern="1200">
                <a:solidFill>
                  <a:srgbClr val="D55320"/>
                </a:solidFill>
                <a:latin typeface="Adobe Garamond Pro" panose="02020502060506020403" pitchFamily="18" charset="77"/>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r>
              <a:rPr lang="en-US" sz="3628" dirty="0">
                <a:cs typeface="Arial" panose="020B0604020202020204" pitchFamily="34" charset="0"/>
              </a:rPr>
              <a:t>Improving the lives of</a:t>
            </a:r>
            <a:r>
              <a:rPr lang="en-US" sz="3628" spc="-412" dirty="0">
                <a:cs typeface="Arial" panose="020B0604020202020204" pitchFamily="34" charset="0"/>
              </a:rPr>
              <a:t> </a:t>
            </a:r>
            <a:r>
              <a:rPr lang="en-US" sz="3628" dirty="0">
                <a:cs typeface="Arial" panose="020B0604020202020204" pitchFamily="34" charset="0"/>
              </a:rPr>
              <a:t>40 million older adults by 2030</a:t>
            </a:r>
          </a:p>
        </p:txBody>
      </p:sp>
      <p:pic>
        <p:nvPicPr>
          <p:cNvPr id="22" name="Picture 21">
            <a:extLst>
              <a:ext uri="{FF2B5EF4-FFF2-40B4-BE49-F238E27FC236}">
                <a16:creationId xmlns:a16="http://schemas.microsoft.com/office/drawing/2014/main" id="{31A756F7-0267-CD4C-95BB-8522D81F8EC8}"/>
              </a:ext>
            </a:extLst>
          </p:cNvPr>
          <p:cNvPicPr>
            <a:picLocks noChangeAspect="1"/>
          </p:cNvPicPr>
          <p:nvPr/>
        </p:nvPicPr>
        <p:blipFill>
          <a:blip r:embed="rId4"/>
          <a:stretch>
            <a:fillRect/>
          </a:stretch>
        </p:blipFill>
        <p:spPr>
          <a:xfrm>
            <a:off x="5434663" y="5252975"/>
            <a:ext cx="3750532" cy="1087864"/>
          </a:xfrm>
          <a:prstGeom prst="rect">
            <a:avLst/>
          </a:prstGeom>
        </p:spPr>
      </p:pic>
    </p:spTree>
    <p:extLst>
      <p:ext uri="{BB962C8B-B14F-4D97-AF65-F5344CB8AC3E}">
        <p14:creationId xmlns:p14="http://schemas.microsoft.com/office/powerpoint/2010/main" val="214942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365760" y="0"/>
            <a:ext cx="13097992" cy="7772400"/>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491883" y="0"/>
            <a:ext cx="12770069" cy="7772400"/>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B997EC-637A-4235-AB81-3FBDAAB3EF2B}"/>
              </a:ext>
            </a:extLst>
          </p:cNvPr>
          <p:cNvSpPr>
            <a:spLocks noGrp="1"/>
          </p:cNvSpPr>
          <p:nvPr>
            <p:ph type="title"/>
          </p:nvPr>
        </p:nvSpPr>
        <p:spPr>
          <a:xfrm>
            <a:off x="1387929" y="136479"/>
            <a:ext cx="11162948" cy="836916"/>
          </a:xfrm>
        </p:spPr>
        <p:txBody>
          <a:bodyPr/>
          <a:lstStyle/>
          <a:p>
            <a:r>
              <a:rPr lang="en-US" dirty="0"/>
              <a:t>Speaker contact information</a:t>
            </a:r>
          </a:p>
        </p:txBody>
      </p:sp>
      <p:sp>
        <p:nvSpPr>
          <p:cNvPr id="9" name="Content Placeholder 8">
            <a:extLst>
              <a:ext uri="{FF2B5EF4-FFF2-40B4-BE49-F238E27FC236}">
                <a16:creationId xmlns:a16="http://schemas.microsoft.com/office/drawing/2014/main" id="{C0CEBF81-6B33-47D8-B2EE-AF8EF4E0E5C5}"/>
              </a:ext>
            </a:extLst>
          </p:cNvPr>
          <p:cNvSpPr>
            <a:spLocks noGrp="1"/>
          </p:cNvSpPr>
          <p:nvPr>
            <p:ph idx="1"/>
          </p:nvPr>
        </p:nvSpPr>
        <p:spPr>
          <a:xfrm>
            <a:off x="949960" y="1714500"/>
            <a:ext cx="11917680" cy="4793589"/>
          </a:xfrm>
        </p:spPr>
        <p:txBody>
          <a:bodyPr/>
          <a:lstStyle/>
          <a:p>
            <a:pPr lvl="0"/>
            <a:endParaRPr lang="en-US"/>
          </a:p>
          <a:p>
            <a:endParaRPr lang="en-US"/>
          </a:p>
          <a:p>
            <a:endParaRPr lang="en-US"/>
          </a:p>
          <a:p>
            <a:endParaRPr lang="en-US" dirty="0"/>
          </a:p>
        </p:txBody>
      </p:sp>
      <p:graphicFrame>
        <p:nvGraphicFramePr>
          <p:cNvPr id="3" name="Table 3">
            <a:extLst>
              <a:ext uri="{FF2B5EF4-FFF2-40B4-BE49-F238E27FC236}">
                <a16:creationId xmlns:a16="http://schemas.microsoft.com/office/drawing/2014/main" id="{2178430E-29E8-4842-BB23-98FFD30C77D5}"/>
              </a:ext>
            </a:extLst>
          </p:cNvPr>
          <p:cNvGraphicFramePr>
            <a:graphicFrameLocks noGrp="1"/>
          </p:cNvGraphicFramePr>
          <p:nvPr>
            <p:extLst>
              <p:ext uri="{D42A27DB-BD31-4B8C-83A1-F6EECF244321}">
                <p14:modId xmlns:p14="http://schemas.microsoft.com/office/powerpoint/2010/main" val="2024020563"/>
              </p:ext>
            </p:extLst>
          </p:nvPr>
        </p:nvGraphicFramePr>
        <p:xfrm>
          <a:off x="562278" y="2136565"/>
          <a:ext cx="12693043" cy="3004458"/>
        </p:xfrm>
        <a:graphic>
          <a:graphicData uri="http://schemas.openxmlformats.org/drawingml/2006/table">
            <a:tbl>
              <a:tblPr firstRow="1" bandRow="1">
                <a:tableStyleId>{5C22544A-7EE6-4342-B048-85BDC9FD1C3A}</a:tableStyleId>
              </a:tblPr>
              <a:tblGrid>
                <a:gridCol w="4251756">
                  <a:extLst>
                    <a:ext uri="{9D8B030D-6E8A-4147-A177-3AD203B41FA5}">
                      <a16:colId xmlns:a16="http://schemas.microsoft.com/office/drawing/2014/main" val="173286230"/>
                    </a:ext>
                  </a:extLst>
                </a:gridCol>
                <a:gridCol w="3649791">
                  <a:extLst>
                    <a:ext uri="{9D8B030D-6E8A-4147-A177-3AD203B41FA5}">
                      <a16:colId xmlns:a16="http://schemas.microsoft.com/office/drawing/2014/main" val="94192849"/>
                    </a:ext>
                  </a:extLst>
                </a:gridCol>
                <a:gridCol w="4791496">
                  <a:extLst>
                    <a:ext uri="{9D8B030D-6E8A-4147-A177-3AD203B41FA5}">
                      <a16:colId xmlns:a16="http://schemas.microsoft.com/office/drawing/2014/main" val="1232594741"/>
                    </a:ext>
                  </a:extLst>
                </a:gridCol>
              </a:tblGrid>
              <a:tr h="1502229">
                <a:tc>
                  <a:txBody>
                    <a:bodyPr/>
                    <a:lstStyle/>
                    <a:p>
                      <a:pPr algn="ctr"/>
                      <a:r>
                        <a:rPr lang="en-US" sz="2400" dirty="0">
                          <a:solidFill>
                            <a:schemeClr val="tx1"/>
                          </a:solidFill>
                        </a:rPr>
                        <a:t>Admir Selimovic</a:t>
                      </a:r>
                    </a:p>
                    <a:p>
                      <a:pPr algn="ctr"/>
                      <a:r>
                        <a:rPr lang="en-US" sz="2400" b="0" i="1" dirty="0">
                          <a:solidFill>
                            <a:schemeClr val="tx1"/>
                          </a:solidFill>
                        </a:rPr>
                        <a:t>Program Specialist </a:t>
                      </a:r>
                    </a:p>
                  </a:txBody>
                  <a:tcPr anchor="ctr">
                    <a:solidFill>
                      <a:schemeClr val="bg2"/>
                    </a:solidFill>
                  </a:tcPr>
                </a:tc>
                <a:tc>
                  <a:txBody>
                    <a:bodyPr/>
                    <a:lstStyle/>
                    <a:p>
                      <a:pPr algn="ctr"/>
                      <a:r>
                        <a:rPr lang="en-US" sz="2400" b="0" dirty="0">
                          <a:solidFill>
                            <a:schemeClr val="tx1"/>
                          </a:solidFill>
                        </a:rPr>
                        <a:t>Idaho Commission Department on Aging </a:t>
                      </a:r>
                    </a:p>
                  </a:txBody>
                  <a:tcPr anchor="ctr">
                    <a:solidFill>
                      <a:schemeClr val="bg2"/>
                    </a:solidFill>
                  </a:tcPr>
                </a:tc>
                <a:tc>
                  <a:txBody>
                    <a:bodyPr/>
                    <a:lstStyle/>
                    <a:p>
                      <a:pPr algn="ctr"/>
                      <a:r>
                        <a:rPr lang="en-US" sz="2400" b="0" kern="1200" dirty="0">
                          <a:solidFill>
                            <a:schemeClr val="dk1"/>
                          </a:solidFill>
                          <a:effectLst/>
                          <a:latin typeface="+mn-lt"/>
                          <a:ea typeface="+mn-ea"/>
                          <a:cs typeface="+mn-cs"/>
                        </a:rPr>
                        <a:t> admir.selimovic@aging.idaho.gov</a:t>
                      </a:r>
                      <a:endParaRPr lang="en-US" sz="2400" b="0" dirty="0"/>
                    </a:p>
                  </a:txBody>
                  <a:tcPr anchor="ctr">
                    <a:solidFill>
                      <a:schemeClr val="bg2"/>
                    </a:solidFill>
                  </a:tcPr>
                </a:tc>
                <a:extLst>
                  <a:ext uri="{0D108BD9-81ED-4DB2-BD59-A6C34878D82A}">
                    <a16:rowId xmlns:a16="http://schemas.microsoft.com/office/drawing/2014/main" val="333382238"/>
                  </a:ext>
                </a:extLst>
              </a:tr>
              <a:tr h="1502229">
                <a:tc>
                  <a:txBody>
                    <a:bodyPr/>
                    <a:lstStyle/>
                    <a:p>
                      <a:pPr algn="ctr"/>
                      <a:r>
                        <a:rPr lang="en-US" sz="2400" b="1" i="0" kern="1200" dirty="0">
                          <a:solidFill>
                            <a:schemeClr val="dk1"/>
                          </a:solidFill>
                          <a:effectLst/>
                          <a:latin typeface="+mn-lt"/>
                          <a:ea typeface="+mn-ea"/>
                          <a:cs typeface="+mn-cs"/>
                        </a:rPr>
                        <a:t>Tena Fields </a:t>
                      </a:r>
                    </a:p>
                    <a:p>
                      <a:pPr algn="ctr"/>
                      <a:r>
                        <a:rPr lang="en-US" sz="2400" i="1" kern="1200" dirty="0">
                          <a:solidFill>
                            <a:schemeClr val="dk1"/>
                          </a:solidFill>
                          <a:effectLst/>
                          <a:latin typeface="+mn-lt"/>
                          <a:ea typeface="+mn-ea"/>
                          <a:cs typeface="+mn-cs"/>
                        </a:rPr>
                        <a:t>Volunteer Coordinator </a:t>
                      </a:r>
                    </a:p>
                  </a:txBody>
                  <a:tcPr anchor="ctr"/>
                </a:tc>
                <a:tc>
                  <a:txBody>
                    <a:bodyPr/>
                    <a:lstStyle/>
                    <a:p>
                      <a:pPr algn="ctr"/>
                      <a:r>
                        <a:rPr lang="en-US" sz="2400" dirty="0"/>
                        <a:t> Tennessee SHIP</a:t>
                      </a:r>
                    </a:p>
                    <a:p>
                      <a:pPr algn="ctr"/>
                      <a:r>
                        <a:rPr lang="en-US" sz="2400" dirty="0"/>
                        <a:t>1-877-800-0044</a:t>
                      </a:r>
                    </a:p>
                  </a:txBody>
                  <a:tcPr anchor="ctr"/>
                </a:tc>
                <a:tc>
                  <a:txBody>
                    <a:bodyPr/>
                    <a:lstStyle/>
                    <a:p>
                      <a:pPr algn="ctr"/>
                      <a:r>
                        <a:rPr lang="en-US" sz="2400" b="0" dirty="0"/>
                        <a:t>tfields@fcsnashville.org</a:t>
                      </a:r>
                    </a:p>
                  </a:txBody>
                  <a:tcPr anchor="ctr"/>
                </a:tc>
                <a:extLst>
                  <a:ext uri="{0D108BD9-81ED-4DB2-BD59-A6C34878D82A}">
                    <a16:rowId xmlns:a16="http://schemas.microsoft.com/office/drawing/2014/main" val="2501124427"/>
                  </a:ext>
                </a:extLst>
              </a:tr>
            </a:tbl>
          </a:graphicData>
        </a:graphic>
      </p:graphicFrame>
    </p:spTree>
    <p:extLst>
      <p:ext uri="{BB962C8B-B14F-4D97-AF65-F5344CB8AC3E}">
        <p14:creationId xmlns:p14="http://schemas.microsoft.com/office/powerpoint/2010/main" val="383115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F2ECE-9AE7-4559-8EDA-875761FBCC15}"/>
              </a:ext>
            </a:extLst>
          </p:cNvPr>
          <p:cNvSpPr>
            <a:spLocks noGrp="1"/>
          </p:cNvSpPr>
          <p:nvPr>
            <p:ph type="title"/>
          </p:nvPr>
        </p:nvSpPr>
        <p:spPr/>
        <p:txBody>
          <a:bodyPr/>
          <a:lstStyle/>
          <a:p>
            <a:r>
              <a:rPr lang="en-US" dirty="0"/>
              <a:t>MIPPA Performance Measures</a:t>
            </a:r>
          </a:p>
        </p:txBody>
      </p:sp>
      <p:sp>
        <p:nvSpPr>
          <p:cNvPr id="3" name="Picture Placeholder 2">
            <a:extLst>
              <a:ext uri="{FF2B5EF4-FFF2-40B4-BE49-F238E27FC236}">
                <a16:creationId xmlns:a16="http://schemas.microsoft.com/office/drawing/2014/main" id="{A2FE7726-AF5D-4D84-8270-ACF2E1B8F62E}"/>
              </a:ext>
            </a:extLst>
          </p:cNvPr>
          <p:cNvSpPr>
            <a:spLocks noGrp="1"/>
          </p:cNvSpPr>
          <p:nvPr>
            <p:ph type="pic" sz="quarter" idx="13"/>
          </p:nvPr>
        </p:nvSpPr>
        <p:spPr>
          <a:xfrm>
            <a:off x="2280212" y="2559018"/>
            <a:ext cx="10986357" cy="4224760"/>
          </a:xfrm>
        </p:spPr>
      </p:sp>
      <p:sp>
        <p:nvSpPr>
          <p:cNvPr id="4" name="Slide Number Placeholder 3">
            <a:extLst>
              <a:ext uri="{FF2B5EF4-FFF2-40B4-BE49-F238E27FC236}">
                <a16:creationId xmlns:a16="http://schemas.microsoft.com/office/drawing/2014/main" id="{95248D04-4F49-4EAD-BB82-51A7ED7D6690}"/>
              </a:ext>
            </a:extLst>
          </p:cNvPr>
          <p:cNvSpPr>
            <a:spLocks noGrp="1"/>
          </p:cNvSpPr>
          <p:nvPr>
            <p:ph type="sldNum" sz="quarter" idx="14"/>
          </p:nvPr>
        </p:nvSpPr>
        <p:spPr/>
        <p:txBody>
          <a:bodyPr/>
          <a:lstStyle/>
          <a:p>
            <a:pPr defTabSz="1036290"/>
            <a:fld id="{7407AE2B-5099-7E47-BBD9-B1DA69B8770E}" type="slidenum">
              <a:rPr lang="en-US"/>
              <a:pPr defTabSz="1036290"/>
              <a:t>23</a:t>
            </a:fld>
            <a:endParaRPr lang="en-US" dirty="0"/>
          </a:p>
        </p:txBody>
      </p:sp>
      <p:pic>
        <p:nvPicPr>
          <p:cNvPr id="5" name="Picture 4">
            <a:extLst>
              <a:ext uri="{FF2B5EF4-FFF2-40B4-BE49-F238E27FC236}">
                <a16:creationId xmlns:a16="http://schemas.microsoft.com/office/drawing/2014/main" id="{ACE3AA37-6D21-43DD-8FE9-DF4C0A53CAB7}"/>
              </a:ext>
            </a:extLst>
          </p:cNvPr>
          <p:cNvPicPr>
            <a:picLocks noChangeAspect="1"/>
          </p:cNvPicPr>
          <p:nvPr/>
        </p:nvPicPr>
        <p:blipFill>
          <a:blip r:embed="rId3"/>
          <a:stretch>
            <a:fillRect/>
          </a:stretch>
        </p:blipFill>
        <p:spPr>
          <a:xfrm>
            <a:off x="1932863" y="1686334"/>
            <a:ext cx="9951875" cy="5277676"/>
          </a:xfrm>
          <a:prstGeom prst="rect">
            <a:avLst/>
          </a:prstGeom>
        </p:spPr>
      </p:pic>
      <p:sp>
        <p:nvSpPr>
          <p:cNvPr id="6" name="Oval 5">
            <a:extLst>
              <a:ext uri="{FF2B5EF4-FFF2-40B4-BE49-F238E27FC236}">
                <a16:creationId xmlns:a16="http://schemas.microsoft.com/office/drawing/2014/main" id="{16C9EF9F-BBC1-4FC3-8F80-E181E7647533}"/>
              </a:ext>
            </a:extLst>
          </p:cNvPr>
          <p:cNvSpPr/>
          <p:nvPr/>
        </p:nvSpPr>
        <p:spPr>
          <a:xfrm>
            <a:off x="934977" y="1536612"/>
            <a:ext cx="12179832" cy="1870142"/>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36290"/>
            <a:endParaRPr lang="en-US" sz="2040" dirty="0">
              <a:solidFill>
                <a:prstClr val="white"/>
              </a:solidFill>
              <a:latin typeface="Calibri" panose="020F0502020204030204"/>
            </a:endParaRPr>
          </a:p>
        </p:txBody>
      </p:sp>
    </p:spTree>
    <p:extLst>
      <p:ext uri="{BB962C8B-B14F-4D97-AF65-F5344CB8AC3E}">
        <p14:creationId xmlns:p14="http://schemas.microsoft.com/office/powerpoint/2010/main" val="41402634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B997EC-637A-4235-AB81-3FBDAAB3EF2B}"/>
              </a:ext>
            </a:extLst>
          </p:cNvPr>
          <p:cNvSpPr>
            <a:spLocks noGrp="1"/>
          </p:cNvSpPr>
          <p:nvPr>
            <p:ph type="title"/>
          </p:nvPr>
        </p:nvSpPr>
        <p:spPr>
          <a:xfrm>
            <a:off x="2320925" y="360363"/>
            <a:ext cx="9175750" cy="1503362"/>
          </a:xfrm>
        </p:spPr>
        <p:txBody>
          <a:bodyPr>
            <a:normAutofit/>
          </a:bodyPr>
          <a:lstStyle/>
          <a:p>
            <a:r>
              <a:rPr lang="en-US" dirty="0"/>
              <a:t>MIPPA performance measure one </a:t>
            </a:r>
            <a:br>
              <a:rPr lang="en-US" dirty="0"/>
            </a:br>
            <a:r>
              <a:rPr lang="en-US" dirty="0"/>
              <a:t> </a:t>
            </a:r>
          </a:p>
        </p:txBody>
      </p:sp>
      <p:pic>
        <p:nvPicPr>
          <p:cNvPr id="7" name="Content Placeholder 6">
            <a:extLst>
              <a:ext uri="{FF2B5EF4-FFF2-40B4-BE49-F238E27FC236}">
                <a16:creationId xmlns:a16="http://schemas.microsoft.com/office/drawing/2014/main" id="{F7E0604E-2489-495C-965A-D953AB3C70C7}"/>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22688" t="44697" r="28590" b="42759"/>
          <a:stretch/>
        </p:blipFill>
        <p:spPr>
          <a:xfrm>
            <a:off x="1747338" y="1306285"/>
            <a:ext cx="10322923" cy="1649186"/>
          </a:xfrm>
        </p:spPr>
      </p:pic>
      <p:sp>
        <p:nvSpPr>
          <p:cNvPr id="6" name="TextBox 5">
            <a:extLst>
              <a:ext uri="{FF2B5EF4-FFF2-40B4-BE49-F238E27FC236}">
                <a16:creationId xmlns:a16="http://schemas.microsoft.com/office/drawing/2014/main" id="{45A5DC59-1C43-4F8B-A7DA-C151CE8E76D2}"/>
              </a:ext>
            </a:extLst>
          </p:cNvPr>
          <p:cNvSpPr txBox="1"/>
          <p:nvPr/>
        </p:nvSpPr>
        <p:spPr>
          <a:xfrm>
            <a:off x="1224642" y="3004457"/>
            <a:ext cx="11576957" cy="2954655"/>
          </a:xfrm>
          <a:prstGeom prst="rect">
            <a:avLst/>
          </a:prstGeom>
          <a:noFill/>
        </p:spPr>
        <p:txBody>
          <a:bodyPr wrap="square">
            <a:spAutoFit/>
          </a:bodyPr>
          <a:lstStyle/>
          <a:p>
            <a:endParaRPr lang="en-US" dirty="0"/>
          </a:p>
          <a:p>
            <a:pPr marL="457200" indent="-457200" algn="l">
              <a:buFont typeface="Arial" panose="020B0604020202020204" pitchFamily="34" charset="0"/>
              <a:buChar char="•"/>
            </a:pPr>
            <a:r>
              <a:rPr lang="en-US" sz="2800" dirty="0"/>
              <a:t>Numerator:  Number of beneficiary contact forms indicating income under 150% of FPL, </a:t>
            </a:r>
            <a:r>
              <a:rPr lang="en-US" sz="2800" dirty="0">
                <a:latin typeface="+mn-lt"/>
              </a:rPr>
              <a:t>with at least</a:t>
            </a:r>
            <a:r>
              <a:rPr lang="en-US" sz="2800" baseline="0" dirty="0">
                <a:latin typeface="+mn-lt"/>
              </a:rPr>
              <a:t> one of the 13 MIPPA topics selected and MIPPA program checked “yes” </a:t>
            </a:r>
            <a:endParaRPr lang="en-US" sz="2800" u="none" strike="noStrike" baseline="0" dirty="0">
              <a:solidFill>
                <a:schemeClr val="tx1"/>
              </a:solidFill>
              <a:latin typeface="+mn-lt"/>
              <a:cs typeface="Times New Roman" panose="02020603050405020304" pitchFamily="18" charset="0"/>
            </a:endParaRPr>
          </a:p>
          <a:p>
            <a:pPr marL="457200" indent="-457200">
              <a:buFont typeface="Arial" panose="020B0604020202020204" pitchFamily="34" charset="0"/>
              <a:buChar char="•"/>
            </a:pPr>
            <a:r>
              <a:rPr lang="en-US" sz="2800" dirty="0"/>
              <a:t>Denominator:  Low-income: LIS beneficiary population data from CMS</a:t>
            </a:r>
          </a:p>
          <a:p>
            <a:pPr marL="1371600" lvl="2" indent="-457200">
              <a:buFont typeface="Courier New" panose="02070309020205020404" pitchFamily="49" charset="0"/>
              <a:buChar char="o"/>
            </a:pPr>
            <a:r>
              <a:rPr lang="en-US" sz="2800" dirty="0"/>
              <a:t>Embedded in the STARS system </a:t>
            </a:r>
          </a:p>
          <a:p>
            <a:pPr marL="1371600" lvl="2" indent="-457200">
              <a:buFont typeface="Courier New" panose="02070309020205020404" pitchFamily="49" charset="0"/>
              <a:buChar char="o"/>
            </a:pPr>
            <a:r>
              <a:rPr lang="en-US" sz="2800" dirty="0"/>
              <a:t>Percentage calculation automatically calculated by STARS </a:t>
            </a:r>
          </a:p>
        </p:txBody>
      </p:sp>
    </p:spTree>
    <p:extLst>
      <p:ext uri="{BB962C8B-B14F-4D97-AF65-F5344CB8AC3E}">
        <p14:creationId xmlns:p14="http://schemas.microsoft.com/office/powerpoint/2010/main" val="2469272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DFAEEB-6982-40DB-BC74-05FCAD5E5F2C}"/>
              </a:ext>
            </a:extLst>
          </p:cNvPr>
          <p:cNvSpPr>
            <a:spLocks noGrp="1"/>
          </p:cNvSpPr>
          <p:nvPr>
            <p:ph type="title"/>
          </p:nvPr>
        </p:nvSpPr>
        <p:spPr>
          <a:xfrm>
            <a:off x="2320761" y="361058"/>
            <a:ext cx="9176078" cy="903253"/>
          </a:xfrm>
        </p:spPr>
        <p:txBody>
          <a:bodyPr>
            <a:normAutofit/>
          </a:bodyPr>
          <a:lstStyle/>
          <a:p>
            <a:r>
              <a:rPr lang="en-US" dirty="0"/>
              <a:t>Poll question one:  Validation Error</a:t>
            </a:r>
          </a:p>
        </p:txBody>
      </p:sp>
      <p:sp>
        <p:nvSpPr>
          <p:cNvPr id="4" name="Slide Number Placeholder 3">
            <a:extLst>
              <a:ext uri="{FF2B5EF4-FFF2-40B4-BE49-F238E27FC236}">
                <a16:creationId xmlns:a16="http://schemas.microsoft.com/office/drawing/2014/main" id="{E7AA5E12-6D5A-4B51-8BB4-4A4843583443}"/>
              </a:ext>
            </a:extLst>
          </p:cNvPr>
          <p:cNvSpPr>
            <a:spLocks noGrp="1"/>
          </p:cNvSpPr>
          <p:nvPr>
            <p:ph type="sldNum" sz="quarter" idx="4294967295"/>
          </p:nvPr>
        </p:nvSpPr>
        <p:spPr>
          <a:xfrm>
            <a:off x="12374563" y="7204075"/>
            <a:ext cx="1443037" cy="568325"/>
          </a:xfrm>
        </p:spPr>
        <p:txBody>
          <a:bodyPr>
            <a:normAutofit/>
          </a:bodyPr>
          <a:lstStyle/>
          <a:p>
            <a:fld id="{A162D542-39A4-4598-BEB9-D1267FDA8501}" type="slidenum">
              <a:rPr lang="en-US" smtClean="0"/>
              <a:t>25</a:t>
            </a:fld>
            <a:endParaRPr lang="en-US"/>
          </a:p>
        </p:txBody>
      </p:sp>
      <p:pic>
        <p:nvPicPr>
          <p:cNvPr id="2" name="Picture 1">
            <a:extLst>
              <a:ext uri="{FF2B5EF4-FFF2-40B4-BE49-F238E27FC236}">
                <a16:creationId xmlns:a16="http://schemas.microsoft.com/office/drawing/2014/main" id="{3E370833-0EF2-4A62-B2CF-6D2F1F607C50}"/>
              </a:ext>
            </a:extLst>
          </p:cNvPr>
          <p:cNvPicPr>
            <a:picLocks noChangeAspect="1"/>
          </p:cNvPicPr>
          <p:nvPr/>
        </p:nvPicPr>
        <p:blipFill>
          <a:blip r:embed="rId3"/>
          <a:stretch>
            <a:fillRect/>
          </a:stretch>
        </p:blipFill>
        <p:spPr>
          <a:xfrm>
            <a:off x="2320761" y="2340313"/>
            <a:ext cx="9451064" cy="2513551"/>
          </a:xfrm>
          <a:prstGeom prst="rect">
            <a:avLst/>
          </a:prstGeom>
        </p:spPr>
      </p:pic>
    </p:spTree>
    <p:extLst>
      <p:ext uri="{BB962C8B-B14F-4D97-AF65-F5344CB8AC3E}">
        <p14:creationId xmlns:p14="http://schemas.microsoft.com/office/powerpoint/2010/main" val="292750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CC931-0CEC-48B7-AF9B-D2728B523B6D}"/>
              </a:ext>
            </a:extLst>
          </p:cNvPr>
          <p:cNvSpPr>
            <a:spLocks noGrp="1"/>
          </p:cNvSpPr>
          <p:nvPr>
            <p:ph type="title"/>
          </p:nvPr>
        </p:nvSpPr>
        <p:spPr>
          <a:xfrm>
            <a:off x="925779" y="259080"/>
            <a:ext cx="12320693" cy="932906"/>
          </a:xfrm>
        </p:spPr>
        <p:txBody>
          <a:bodyPr>
            <a:normAutofit fontScale="90000"/>
          </a:bodyPr>
          <a:lstStyle/>
          <a:p>
            <a:br>
              <a:rPr lang="en-US" sz="4000" dirty="0"/>
            </a:br>
            <a:r>
              <a:rPr lang="en-US" sz="4000" dirty="0"/>
              <a:t>Answer:  C.  Ensure that at least </a:t>
            </a:r>
            <a:r>
              <a:rPr lang="en-US" sz="4000" u="sng" dirty="0"/>
              <a:t>one</a:t>
            </a:r>
            <a:r>
              <a:rPr lang="en-US" sz="4000" dirty="0"/>
              <a:t> MIPPA qualifying topic on the BCF is selected under topics discussed  </a:t>
            </a:r>
            <a:br>
              <a:rPr lang="en-US" sz="4000" dirty="0"/>
            </a:br>
            <a:endParaRPr lang="en-US" dirty="0"/>
          </a:p>
        </p:txBody>
      </p:sp>
      <p:sp>
        <p:nvSpPr>
          <p:cNvPr id="3" name="Slide Number Placeholder 2">
            <a:extLst>
              <a:ext uri="{FF2B5EF4-FFF2-40B4-BE49-F238E27FC236}">
                <a16:creationId xmlns:a16="http://schemas.microsoft.com/office/drawing/2014/main" id="{12508526-E9F3-4313-BD0D-5922CACBC965}"/>
              </a:ext>
            </a:extLst>
          </p:cNvPr>
          <p:cNvSpPr>
            <a:spLocks noGrp="1"/>
          </p:cNvSpPr>
          <p:nvPr>
            <p:ph type="sldNum" sz="quarter" idx="12"/>
          </p:nvPr>
        </p:nvSpPr>
        <p:spPr/>
        <p:txBody>
          <a:bodyPr>
            <a:normAutofit/>
          </a:bodyPr>
          <a:lstStyle/>
          <a:p>
            <a:fld id="{A162D542-39A4-4598-BEB9-D1267FDA8501}" type="slidenum">
              <a:rPr lang="en-US" smtClean="0"/>
              <a:t>26</a:t>
            </a:fld>
            <a:endParaRPr lang="en-US"/>
          </a:p>
        </p:txBody>
      </p:sp>
      <p:pic>
        <p:nvPicPr>
          <p:cNvPr id="11" name="Content Placeholder 10">
            <a:extLst>
              <a:ext uri="{FF2B5EF4-FFF2-40B4-BE49-F238E27FC236}">
                <a16:creationId xmlns:a16="http://schemas.microsoft.com/office/drawing/2014/main" id="{D8A5B71E-3300-421A-B63A-6DACEF4137EA}"/>
              </a:ext>
            </a:extLst>
          </p:cNvPr>
          <p:cNvPicPr>
            <a:picLocks noGrp="1" noChangeAspect="1"/>
          </p:cNvPicPr>
          <p:nvPr>
            <p:ph sz="quarter" idx="1"/>
          </p:nvPr>
        </p:nvPicPr>
        <p:blipFill rotWithShape="1">
          <a:blip r:embed="rId3"/>
          <a:srcRect l="12356" t="26907" r="13241"/>
          <a:stretch/>
        </p:blipFill>
        <p:spPr>
          <a:xfrm>
            <a:off x="925779" y="1377866"/>
            <a:ext cx="10013875" cy="5530935"/>
          </a:xfrm>
        </p:spPr>
      </p:pic>
      <p:pic>
        <p:nvPicPr>
          <p:cNvPr id="13" name="Graphic 12" descr="Badge Tick1 with solid fill">
            <a:extLst>
              <a:ext uri="{FF2B5EF4-FFF2-40B4-BE49-F238E27FC236}">
                <a16:creationId xmlns:a16="http://schemas.microsoft.com/office/drawing/2014/main" id="{8F6CDF19-887E-40D4-97F9-0D3267171E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15280" y="3886200"/>
            <a:ext cx="1761672" cy="1761672"/>
          </a:xfrm>
          <a:prstGeom prst="rect">
            <a:avLst/>
          </a:prstGeom>
        </p:spPr>
      </p:pic>
    </p:spTree>
    <p:extLst>
      <p:ext uri="{BB962C8B-B14F-4D97-AF65-F5344CB8AC3E}">
        <p14:creationId xmlns:p14="http://schemas.microsoft.com/office/powerpoint/2010/main" val="3411063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B997EC-637A-4235-AB81-3FBDAAB3EF2B}"/>
              </a:ext>
            </a:extLst>
          </p:cNvPr>
          <p:cNvSpPr>
            <a:spLocks noGrp="1"/>
          </p:cNvSpPr>
          <p:nvPr>
            <p:ph type="title"/>
          </p:nvPr>
        </p:nvSpPr>
        <p:spPr>
          <a:xfrm>
            <a:off x="504968" y="361058"/>
            <a:ext cx="12362672" cy="1502305"/>
          </a:xfrm>
        </p:spPr>
        <p:txBody>
          <a:bodyPr>
            <a:normAutofit/>
          </a:bodyPr>
          <a:lstStyle/>
          <a:p>
            <a:r>
              <a:rPr lang="en-US" dirty="0"/>
              <a:t>Poll:  Can the team member form/record impact MIPPA performance measure one (PM1)?   </a:t>
            </a:r>
          </a:p>
        </p:txBody>
      </p:sp>
    </p:spTree>
    <p:extLst>
      <p:ext uri="{BB962C8B-B14F-4D97-AF65-F5344CB8AC3E}">
        <p14:creationId xmlns:p14="http://schemas.microsoft.com/office/powerpoint/2010/main" val="41130782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B997EC-637A-4235-AB81-3FBDAAB3EF2B}"/>
              </a:ext>
            </a:extLst>
          </p:cNvPr>
          <p:cNvSpPr>
            <a:spLocks noGrp="1"/>
          </p:cNvSpPr>
          <p:nvPr>
            <p:ph type="title"/>
          </p:nvPr>
        </p:nvSpPr>
        <p:spPr>
          <a:xfrm>
            <a:off x="293914" y="361058"/>
            <a:ext cx="12573726" cy="977885"/>
          </a:xfrm>
        </p:spPr>
        <p:txBody>
          <a:bodyPr>
            <a:normAutofit fontScale="90000"/>
          </a:bodyPr>
          <a:lstStyle/>
          <a:p>
            <a:r>
              <a:rPr lang="en-US" dirty="0"/>
              <a:t>Yes, Team member form/record impacts all MIPPA PMs</a:t>
            </a:r>
          </a:p>
        </p:txBody>
      </p:sp>
      <p:sp>
        <p:nvSpPr>
          <p:cNvPr id="9" name="Content Placeholder 8">
            <a:extLst>
              <a:ext uri="{FF2B5EF4-FFF2-40B4-BE49-F238E27FC236}">
                <a16:creationId xmlns:a16="http://schemas.microsoft.com/office/drawing/2014/main" id="{C0CEBF81-6B33-47D8-B2EE-AF8EF4E0E5C5}"/>
              </a:ext>
            </a:extLst>
          </p:cNvPr>
          <p:cNvSpPr>
            <a:spLocks noGrp="1"/>
          </p:cNvSpPr>
          <p:nvPr>
            <p:ph idx="1"/>
          </p:nvPr>
        </p:nvSpPr>
        <p:spPr>
          <a:xfrm>
            <a:off x="440871" y="1616529"/>
            <a:ext cx="12738230" cy="5180055"/>
          </a:xfrm>
        </p:spPr>
        <p:txBody>
          <a:bodyPr>
            <a:normAutofit/>
          </a:bodyPr>
          <a:lstStyle/>
          <a:p>
            <a:pPr marL="342900" indent="-342900">
              <a:spcBef>
                <a:spcPts val="0"/>
              </a:spcBef>
              <a:buFont typeface="Symbol" panose="05050102010706020507" pitchFamily="18" charset="2"/>
              <a:buChar char=""/>
            </a:pPr>
            <a:r>
              <a:rPr lang="en-US" sz="2800" dirty="0"/>
              <a:t>All MIPPA performance Measures require that the team member in “Session Conducted By” has MIPPA checked for “Program”  field of the Team Member form/record   </a:t>
            </a:r>
          </a:p>
          <a:p>
            <a:pPr marL="342900" indent="-342900">
              <a:spcBef>
                <a:spcPts val="0"/>
              </a:spcBef>
              <a:buFont typeface="Symbol" panose="05050102010706020507" pitchFamily="18" charset="2"/>
              <a:buChar char=""/>
            </a:pPr>
            <a:endParaRPr lang="en-US" sz="2800" dirty="0"/>
          </a:p>
          <a:p>
            <a:pPr marL="342900" indent="-342900">
              <a:spcBef>
                <a:spcPts val="0"/>
              </a:spcBef>
              <a:buFont typeface="Symbol" panose="05050102010706020507" pitchFamily="18" charset="2"/>
              <a:buChar char=""/>
            </a:pPr>
            <a:endParaRPr lang="en-US" sz="2800" dirty="0"/>
          </a:p>
          <a:p>
            <a:pPr marL="342900" indent="-342900">
              <a:spcBef>
                <a:spcPts val="0"/>
              </a:spcBef>
              <a:buFont typeface="Symbol" panose="05050102010706020507" pitchFamily="18" charset="2"/>
              <a:buChar char=""/>
            </a:pPr>
            <a:endParaRPr lang="en-US" sz="2800" dirty="0"/>
          </a:p>
          <a:p>
            <a:pPr marL="342900" indent="-342900">
              <a:spcBef>
                <a:spcPts val="0"/>
              </a:spcBef>
              <a:buFont typeface="Symbol" panose="05050102010706020507" pitchFamily="18" charset="2"/>
              <a:buChar char=""/>
            </a:pPr>
            <a:endParaRPr lang="en-US" sz="2800" dirty="0"/>
          </a:p>
          <a:p>
            <a:pPr marL="342900" indent="-342900">
              <a:spcBef>
                <a:spcPts val="0"/>
              </a:spcBef>
              <a:buFont typeface="Symbol" panose="05050102010706020507" pitchFamily="18" charset="2"/>
              <a:buChar char=""/>
            </a:pPr>
            <a:endParaRPr lang="en-US" sz="2400" dirty="0"/>
          </a:p>
          <a:p>
            <a:pPr marL="342900" indent="-342900">
              <a:spcBef>
                <a:spcPts val="0"/>
              </a:spcBef>
              <a:buFont typeface="Symbol" panose="05050102010706020507" pitchFamily="18" charset="2"/>
              <a:buChar char=""/>
            </a:pPr>
            <a:endParaRPr lang="en-US" sz="2400" dirty="0"/>
          </a:p>
          <a:p>
            <a:pPr marL="342900" indent="-342900">
              <a:spcBef>
                <a:spcPts val="0"/>
              </a:spcBef>
              <a:buFont typeface="Symbol" panose="05050102010706020507" pitchFamily="18" charset="2"/>
              <a:buChar char=""/>
            </a:pPr>
            <a:r>
              <a:rPr lang="en-US" sz="2800" dirty="0"/>
              <a:t>If MIPPA program is not checked an error message will occur and then team member activity can not be attributed to the MIPPA program nor will their activity be counted to meeting the MIPPA program activity performance measures   </a:t>
            </a:r>
          </a:p>
          <a:p>
            <a:pPr marL="342900" indent="-342900">
              <a:spcBef>
                <a:spcPts val="0"/>
              </a:spcBef>
              <a:buFont typeface="Symbol" panose="05050102010706020507" pitchFamily="18" charset="2"/>
              <a:buChar char=""/>
            </a:pPr>
            <a:endParaRPr lang="en-US" sz="2800" dirty="0"/>
          </a:p>
        </p:txBody>
      </p:sp>
      <p:pic>
        <p:nvPicPr>
          <p:cNvPr id="4" name="Picture 3">
            <a:extLst>
              <a:ext uri="{FF2B5EF4-FFF2-40B4-BE49-F238E27FC236}">
                <a16:creationId xmlns:a16="http://schemas.microsoft.com/office/drawing/2014/main" id="{2DF1DAFD-922C-4006-8AD7-65AD6B361F0E}"/>
              </a:ext>
            </a:extLst>
          </p:cNvPr>
          <p:cNvPicPr>
            <a:picLocks noChangeAspect="1"/>
          </p:cNvPicPr>
          <p:nvPr/>
        </p:nvPicPr>
        <p:blipFill rotWithShape="1">
          <a:blip r:embed="rId3"/>
          <a:srcRect l="17320" t="49086" r="17009" b="16293"/>
          <a:stretch/>
        </p:blipFill>
        <p:spPr>
          <a:xfrm>
            <a:off x="5519057" y="2628900"/>
            <a:ext cx="6941588" cy="2057400"/>
          </a:xfrm>
          <a:prstGeom prst="rect">
            <a:avLst/>
          </a:prstGeom>
          <a:ln>
            <a:solidFill>
              <a:schemeClr val="accent2"/>
            </a:solidFill>
          </a:ln>
        </p:spPr>
      </p:pic>
    </p:spTree>
    <p:extLst>
      <p:ext uri="{BB962C8B-B14F-4D97-AF65-F5344CB8AC3E}">
        <p14:creationId xmlns:p14="http://schemas.microsoft.com/office/powerpoint/2010/main" val="1137331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CD16-F633-4187-B672-8A7B834D5C5E}"/>
              </a:ext>
            </a:extLst>
          </p:cNvPr>
          <p:cNvSpPr>
            <a:spLocks noGrp="1"/>
          </p:cNvSpPr>
          <p:nvPr>
            <p:ph type="title"/>
          </p:nvPr>
        </p:nvSpPr>
        <p:spPr>
          <a:xfrm>
            <a:off x="925779" y="259080"/>
            <a:ext cx="12320693" cy="1122680"/>
          </a:xfrm>
        </p:spPr>
        <p:txBody>
          <a:bodyPr/>
          <a:lstStyle/>
          <a:p>
            <a:r>
              <a:rPr lang="en-US" dirty="0"/>
              <a:t>Corrective Action:</a:t>
            </a:r>
          </a:p>
        </p:txBody>
      </p:sp>
      <p:sp>
        <p:nvSpPr>
          <p:cNvPr id="3" name="Slide Number Placeholder 2">
            <a:extLst>
              <a:ext uri="{FF2B5EF4-FFF2-40B4-BE49-F238E27FC236}">
                <a16:creationId xmlns:a16="http://schemas.microsoft.com/office/drawing/2014/main" id="{C051CBC2-BA07-4EC9-A937-A72AF349C263}"/>
              </a:ext>
            </a:extLst>
          </p:cNvPr>
          <p:cNvSpPr>
            <a:spLocks noGrp="1"/>
          </p:cNvSpPr>
          <p:nvPr>
            <p:ph type="sldNum" sz="quarter" idx="12"/>
          </p:nvPr>
        </p:nvSpPr>
        <p:spPr>
          <a:xfrm>
            <a:off x="12374880" y="7203877"/>
            <a:ext cx="1442730" cy="568536"/>
          </a:xfrm>
        </p:spPr>
        <p:txBody>
          <a:bodyPr>
            <a:normAutofit/>
          </a:bodyPr>
          <a:lstStyle/>
          <a:p>
            <a:fld id="{A162D542-39A4-4598-BEB9-D1267FDA8501}" type="slidenum">
              <a:rPr lang="en-US" smtClean="0"/>
              <a:pPr/>
              <a:t>29</a:t>
            </a:fld>
            <a:endParaRPr lang="en-US" dirty="0"/>
          </a:p>
        </p:txBody>
      </p:sp>
      <p:pic>
        <p:nvPicPr>
          <p:cNvPr id="15" name="Picture 14">
            <a:extLst>
              <a:ext uri="{FF2B5EF4-FFF2-40B4-BE49-F238E27FC236}">
                <a16:creationId xmlns:a16="http://schemas.microsoft.com/office/drawing/2014/main" id="{279DFB22-D8C4-4E33-9525-BA23DEA86A2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36683" t="40608" r="19210" b="47621"/>
          <a:stretch/>
        </p:blipFill>
        <p:spPr>
          <a:xfrm>
            <a:off x="3983654" y="4567549"/>
            <a:ext cx="9833956" cy="1781870"/>
          </a:xfrm>
          <a:prstGeom prst="rect">
            <a:avLst/>
          </a:prstGeom>
        </p:spPr>
      </p:pic>
      <p:pic>
        <p:nvPicPr>
          <p:cNvPr id="5" name="Picture 4">
            <a:extLst>
              <a:ext uri="{FF2B5EF4-FFF2-40B4-BE49-F238E27FC236}">
                <a16:creationId xmlns:a16="http://schemas.microsoft.com/office/drawing/2014/main" id="{E3EE3DD6-CB7D-4094-AE90-E317C3C5DA6D}"/>
              </a:ext>
            </a:extLst>
          </p:cNvPr>
          <p:cNvPicPr>
            <a:picLocks noChangeAspect="1"/>
          </p:cNvPicPr>
          <p:nvPr/>
        </p:nvPicPr>
        <p:blipFill rotWithShape="1">
          <a:blip r:embed="rId5"/>
          <a:srcRect t="32359"/>
          <a:stretch/>
        </p:blipFill>
        <p:spPr>
          <a:xfrm>
            <a:off x="4411886" y="1381760"/>
            <a:ext cx="8834586" cy="2504440"/>
          </a:xfrm>
          <a:prstGeom prst="rect">
            <a:avLst/>
          </a:prstGeom>
        </p:spPr>
      </p:pic>
      <p:sp>
        <p:nvSpPr>
          <p:cNvPr id="6" name="Arrow: Right 5">
            <a:extLst>
              <a:ext uri="{FF2B5EF4-FFF2-40B4-BE49-F238E27FC236}">
                <a16:creationId xmlns:a16="http://schemas.microsoft.com/office/drawing/2014/main" id="{2C8073FB-5532-4344-83D4-880E146FB38E}"/>
              </a:ext>
            </a:extLst>
          </p:cNvPr>
          <p:cNvSpPr/>
          <p:nvPr/>
        </p:nvSpPr>
        <p:spPr>
          <a:xfrm>
            <a:off x="1273629" y="1694181"/>
            <a:ext cx="2710025" cy="189900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UPDATE TEAM MEMBER  FORM/RECORD </a:t>
            </a:r>
          </a:p>
        </p:txBody>
      </p:sp>
      <p:sp>
        <p:nvSpPr>
          <p:cNvPr id="7" name="Arrow: Right 6">
            <a:extLst>
              <a:ext uri="{FF2B5EF4-FFF2-40B4-BE49-F238E27FC236}">
                <a16:creationId xmlns:a16="http://schemas.microsoft.com/office/drawing/2014/main" id="{13957615-53EC-4CFD-820B-F6CB62E63697}"/>
              </a:ext>
            </a:extLst>
          </p:cNvPr>
          <p:cNvSpPr/>
          <p:nvPr/>
        </p:nvSpPr>
        <p:spPr>
          <a:xfrm>
            <a:off x="925780" y="4296349"/>
            <a:ext cx="2829792" cy="17818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REFLECTS ON BENEFICIARY CONTACT FORM</a:t>
            </a:r>
          </a:p>
        </p:txBody>
      </p:sp>
    </p:spTree>
    <p:extLst>
      <p:ext uri="{BB962C8B-B14F-4D97-AF65-F5344CB8AC3E}">
        <p14:creationId xmlns:p14="http://schemas.microsoft.com/office/powerpoint/2010/main" val="108321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3817598" cy="941528"/>
          </a:xfrm>
        </p:spPr>
        <p:txBody>
          <a:bodyPr>
            <a:noAutofit/>
          </a:bodyPr>
          <a:lstStyle/>
          <a:p>
            <a:pPr algn="ctr"/>
            <a:r>
              <a:rPr lang="en-US" sz="3173" dirty="0"/>
              <a:t>Welcome to the February MIPPA TA call  </a:t>
            </a:r>
          </a:p>
        </p:txBody>
      </p:sp>
      <p:graphicFrame>
        <p:nvGraphicFramePr>
          <p:cNvPr id="4" name="Content Placeholder 3">
            <a:extLst>
              <a:ext uri="{FF2B5EF4-FFF2-40B4-BE49-F238E27FC236}">
                <a16:creationId xmlns:a16="http://schemas.microsoft.com/office/drawing/2014/main" id="{C6B86B78-0CAF-461F-B40A-41B4A78CC4B3}"/>
              </a:ext>
            </a:extLst>
          </p:cNvPr>
          <p:cNvGraphicFramePr>
            <a:graphicFrameLocks noGrp="1"/>
          </p:cNvGraphicFramePr>
          <p:nvPr>
            <p:ph idx="1"/>
          </p:nvPr>
        </p:nvGraphicFramePr>
        <p:xfrm>
          <a:off x="522514" y="3020786"/>
          <a:ext cx="12703629" cy="39515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B0AB2B2C-FFA4-4DE3-A6EA-D646EB0B8CBF}"/>
              </a:ext>
            </a:extLst>
          </p:cNvPr>
          <p:cNvSpPr txBox="1"/>
          <p:nvPr/>
        </p:nvSpPr>
        <p:spPr>
          <a:xfrm>
            <a:off x="172721" y="941528"/>
            <a:ext cx="13385800" cy="523220"/>
          </a:xfrm>
          <a:prstGeom prst="rect">
            <a:avLst/>
          </a:prstGeom>
          <a:noFill/>
        </p:spPr>
        <p:txBody>
          <a:bodyPr wrap="square">
            <a:spAutoFit/>
          </a:bodyPr>
          <a:lstStyle/>
          <a:p>
            <a:pPr algn="ctr">
              <a:spcBef>
                <a:spcPts val="340"/>
              </a:spcBef>
              <a:spcAft>
                <a:spcPts val="340"/>
              </a:spcAft>
            </a:pPr>
            <a:r>
              <a:rPr lang="en-US" sz="2800" b="1" i="1" dirty="0">
                <a:solidFill>
                  <a:prstClr val="black"/>
                </a:solidFill>
                <a:latin typeface="Calibri" panose="020F0502020204030204" pitchFamily="34" charset="0"/>
                <a:cs typeface="Calibri" panose="020F0502020204030204" pitchFamily="34" charset="0"/>
              </a:rPr>
              <a:t>Review of Zoom call features </a:t>
            </a:r>
          </a:p>
        </p:txBody>
      </p:sp>
      <p:pic>
        <p:nvPicPr>
          <p:cNvPr id="8" name="Picture 7">
            <a:extLst>
              <a:ext uri="{FF2B5EF4-FFF2-40B4-BE49-F238E27FC236}">
                <a16:creationId xmlns:a16="http://schemas.microsoft.com/office/drawing/2014/main" id="{E29D81E9-BF8A-44E8-AB06-23CEF3C2A691}"/>
              </a:ext>
            </a:extLst>
          </p:cNvPr>
          <p:cNvPicPr>
            <a:picLocks noChangeAspect="1"/>
          </p:cNvPicPr>
          <p:nvPr/>
        </p:nvPicPr>
        <p:blipFill rotWithShape="1">
          <a:blip r:embed="rId9">
            <a:extLst>
              <a:ext uri="{BEBA8EAE-BF5A-486C-A8C5-ECC9F3942E4B}">
                <a14:imgProps xmlns:a14="http://schemas.microsoft.com/office/drawing/2010/main">
                  <a14:imgLayer r:embed="rId10">
                    <a14:imgEffect>
                      <a14:sharpenSoften amount="50000"/>
                    </a14:imgEffect>
                    <a14:imgEffect>
                      <a14:brightnessContrast bright="20000"/>
                    </a14:imgEffect>
                  </a14:imgLayer>
                </a14:imgProps>
              </a:ext>
            </a:extLst>
          </a:blip>
          <a:srcRect t="76562" r="17008" b="5357"/>
          <a:stretch/>
        </p:blipFill>
        <p:spPr>
          <a:xfrm>
            <a:off x="1072696" y="1464748"/>
            <a:ext cx="10798175" cy="1322613"/>
          </a:xfrm>
          <a:prstGeom prst="rect">
            <a:avLst/>
          </a:prstGeom>
        </p:spPr>
      </p:pic>
    </p:spTree>
    <p:custDataLst>
      <p:tags r:id="rId1"/>
    </p:custDataLst>
    <p:extLst>
      <p:ext uri="{BB962C8B-B14F-4D97-AF65-F5344CB8AC3E}">
        <p14:creationId xmlns:p14="http://schemas.microsoft.com/office/powerpoint/2010/main" val="1526442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9683-D653-4183-B13A-11D736C21C1B}"/>
              </a:ext>
            </a:extLst>
          </p:cNvPr>
          <p:cNvSpPr>
            <a:spLocks noGrp="1"/>
          </p:cNvSpPr>
          <p:nvPr>
            <p:ph type="title"/>
          </p:nvPr>
        </p:nvSpPr>
        <p:spPr>
          <a:xfrm>
            <a:off x="925779" y="259080"/>
            <a:ext cx="12320693" cy="900249"/>
          </a:xfrm>
        </p:spPr>
        <p:txBody>
          <a:bodyPr/>
          <a:lstStyle/>
          <a:p>
            <a:r>
              <a:rPr lang="en-US" dirty="0"/>
              <a:t>MIPPA PMs At-A-Glance Reference</a:t>
            </a:r>
          </a:p>
        </p:txBody>
      </p:sp>
      <p:sp>
        <p:nvSpPr>
          <p:cNvPr id="3" name="Slide Number Placeholder 2">
            <a:extLst>
              <a:ext uri="{FF2B5EF4-FFF2-40B4-BE49-F238E27FC236}">
                <a16:creationId xmlns:a16="http://schemas.microsoft.com/office/drawing/2014/main" id="{C881E909-4C6E-4536-9310-B5C643834609}"/>
              </a:ext>
            </a:extLst>
          </p:cNvPr>
          <p:cNvSpPr>
            <a:spLocks noGrp="1"/>
          </p:cNvSpPr>
          <p:nvPr>
            <p:ph type="sldNum" sz="quarter" idx="12"/>
          </p:nvPr>
        </p:nvSpPr>
        <p:spPr/>
        <p:txBody>
          <a:bodyPr>
            <a:normAutofit/>
          </a:bodyPr>
          <a:lstStyle/>
          <a:p>
            <a:fld id="{A162D542-39A4-4598-BEB9-D1267FDA8501}" type="slidenum">
              <a:rPr lang="en-US" smtClean="0"/>
              <a:t>30</a:t>
            </a:fld>
            <a:endParaRPr lang="en-US" dirty="0"/>
          </a:p>
        </p:txBody>
      </p:sp>
      <p:sp>
        <p:nvSpPr>
          <p:cNvPr id="4" name="Content Placeholder 3">
            <a:extLst>
              <a:ext uri="{FF2B5EF4-FFF2-40B4-BE49-F238E27FC236}">
                <a16:creationId xmlns:a16="http://schemas.microsoft.com/office/drawing/2014/main" id="{2B421804-656F-4A4E-A840-AD6FC8EE1AA3}"/>
              </a:ext>
            </a:extLst>
          </p:cNvPr>
          <p:cNvSpPr>
            <a:spLocks noGrp="1"/>
          </p:cNvSpPr>
          <p:nvPr>
            <p:ph sz="quarter" idx="1"/>
          </p:nvPr>
        </p:nvSpPr>
        <p:spPr>
          <a:xfrm>
            <a:off x="925779" y="1159329"/>
            <a:ext cx="12320693" cy="5749471"/>
          </a:xfrm>
        </p:spPr>
        <p:txBody>
          <a:bodyPr/>
          <a:lstStyle/>
          <a:p>
            <a:r>
              <a:rPr lang="en-US" dirty="0"/>
              <a:t>MIPPA Performance Measures Sources of Data</a:t>
            </a:r>
          </a:p>
          <a:p>
            <a:pPr lvl="1"/>
            <a:r>
              <a:rPr lang="en-US" dirty="0"/>
              <a:t>A table for all PMs, rural definition, qualifying topics with definitions, and PM definitions</a:t>
            </a:r>
          </a:p>
          <a:p>
            <a:endParaRPr lang="en-US" dirty="0"/>
          </a:p>
        </p:txBody>
      </p:sp>
      <p:pic>
        <p:nvPicPr>
          <p:cNvPr id="6" name="Picture 5" descr="A screenshot of a cell phone&#10;&#10;Description automatically generated">
            <a:extLst>
              <a:ext uri="{FF2B5EF4-FFF2-40B4-BE49-F238E27FC236}">
                <a16:creationId xmlns:a16="http://schemas.microsoft.com/office/drawing/2014/main" id="{8D1A477B-184C-4270-8BC1-CBDA08FB49D1}"/>
              </a:ext>
            </a:extLst>
          </p:cNvPr>
          <p:cNvPicPr>
            <a:picLocks noChangeAspect="1"/>
          </p:cNvPicPr>
          <p:nvPr/>
        </p:nvPicPr>
        <p:blipFill rotWithShape="1">
          <a:blip r:embed="rId3">
            <a:extLst>
              <a:ext uri="{28A0092B-C50C-407E-A947-70E740481C1C}">
                <a14:useLocalDpi xmlns:a14="http://schemas.microsoft.com/office/drawing/2010/main" val="0"/>
              </a:ext>
            </a:extLst>
          </a:blip>
          <a:srcRect r="1982" b="11865"/>
          <a:stretch/>
        </p:blipFill>
        <p:spPr>
          <a:xfrm>
            <a:off x="1286329" y="2418080"/>
            <a:ext cx="10192657" cy="4490720"/>
          </a:xfrm>
          <a:prstGeom prst="rect">
            <a:avLst/>
          </a:prstGeom>
        </p:spPr>
      </p:pic>
      <p:sp>
        <p:nvSpPr>
          <p:cNvPr id="5" name="Oval 4">
            <a:extLst>
              <a:ext uri="{FF2B5EF4-FFF2-40B4-BE49-F238E27FC236}">
                <a16:creationId xmlns:a16="http://schemas.microsoft.com/office/drawing/2014/main" id="{C934DC43-AB53-4431-A16C-A209CC093582}"/>
              </a:ext>
            </a:extLst>
          </p:cNvPr>
          <p:cNvSpPr/>
          <p:nvPr/>
        </p:nvSpPr>
        <p:spPr>
          <a:xfrm>
            <a:off x="1077686" y="1454407"/>
            <a:ext cx="11038114" cy="515866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629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2CD16-F633-4187-B672-8A7B834D5C5E}"/>
              </a:ext>
            </a:extLst>
          </p:cNvPr>
          <p:cNvSpPr>
            <a:spLocks noGrp="1"/>
          </p:cNvSpPr>
          <p:nvPr>
            <p:ph type="title"/>
          </p:nvPr>
        </p:nvSpPr>
        <p:spPr/>
        <p:txBody>
          <a:bodyPr/>
          <a:lstStyle/>
          <a:p>
            <a:r>
              <a:rPr lang="en-US" dirty="0"/>
              <a:t>MIPPA Performance Measures Resources </a:t>
            </a:r>
          </a:p>
        </p:txBody>
      </p:sp>
      <p:sp>
        <p:nvSpPr>
          <p:cNvPr id="3" name="Slide Number Placeholder 2">
            <a:extLst>
              <a:ext uri="{FF2B5EF4-FFF2-40B4-BE49-F238E27FC236}">
                <a16:creationId xmlns:a16="http://schemas.microsoft.com/office/drawing/2014/main" id="{C051CBC2-BA07-4EC9-A937-A72AF349C263}"/>
              </a:ext>
            </a:extLst>
          </p:cNvPr>
          <p:cNvSpPr>
            <a:spLocks noGrp="1"/>
          </p:cNvSpPr>
          <p:nvPr>
            <p:ph type="sldNum" sz="quarter" idx="12"/>
          </p:nvPr>
        </p:nvSpPr>
        <p:spPr/>
        <p:txBody>
          <a:bodyPr>
            <a:normAutofit/>
          </a:bodyPr>
          <a:lstStyle/>
          <a:p>
            <a:fld id="{A162D542-39A4-4598-BEB9-D1267FDA8501}" type="slidenum">
              <a:rPr lang="en-US" smtClean="0"/>
              <a:t>31</a:t>
            </a:fld>
            <a:endParaRPr lang="en-US" dirty="0"/>
          </a:p>
        </p:txBody>
      </p:sp>
      <p:sp>
        <p:nvSpPr>
          <p:cNvPr id="10" name="Content Placeholder 9">
            <a:extLst>
              <a:ext uri="{FF2B5EF4-FFF2-40B4-BE49-F238E27FC236}">
                <a16:creationId xmlns:a16="http://schemas.microsoft.com/office/drawing/2014/main" id="{B50A401D-6ADB-4928-BC0D-3454CDFC4C57}"/>
              </a:ext>
            </a:extLst>
          </p:cNvPr>
          <p:cNvSpPr>
            <a:spLocks noGrp="1"/>
          </p:cNvSpPr>
          <p:nvPr>
            <p:ph sz="quarter" idx="1"/>
          </p:nvPr>
        </p:nvSpPr>
        <p:spPr/>
        <p:txBody>
          <a:bodyPr/>
          <a:lstStyle/>
          <a:p>
            <a:r>
              <a:rPr lang="en-US" dirty="0">
                <a:hlinkClick r:id="rId3"/>
              </a:rPr>
              <a:t>At-a-Glance Reference: MIPPA Performance Measures (PM) Report Sources of Data</a:t>
            </a:r>
            <a:endParaRPr lang="en-US" dirty="0"/>
          </a:p>
          <a:p>
            <a:r>
              <a:rPr lang="en-US" dirty="0">
                <a:hlinkClick r:id="rId4"/>
              </a:rPr>
              <a:t>https://portal.shiptacenter.org/Portal/Content/STARS.aspx</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1863565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p:txBody>
          <a:bodyPr>
            <a:normAutofit fontScale="90000"/>
          </a:bodyPr>
          <a:lstStyle/>
          <a:p>
            <a:r>
              <a:rPr lang="en-US" sz="3600" dirty="0"/>
              <a:t>New Resource: Recent Changes to Medicaid under PHE </a:t>
            </a:r>
          </a:p>
        </p:txBody>
      </p:sp>
      <p:sp>
        <p:nvSpPr>
          <p:cNvPr id="3" name="Text Placeholder 2">
            <a:extLst>
              <a:ext uri="{FF2B5EF4-FFF2-40B4-BE49-F238E27FC236}">
                <a16:creationId xmlns:a16="http://schemas.microsoft.com/office/drawing/2014/main" id="{31629820-1D04-C544-9FCE-DA486E6144C1}"/>
              </a:ext>
            </a:extLst>
          </p:cNvPr>
          <p:cNvSpPr>
            <a:spLocks noGrp="1"/>
          </p:cNvSpPr>
          <p:nvPr>
            <p:ph type="body" idx="1"/>
          </p:nvPr>
        </p:nvSpPr>
        <p:spPr>
          <a:xfrm>
            <a:off x="625642" y="1975758"/>
            <a:ext cx="12110644" cy="4725780"/>
          </a:xfrm>
        </p:spPr>
        <p:txBody>
          <a:bodyPr>
            <a:noAutofit/>
          </a:bodyPr>
          <a:lstStyle/>
          <a:p>
            <a:r>
              <a:rPr lang="en-US" sz="3200" b="0" i="0" dirty="0">
                <a:effectLst/>
                <a:latin typeface="calibri" panose="020F0502020204030204" pitchFamily="34" charset="0"/>
              </a:rPr>
              <a:t>CMS new regulation (Interim Final Rule with Comment Period or IFR) that allows states to change which Medicaid program individuals are enrolled in, with some limitations</a:t>
            </a:r>
          </a:p>
          <a:p>
            <a:r>
              <a:rPr lang="en-US" sz="3200" dirty="0">
                <a:latin typeface="calibri" panose="020F0502020204030204" pitchFamily="34" charset="0"/>
              </a:rPr>
              <a:t>Fact Sheet: </a:t>
            </a:r>
            <a:r>
              <a:rPr lang="en-US" sz="3200" b="0" i="0" dirty="0">
                <a:solidFill>
                  <a:srgbClr val="333333"/>
                </a:solidFill>
                <a:effectLst/>
                <a:latin typeface="calibri" panose="020F0502020204030204" pitchFamily="34" charset="0"/>
              </a:rPr>
              <a:t> </a:t>
            </a:r>
            <a:r>
              <a:rPr lang="en-US" sz="3200" dirty="0">
                <a:latin typeface="Calibri" panose="020F0502020204030204" pitchFamily="34" charset="0"/>
                <a:cs typeface="Calibri" panose="020F0502020204030204" pitchFamily="34" charset="0"/>
                <a:hlinkClick r:id="rId3"/>
              </a:rPr>
              <a:t>Changes to Medicaid following the PHE </a:t>
            </a:r>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rPr>
              <a:t>Webinar: Changes to Medicare and Medicaid following the Public Health Emergency, March 12 at 2 pm ET</a:t>
            </a:r>
          </a:p>
          <a:p>
            <a:r>
              <a:rPr lang="en-US" sz="3200" dirty="0">
                <a:latin typeface="calibri" panose="020F0502020204030204" pitchFamily="34" charset="0"/>
              </a:rPr>
              <a:t>Register:   </a:t>
            </a:r>
            <a:r>
              <a:rPr lang="en-US" sz="2800" dirty="0">
                <a:solidFill>
                  <a:srgbClr val="0048AA"/>
                </a:solidFill>
                <a:hlinkClick r:id="rId4">
                  <a:extLst>
                    <a:ext uri="{A12FA001-AC4F-418D-AE19-62706E023703}">
                      <ahyp:hlinkClr xmlns:ahyp="http://schemas.microsoft.com/office/drawing/2018/hyperlinkcolor" val="tx"/>
                    </a:ext>
                  </a:extLst>
                </a:hlinkClick>
              </a:rPr>
              <a:t>https://ncoa.zoom.us/webinar/register/WN_jmG4kXcLQDuub7KEWTZGbA</a:t>
            </a:r>
            <a:endParaRPr lang="en-US" sz="2800" dirty="0">
              <a:solidFill>
                <a:srgbClr val="0048AA"/>
              </a:solidFill>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endParaRPr lang="en-US" sz="32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US"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p:txBody>
          <a:bodyPr/>
          <a:lstStyle/>
          <a:p>
            <a:fld id="{7407AE2B-5099-7E47-BBD9-B1DA69B8770E}" type="slidenum">
              <a:rPr lang="en-US" smtClean="0"/>
              <a:pPr/>
              <a:t>32</a:t>
            </a:fld>
            <a:endParaRPr lang="en-US" dirty="0"/>
          </a:p>
        </p:txBody>
      </p:sp>
    </p:spTree>
    <p:extLst>
      <p:ext uri="{BB962C8B-B14F-4D97-AF65-F5344CB8AC3E}">
        <p14:creationId xmlns:p14="http://schemas.microsoft.com/office/powerpoint/2010/main" val="332836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a:xfrm>
            <a:off x="983848" y="439839"/>
            <a:ext cx="11898775" cy="1209347"/>
          </a:xfrm>
        </p:spPr>
        <p:txBody>
          <a:bodyPr>
            <a:normAutofit/>
          </a:bodyPr>
          <a:lstStyle/>
          <a:p>
            <a:r>
              <a:rPr lang="en-US" sz="3600" dirty="0"/>
              <a:t>Updated Resources</a:t>
            </a:r>
          </a:p>
        </p:txBody>
      </p:sp>
      <p:sp>
        <p:nvSpPr>
          <p:cNvPr id="3" name="Text Placeholder 2">
            <a:extLst>
              <a:ext uri="{FF2B5EF4-FFF2-40B4-BE49-F238E27FC236}">
                <a16:creationId xmlns:a16="http://schemas.microsoft.com/office/drawing/2014/main" id="{31629820-1D04-C544-9FCE-DA486E6144C1}"/>
              </a:ext>
            </a:extLst>
          </p:cNvPr>
          <p:cNvSpPr>
            <a:spLocks noGrp="1"/>
          </p:cNvSpPr>
          <p:nvPr>
            <p:ph type="body" idx="1"/>
          </p:nvPr>
        </p:nvSpPr>
        <p:spPr>
          <a:xfrm>
            <a:off x="625642" y="1975758"/>
            <a:ext cx="12110644" cy="4725780"/>
          </a:xfrm>
        </p:spPr>
        <p:txBody>
          <a:bodyPr>
            <a:noAutofit/>
          </a:bodyPr>
          <a:lstStyle/>
          <a:p>
            <a:pPr marL="342900" indent="-342900">
              <a:buFont typeface="Arial" panose="020B0604020202020204" pitchFamily="34" charset="0"/>
              <a:buChar char="•"/>
            </a:pPr>
            <a:r>
              <a:rPr lang="en-US" sz="3200" dirty="0">
                <a:effectLst/>
                <a:latin typeface="Calibri" panose="020F0502020204030204" pitchFamily="34" charset="0"/>
                <a:ea typeface="Calibri" panose="020F0502020204030204" pitchFamily="34" charset="0"/>
                <a:hlinkClick r:id="rId3"/>
              </a:rPr>
              <a:t>Core benefits cheat sheet </a:t>
            </a:r>
            <a:endParaRPr lang="en-US" sz="3200" dirty="0">
              <a:effectLst/>
              <a:latin typeface="Calibri" panose="020F0502020204030204" pitchFamily="34" charset="0"/>
              <a:ea typeface="Calibri" panose="020F0502020204030204" pitchFamily="34" charset="0"/>
            </a:endParaRPr>
          </a:p>
          <a:p>
            <a:r>
              <a:rPr lang="en-US" sz="3200" dirty="0">
                <a:solidFill>
                  <a:schemeClr val="tx1"/>
                </a:solidFill>
                <a:latin typeface="Calibri" panose="020F0502020204030204" pitchFamily="34" charset="0"/>
                <a:ea typeface="Calibri" panose="020F0502020204030204" pitchFamily="34" charset="0"/>
              </a:rPr>
              <a:t>Explains the way core benefits for low-income Medicare beneficiaries are administered and how benefits eligibility is determined </a:t>
            </a:r>
            <a:endParaRPr lang="en-US" sz="3200" dirty="0">
              <a:solidFill>
                <a:schemeClr val="tx1"/>
              </a:solidFill>
              <a:effectLst/>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3200" dirty="0">
                <a:latin typeface="Calibri" panose="020F0502020204030204" pitchFamily="34" charset="0"/>
                <a:cs typeface="Calibri" panose="020F0502020204030204" pitchFamily="34" charset="0"/>
                <a:hlinkClick r:id="rId4"/>
              </a:rPr>
              <a:t>2021 LIS eligibility and coverage chart</a:t>
            </a:r>
            <a:endParaRPr lang="en-US" sz="3200" dirty="0">
              <a:latin typeface="Calibri" panose="020F0502020204030204" pitchFamily="34" charset="0"/>
              <a:cs typeface="Calibri" panose="020F0502020204030204" pitchFamily="34" charset="0"/>
            </a:endParaRPr>
          </a:p>
          <a:p>
            <a:r>
              <a:rPr lang="en-US" sz="3200" dirty="0">
                <a:effectLst/>
                <a:latin typeface="Calibri" panose="020F0502020204030204" pitchFamily="34" charset="0"/>
                <a:ea typeface="Calibri" panose="020F0502020204030204" pitchFamily="34" charset="0"/>
              </a:rPr>
              <a:t>Updated eligibility and coverage chart for the Medicare Part D Low-Income Subsidy (Extra Help) following the release of the official Federal Poverty Guidelines</a:t>
            </a:r>
            <a:endParaRPr lang="en-US" sz="3200"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p:txBody>
          <a:bodyPr/>
          <a:lstStyle/>
          <a:p>
            <a:fld id="{7407AE2B-5099-7E47-BBD9-B1DA69B8770E}" type="slidenum">
              <a:rPr lang="en-US" smtClean="0"/>
              <a:pPr/>
              <a:t>33</a:t>
            </a:fld>
            <a:endParaRPr lang="en-US" dirty="0"/>
          </a:p>
        </p:txBody>
      </p:sp>
    </p:spTree>
    <p:extLst>
      <p:ext uri="{BB962C8B-B14F-4D97-AF65-F5344CB8AC3E}">
        <p14:creationId xmlns:p14="http://schemas.microsoft.com/office/powerpoint/2010/main" val="21876419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4205E-A563-4EC0-8405-E7C611957870}"/>
              </a:ext>
            </a:extLst>
          </p:cNvPr>
          <p:cNvSpPr>
            <a:spLocks noGrp="1"/>
          </p:cNvSpPr>
          <p:nvPr>
            <p:ph type="title"/>
          </p:nvPr>
        </p:nvSpPr>
        <p:spPr>
          <a:xfrm>
            <a:off x="859809" y="361059"/>
            <a:ext cx="11060048" cy="1100258"/>
          </a:xfrm>
        </p:spPr>
        <p:txBody>
          <a:bodyPr/>
          <a:lstStyle/>
          <a:p>
            <a:r>
              <a:rPr lang="en-US" dirty="0"/>
              <a:t>Looking ahead  </a:t>
            </a:r>
          </a:p>
        </p:txBody>
      </p:sp>
      <p:pic>
        <p:nvPicPr>
          <p:cNvPr id="18" name="Content Placeholder 17">
            <a:extLst>
              <a:ext uri="{FF2B5EF4-FFF2-40B4-BE49-F238E27FC236}">
                <a16:creationId xmlns:a16="http://schemas.microsoft.com/office/drawing/2014/main" id="{134D6760-F38F-442A-8524-F48774891F53}"/>
              </a:ext>
            </a:extLst>
          </p:cNvPr>
          <p:cNvPicPr>
            <a:picLocks noGrp="1" noChangeAspect="1"/>
          </p:cNvPicPr>
          <p:nvPr>
            <p:ph idx="1"/>
          </p:nvPr>
        </p:nvPicPr>
        <p:blipFill>
          <a:blip r:embed="rId3"/>
          <a:stretch>
            <a:fillRect/>
          </a:stretch>
        </p:blipFill>
        <p:spPr>
          <a:xfrm>
            <a:off x="2305921" y="3655533"/>
            <a:ext cx="9205758" cy="1542422"/>
          </a:xfrm>
          <a:prstGeom prst="rect">
            <a:avLst/>
          </a:prstGeom>
        </p:spPr>
      </p:pic>
      <p:pic>
        <p:nvPicPr>
          <p:cNvPr id="16" name="Picture 15" descr="A close up of a sign&#10;&#10;Description automatically generated">
            <a:extLst>
              <a:ext uri="{FF2B5EF4-FFF2-40B4-BE49-F238E27FC236}">
                <a16:creationId xmlns:a16="http://schemas.microsoft.com/office/drawing/2014/main" id="{F7ED355F-A867-41EE-A0AB-B5E6DAE97E0B}"/>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184565" y="35303"/>
            <a:ext cx="3069235" cy="2036993"/>
          </a:xfrm>
          <a:prstGeom prst="rect">
            <a:avLst/>
          </a:prstGeom>
        </p:spPr>
      </p:pic>
      <p:sp>
        <p:nvSpPr>
          <p:cNvPr id="3" name="Rectangle 2">
            <a:extLst>
              <a:ext uri="{FF2B5EF4-FFF2-40B4-BE49-F238E27FC236}">
                <a16:creationId xmlns:a16="http://schemas.microsoft.com/office/drawing/2014/main" id="{4F65F903-41C4-4A0C-B774-C471063F7BA6}"/>
              </a:ext>
            </a:extLst>
          </p:cNvPr>
          <p:cNvSpPr/>
          <p:nvPr/>
        </p:nvSpPr>
        <p:spPr>
          <a:xfrm>
            <a:off x="859809" y="2292823"/>
            <a:ext cx="11517248" cy="4663147"/>
          </a:xfrm>
          <a:prstGeom prst="rect">
            <a:avLst/>
          </a:prstGeom>
        </p:spPr>
        <p:txBody>
          <a:bodyPr/>
          <a:lstStyle/>
          <a:p>
            <a:pPr lvl="0">
              <a:buChar char="•"/>
            </a:pPr>
            <a:endParaRPr lang="en-US" dirty="0"/>
          </a:p>
        </p:txBody>
      </p:sp>
      <p:graphicFrame>
        <p:nvGraphicFramePr>
          <p:cNvPr id="6" name="Table 6">
            <a:extLst>
              <a:ext uri="{FF2B5EF4-FFF2-40B4-BE49-F238E27FC236}">
                <a16:creationId xmlns:a16="http://schemas.microsoft.com/office/drawing/2014/main" id="{B69CBE5D-3D03-46F4-9BA0-7C378CD55421}"/>
              </a:ext>
            </a:extLst>
          </p:cNvPr>
          <p:cNvGraphicFramePr>
            <a:graphicFrameLocks noGrp="1"/>
          </p:cNvGraphicFramePr>
          <p:nvPr>
            <p:extLst>
              <p:ext uri="{D42A27DB-BD31-4B8C-83A1-F6EECF244321}">
                <p14:modId xmlns:p14="http://schemas.microsoft.com/office/powerpoint/2010/main" val="3513605720"/>
              </p:ext>
            </p:extLst>
          </p:nvPr>
        </p:nvGraphicFramePr>
        <p:xfrm>
          <a:off x="337120" y="1681843"/>
          <a:ext cx="12791051" cy="4160231"/>
        </p:xfrm>
        <a:graphic>
          <a:graphicData uri="http://schemas.openxmlformats.org/drawingml/2006/table">
            <a:tbl>
              <a:tblPr firstRow="1" bandRow="1">
                <a:tableStyleId>{5C22544A-7EE6-4342-B048-85BDC9FD1C3A}</a:tableStyleId>
              </a:tblPr>
              <a:tblGrid>
                <a:gridCol w="8138844">
                  <a:extLst>
                    <a:ext uri="{9D8B030D-6E8A-4147-A177-3AD203B41FA5}">
                      <a16:colId xmlns:a16="http://schemas.microsoft.com/office/drawing/2014/main" val="3487370932"/>
                    </a:ext>
                  </a:extLst>
                </a:gridCol>
                <a:gridCol w="4652207">
                  <a:extLst>
                    <a:ext uri="{9D8B030D-6E8A-4147-A177-3AD203B41FA5}">
                      <a16:colId xmlns:a16="http://schemas.microsoft.com/office/drawing/2014/main" val="87476196"/>
                    </a:ext>
                  </a:extLst>
                </a:gridCol>
              </a:tblGrid>
              <a:tr h="689998">
                <a:tc>
                  <a:txBody>
                    <a:bodyPr/>
                    <a:lstStyle/>
                    <a:p>
                      <a:pPr algn="ctr"/>
                      <a:r>
                        <a:rPr lang="en-US" sz="2800" dirty="0"/>
                        <a:t>EVENT </a:t>
                      </a:r>
                    </a:p>
                  </a:txBody>
                  <a:tcPr/>
                </a:tc>
                <a:tc>
                  <a:txBody>
                    <a:bodyPr/>
                    <a:lstStyle/>
                    <a:p>
                      <a:pPr algn="ctr"/>
                      <a:r>
                        <a:rPr lang="en-US" sz="2800" dirty="0"/>
                        <a:t>DATE</a:t>
                      </a:r>
                    </a:p>
                  </a:txBody>
                  <a:tcPr/>
                </a:tc>
                <a:extLst>
                  <a:ext uri="{0D108BD9-81ED-4DB2-BD59-A6C34878D82A}">
                    <a16:rowId xmlns:a16="http://schemas.microsoft.com/office/drawing/2014/main" val="3620312279"/>
                  </a:ext>
                </a:extLst>
              </a:tr>
              <a:tr h="887562">
                <a:tc>
                  <a:txBody>
                    <a:bodyPr/>
                    <a:lstStyle/>
                    <a:p>
                      <a:r>
                        <a:rPr lang="en-US" sz="2800" dirty="0"/>
                        <a:t>OHIC Programs under COVID-19 call </a:t>
                      </a:r>
                    </a:p>
                  </a:txBody>
                  <a:tcPr/>
                </a:tc>
                <a:tc>
                  <a:txBody>
                    <a:bodyPr/>
                    <a:lstStyle/>
                    <a:p>
                      <a:pPr marL="0" marR="0" lvl="0" indent="0" algn="l" defTabSz="1036290" rtl="0" eaLnBrk="1" fontAlgn="auto" latinLnBrk="0" hangingPunct="1">
                        <a:lnSpc>
                          <a:spcPct val="100000"/>
                        </a:lnSpc>
                        <a:spcBef>
                          <a:spcPts val="0"/>
                        </a:spcBef>
                        <a:spcAft>
                          <a:spcPts val="0"/>
                        </a:spcAft>
                        <a:buClrTx/>
                        <a:buSzTx/>
                        <a:buFontTx/>
                        <a:buNone/>
                        <a:tabLst/>
                        <a:defRPr/>
                      </a:pPr>
                      <a:r>
                        <a:rPr lang="en-US" sz="2800" dirty="0"/>
                        <a:t>February 24 at 3:00 (ET) </a:t>
                      </a:r>
                    </a:p>
                    <a:p>
                      <a:endParaRPr lang="en-US" sz="2800" dirty="0"/>
                    </a:p>
                  </a:txBody>
                  <a:tcPr/>
                </a:tc>
                <a:extLst>
                  <a:ext uri="{0D108BD9-81ED-4DB2-BD59-A6C34878D82A}">
                    <a16:rowId xmlns:a16="http://schemas.microsoft.com/office/drawing/2014/main" val="2467787916"/>
                  </a:ext>
                </a:extLst>
              </a:tr>
              <a:tr h="1688154">
                <a:tc>
                  <a:txBody>
                    <a:bodyPr/>
                    <a:lstStyle/>
                    <a:p>
                      <a:r>
                        <a:rPr lang="en-US" sz="2800" dirty="0"/>
                        <a:t>Changes to Medicaid following the Public Health Emergency </a:t>
                      </a:r>
                    </a:p>
                    <a:p>
                      <a:r>
                        <a:rPr lang="en-US" sz="2400" dirty="0">
                          <a:solidFill>
                            <a:srgbClr val="0048AA"/>
                          </a:solidFill>
                          <a:hlinkClick r:id="rId6">
                            <a:extLst>
                              <a:ext uri="{A12FA001-AC4F-418D-AE19-62706E023703}">
                                <ahyp:hlinkClr xmlns:ahyp="http://schemas.microsoft.com/office/drawing/2018/hyperlinkcolor" val="tx"/>
                              </a:ext>
                            </a:extLst>
                          </a:hlinkClick>
                        </a:rPr>
                        <a:t>https://ncoa.zoom.us/webinar/register/WN_jmG4kXcLQDuub7KEWTZGbA</a:t>
                      </a:r>
                      <a:endParaRPr lang="en-US" sz="2400" dirty="0">
                        <a:solidFill>
                          <a:srgbClr val="0048AA"/>
                        </a:solidFill>
                      </a:endParaRPr>
                    </a:p>
                  </a:txBody>
                  <a:tcPr/>
                </a:tc>
                <a:tc>
                  <a:txBody>
                    <a:bodyPr/>
                    <a:lstStyle/>
                    <a:p>
                      <a:r>
                        <a:rPr lang="en-US" sz="2800" dirty="0"/>
                        <a:t>March 12, 2021 at 2:00 (ET)</a:t>
                      </a:r>
                    </a:p>
                  </a:txBody>
                  <a:tcPr/>
                </a:tc>
                <a:extLst>
                  <a:ext uri="{0D108BD9-81ED-4DB2-BD59-A6C34878D82A}">
                    <a16:rowId xmlns:a16="http://schemas.microsoft.com/office/drawing/2014/main" val="598498884"/>
                  </a:ext>
                </a:extLst>
              </a:tr>
              <a:tr h="837199">
                <a:tc>
                  <a:txBody>
                    <a:bodyPr/>
                    <a:lstStyle/>
                    <a:p>
                      <a:r>
                        <a:rPr lang="en-US" sz="2800" dirty="0"/>
                        <a:t>Next MIPPA TA call </a:t>
                      </a:r>
                    </a:p>
                  </a:txBody>
                  <a:tcPr/>
                </a:tc>
                <a:tc>
                  <a:txBody>
                    <a:bodyPr/>
                    <a:lstStyle/>
                    <a:p>
                      <a:r>
                        <a:rPr lang="en-US" sz="2800" dirty="0"/>
                        <a:t>Thursday, April  8 at 2:00 (ET) </a:t>
                      </a:r>
                    </a:p>
                  </a:txBody>
                  <a:tcPr/>
                </a:tc>
                <a:extLst>
                  <a:ext uri="{0D108BD9-81ED-4DB2-BD59-A6C34878D82A}">
                    <a16:rowId xmlns:a16="http://schemas.microsoft.com/office/drawing/2014/main" val="1511496663"/>
                  </a:ext>
                </a:extLst>
              </a:tr>
            </a:tbl>
          </a:graphicData>
        </a:graphic>
      </p:graphicFrame>
    </p:spTree>
    <p:extLst>
      <p:ext uri="{BB962C8B-B14F-4D97-AF65-F5344CB8AC3E}">
        <p14:creationId xmlns:p14="http://schemas.microsoft.com/office/powerpoint/2010/main" val="1407752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44205E-A563-4EC0-8405-E7C611957870}"/>
              </a:ext>
            </a:extLst>
          </p:cNvPr>
          <p:cNvSpPr>
            <a:spLocks noGrp="1"/>
          </p:cNvSpPr>
          <p:nvPr>
            <p:ph type="title"/>
          </p:nvPr>
        </p:nvSpPr>
        <p:spPr>
          <a:xfrm>
            <a:off x="2320761" y="361059"/>
            <a:ext cx="9176078" cy="1025290"/>
          </a:xfrm>
        </p:spPr>
        <p:txBody>
          <a:bodyPr/>
          <a:lstStyle/>
          <a:p>
            <a:r>
              <a:rPr lang="en-US" dirty="0"/>
              <a:t>Have a question or comment </a:t>
            </a:r>
          </a:p>
        </p:txBody>
      </p:sp>
      <p:pic>
        <p:nvPicPr>
          <p:cNvPr id="18" name="Content Placeholder 17">
            <a:extLst>
              <a:ext uri="{FF2B5EF4-FFF2-40B4-BE49-F238E27FC236}">
                <a16:creationId xmlns:a16="http://schemas.microsoft.com/office/drawing/2014/main" id="{134D6760-F38F-442A-8524-F48774891F53}"/>
              </a:ext>
            </a:extLst>
          </p:cNvPr>
          <p:cNvPicPr>
            <a:picLocks noGrp="1" noChangeAspect="1"/>
          </p:cNvPicPr>
          <p:nvPr>
            <p:ph idx="1"/>
          </p:nvPr>
        </p:nvPicPr>
        <p:blipFill>
          <a:blip r:embed="rId3"/>
          <a:stretch>
            <a:fillRect/>
          </a:stretch>
        </p:blipFill>
        <p:spPr>
          <a:xfrm>
            <a:off x="2305921" y="3655533"/>
            <a:ext cx="9205758" cy="1542422"/>
          </a:xfrm>
          <a:prstGeom prst="rect">
            <a:avLst/>
          </a:prstGeom>
        </p:spPr>
      </p:pic>
      <p:sp>
        <p:nvSpPr>
          <p:cNvPr id="5" name="Text Placeholder 4">
            <a:extLst>
              <a:ext uri="{FF2B5EF4-FFF2-40B4-BE49-F238E27FC236}">
                <a16:creationId xmlns:a16="http://schemas.microsoft.com/office/drawing/2014/main" id="{155FACCA-D70E-4333-948C-A9FA4B08324D}"/>
              </a:ext>
            </a:extLst>
          </p:cNvPr>
          <p:cNvSpPr txBox="1">
            <a:spLocks/>
          </p:cNvSpPr>
          <p:nvPr/>
        </p:nvSpPr>
        <p:spPr>
          <a:xfrm>
            <a:off x="293095" y="1386348"/>
            <a:ext cx="9983669" cy="5191944"/>
          </a:xfrm>
          <a:prstGeom prst="rect">
            <a:avLst/>
          </a:prstGeom>
        </p:spPr>
        <p:txBody>
          <a:bodyPr vert="horz" lIns="103632" tIns="51816" rIns="103632" bIns="51816" rtlCol="0" anchor="ctr">
            <a:normAutofit/>
          </a:bodyPr>
          <a:lstStyle>
            <a:lvl1pPr marL="259072" indent="-259072" algn="l" defTabSz="1036290" rtl="0" eaLnBrk="1" latinLnBrk="0" hangingPunct="1">
              <a:lnSpc>
                <a:spcPct val="90000"/>
              </a:lnSpc>
              <a:spcBef>
                <a:spcPts val="1133"/>
              </a:spcBef>
              <a:buFont typeface="Arial" panose="020B0604020202020204" pitchFamily="34" charset="0"/>
              <a:buChar char="•"/>
              <a:defRPr sz="3173" kern="1200">
                <a:solidFill>
                  <a:schemeClr val="tx1"/>
                </a:solidFill>
                <a:latin typeface="+mn-lt"/>
                <a:ea typeface="+mn-ea"/>
                <a:cs typeface="+mn-cs"/>
              </a:defRPr>
            </a:lvl1pPr>
            <a:lvl2pPr marL="777217" indent="-259072" algn="l" defTabSz="1036290" rtl="0" eaLnBrk="1" latinLnBrk="0" hangingPunct="1">
              <a:lnSpc>
                <a:spcPct val="90000"/>
              </a:lnSpc>
              <a:spcBef>
                <a:spcPts val="567"/>
              </a:spcBef>
              <a:buFont typeface="Arial" panose="020B0604020202020204" pitchFamily="34" charset="0"/>
              <a:buChar char="•"/>
              <a:defRPr sz="2720" kern="1200">
                <a:solidFill>
                  <a:schemeClr val="tx1"/>
                </a:solidFill>
                <a:latin typeface="+mn-lt"/>
                <a:ea typeface="+mn-ea"/>
                <a:cs typeface="+mn-cs"/>
              </a:defRPr>
            </a:lvl2pPr>
            <a:lvl3pPr marL="1295362" indent="-259072" algn="l" defTabSz="1036290" rtl="0" eaLnBrk="1" latinLnBrk="0" hangingPunct="1">
              <a:lnSpc>
                <a:spcPct val="90000"/>
              </a:lnSpc>
              <a:spcBef>
                <a:spcPts val="567"/>
              </a:spcBef>
              <a:buFont typeface="Arial" panose="020B0604020202020204" pitchFamily="34" charset="0"/>
              <a:buChar char="•"/>
              <a:defRPr sz="2267" kern="1200">
                <a:solidFill>
                  <a:schemeClr val="tx1"/>
                </a:solidFill>
                <a:latin typeface="+mn-lt"/>
                <a:ea typeface="+mn-ea"/>
                <a:cs typeface="+mn-cs"/>
              </a:defRPr>
            </a:lvl3pPr>
            <a:lvl4pPr marL="1813507"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4pPr>
            <a:lvl5pPr marL="233165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5pPr>
            <a:lvl6pPr marL="284979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6pPr>
            <a:lvl7pPr marL="3367941"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7pPr>
            <a:lvl8pPr marL="3886086"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8pPr>
            <a:lvl9pPr marL="4404230" indent="-259072" algn="l" defTabSz="1036290" rtl="0" eaLnBrk="1" latinLnBrk="0" hangingPunct="1">
              <a:lnSpc>
                <a:spcPct val="90000"/>
              </a:lnSpc>
              <a:spcBef>
                <a:spcPts val="567"/>
              </a:spcBef>
              <a:buFont typeface="Arial" panose="020B0604020202020204" pitchFamily="34" charset="0"/>
              <a:buChar char="•"/>
              <a:defRPr sz="2040" kern="1200">
                <a:solidFill>
                  <a:schemeClr val="tx1"/>
                </a:solidFill>
                <a:latin typeface="+mn-lt"/>
                <a:ea typeface="+mn-ea"/>
                <a:cs typeface="+mn-cs"/>
              </a:defRPr>
            </a:lvl9pPr>
          </a:lstStyle>
          <a:p>
            <a:pPr>
              <a:lnSpc>
                <a:spcPct val="100000"/>
              </a:lnSpc>
              <a:spcBef>
                <a:spcPts val="600"/>
              </a:spcBef>
            </a:pPr>
            <a:endParaRPr lang="en-US" sz="3200" dirty="0"/>
          </a:p>
        </p:txBody>
      </p:sp>
      <p:pic>
        <p:nvPicPr>
          <p:cNvPr id="7" name="Picture 6" descr="A picture containing swing, chain, table, sitting&#10;&#10;Description automatically generated">
            <a:extLst>
              <a:ext uri="{FF2B5EF4-FFF2-40B4-BE49-F238E27FC236}">
                <a16:creationId xmlns:a16="http://schemas.microsoft.com/office/drawing/2014/main" id="{4C75CA5B-9D23-48E1-8DC2-B3AF3402E9F7}"/>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b="18525"/>
          <a:stretch/>
        </p:blipFill>
        <p:spPr>
          <a:xfrm>
            <a:off x="2995035" y="1934997"/>
            <a:ext cx="8201082" cy="2798025"/>
          </a:xfrm>
          <a:prstGeom prst="rect">
            <a:avLst/>
          </a:prstGeom>
        </p:spPr>
      </p:pic>
      <p:sp>
        <p:nvSpPr>
          <p:cNvPr id="9" name="TextBox 8">
            <a:extLst>
              <a:ext uri="{FF2B5EF4-FFF2-40B4-BE49-F238E27FC236}">
                <a16:creationId xmlns:a16="http://schemas.microsoft.com/office/drawing/2014/main" id="{DFCFD0ED-E01C-4949-8848-3AF36C54A168}"/>
              </a:ext>
            </a:extLst>
          </p:cNvPr>
          <p:cNvSpPr txBox="1"/>
          <p:nvPr/>
        </p:nvSpPr>
        <p:spPr>
          <a:xfrm>
            <a:off x="3749040" y="5212080"/>
            <a:ext cx="8366430" cy="769441"/>
          </a:xfrm>
          <a:prstGeom prst="rect">
            <a:avLst/>
          </a:prstGeom>
          <a:noFill/>
        </p:spPr>
        <p:txBody>
          <a:bodyPr wrap="square" rtlCol="0">
            <a:spAutoFit/>
          </a:bodyPr>
          <a:lstStyle/>
          <a:p>
            <a:r>
              <a:rPr lang="en-US" sz="4400" dirty="0"/>
              <a:t>Type it into the chat…….. </a:t>
            </a:r>
          </a:p>
        </p:txBody>
      </p:sp>
    </p:spTree>
    <p:extLst>
      <p:ext uri="{BB962C8B-B14F-4D97-AF65-F5344CB8AC3E}">
        <p14:creationId xmlns:p14="http://schemas.microsoft.com/office/powerpoint/2010/main" val="18143895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p:txBody>
          <a:bodyPr>
            <a:normAutofit/>
          </a:bodyPr>
          <a:lstStyle/>
          <a:p>
            <a:r>
              <a:rPr lang="en-US" sz="3600" dirty="0"/>
              <a:t>Closing    </a:t>
            </a:r>
          </a:p>
        </p:txBody>
      </p:sp>
      <p:sp>
        <p:nvSpPr>
          <p:cNvPr id="3" name="Text Placeholder 2">
            <a:extLst>
              <a:ext uri="{FF2B5EF4-FFF2-40B4-BE49-F238E27FC236}">
                <a16:creationId xmlns:a16="http://schemas.microsoft.com/office/drawing/2014/main" id="{31629820-1D04-C544-9FCE-DA486E6144C1}"/>
              </a:ext>
            </a:extLst>
          </p:cNvPr>
          <p:cNvSpPr>
            <a:spLocks noGrp="1"/>
          </p:cNvSpPr>
          <p:nvPr>
            <p:ph type="body" idx="1"/>
          </p:nvPr>
        </p:nvSpPr>
        <p:spPr>
          <a:xfrm>
            <a:off x="625642" y="1975758"/>
            <a:ext cx="12596948" cy="4725780"/>
          </a:xfrm>
        </p:spPr>
        <p:txBody>
          <a:bodyPr>
            <a:normAutofit/>
          </a:bodyPr>
          <a:lstStyle/>
          <a:p>
            <a:pPr marL="571500" indent="-571500">
              <a:buFont typeface="Arial" panose="020B0604020202020204" pitchFamily="34" charset="0"/>
              <a:buChar char="•"/>
            </a:pPr>
            <a:r>
              <a:rPr lang="en-US" sz="4100" dirty="0"/>
              <a:t>Meeting slides and recording sent on the MIPPA listserv  </a:t>
            </a:r>
          </a:p>
          <a:p>
            <a:pPr marL="342900" indent="-342900">
              <a:buFont typeface="Arial" panose="020B0604020202020204" pitchFamily="34" charset="0"/>
              <a:buChar char="•"/>
            </a:pPr>
            <a:r>
              <a:rPr lang="en-US" sz="4024" dirty="0">
                <a:hlinkClick r:id="rId3"/>
              </a:rPr>
              <a:t>Ann.Kayrish@ncoa.org</a:t>
            </a:r>
            <a:endParaRPr lang="en-US" sz="4024" dirty="0"/>
          </a:p>
          <a:p>
            <a:pPr marL="342900" indent="-342900">
              <a:buFont typeface="Arial" panose="020B0604020202020204" pitchFamily="34" charset="0"/>
              <a:buChar char="•"/>
            </a:pPr>
            <a:r>
              <a:rPr lang="en-US" sz="4024" dirty="0"/>
              <a:t>571-527-3945 </a:t>
            </a:r>
          </a:p>
          <a:p>
            <a:pPr lvl="1"/>
            <a:r>
              <a:rPr lang="en-US" dirty="0"/>
              <a:t>	</a:t>
            </a:r>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p:txBody>
          <a:bodyPr/>
          <a:lstStyle/>
          <a:p>
            <a:fld id="{7407AE2B-5099-7E47-BBD9-B1DA69B8770E}" type="slidenum">
              <a:rPr lang="en-US" smtClean="0"/>
              <a:pPr/>
              <a:t>36</a:t>
            </a:fld>
            <a:endParaRPr lang="en-US" dirty="0"/>
          </a:p>
        </p:txBody>
      </p:sp>
    </p:spTree>
    <p:extLst>
      <p:ext uri="{BB962C8B-B14F-4D97-AF65-F5344CB8AC3E}">
        <p14:creationId xmlns:p14="http://schemas.microsoft.com/office/powerpoint/2010/main" val="2410414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p:txBody>
          <a:bodyPr>
            <a:normAutofit/>
          </a:bodyPr>
          <a:lstStyle/>
          <a:p>
            <a:r>
              <a:rPr lang="en-US" sz="3600" dirty="0"/>
              <a:t>On today’s call</a:t>
            </a:r>
          </a:p>
        </p:txBody>
      </p:sp>
      <p:sp>
        <p:nvSpPr>
          <p:cNvPr id="3" name="Text Placeholder 2">
            <a:extLst>
              <a:ext uri="{FF2B5EF4-FFF2-40B4-BE49-F238E27FC236}">
                <a16:creationId xmlns:a16="http://schemas.microsoft.com/office/drawing/2014/main" id="{31629820-1D04-C544-9FCE-DA486E6144C1}"/>
              </a:ext>
            </a:extLst>
          </p:cNvPr>
          <p:cNvSpPr>
            <a:spLocks noGrp="1"/>
          </p:cNvSpPr>
          <p:nvPr>
            <p:ph type="body" idx="1"/>
          </p:nvPr>
        </p:nvSpPr>
        <p:spPr>
          <a:xfrm>
            <a:off x="849086" y="1861458"/>
            <a:ext cx="12373504" cy="4840080"/>
          </a:xfrm>
        </p:spPr>
        <p:txBody>
          <a:bodyPr>
            <a:normAutofit/>
          </a:bodyPr>
          <a:lstStyle/>
          <a:p>
            <a:pPr marL="685800" indent="-685800">
              <a:buFont typeface="Arial" panose="020B0604020202020204" pitchFamily="34" charset="0"/>
              <a:buChar char="•"/>
            </a:pPr>
            <a:r>
              <a:rPr lang="en-US" sz="3600" dirty="0">
                <a:latin typeface="+mn-lt"/>
              </a:rPr>
              <a:t>Welcome and housekeeping  </a:t>
            </a:r>
          </a:p>
          <a:p>
            <a:pPr marL="685800" indent="-685800">
              <a:buFont typeface="Arial" panose="020B0604020202020204" pitchFamily="34" charset="0"/>
              <a:buChar char="•"/>
            </a:pPr>
            <a:r>
              <a:rPr lang="en-US" sz="3600" dirty="0">
                <a:latin typeface="+mn-lt"/>
              </a:rPr>
              <a:t>Making the most of food bank partnerships 		</a:t>
            </a:r>
          </a:p>
          <a:p>
            <a:pPr marL="1262192" lvl="1" indent="-571500">
              <a:buFont typeface="Arial" panose="020B0604020202020204" pitchFamily="34" charset="0"/>
              <a:buChar char="•"/>
            </a:pPr>
            <a:r>
              <a:rPr lang="en-US" sz="3600" dirty="0">
                <a:solidFill>
                  <a:schemeClr val="tx1"/>
                </a:solidFill>
              </a:rPr>
              <a:t>Admir Selimovic (Idaho Dept of Aging) </a:t>
            </a:r>
          </a:p>
          <a:p>
            <a:pPr marL="1262192" lvl="1" indent="-571500">
              <a:buFont typeface="Arial" panose="020B0604020202020204" pitchFamily="34" charset="0"/>
              <a:buChar char="•"/>
            </a:pPr>
            <a:r>
              <a:rPr lang="en-US" sz="3600" dirty="0">
                <a:solidFill>
                  <a:schemeClr val="tx1"/>
                </a:solidFill>
              </a:rPr>
              <a:t>Tena Fields (Tennessee SHIP)  </a:t>
            </a:r>
          </a:p>
          <a:p>
            <a:pPr marL="571500" indent="-571500">
              <a:buFont typeface="Arial" panose="020B0604020202020204" pitchFamily="34" charset="0"/>
              <a:buChar char="•"/>
            </a:pPr>
            <a:r>
              <a:rPr lang="en-US" sz="3600" dirty="0">
                <a:latin typeface="+mn-lt"/>
              </a:rPr>
              <a:t>MIPPA performance measure moment</a:t>
            </a:r>
          </a:p>
          <a:p>
            <a:pPr marL="571500" indent="-571500">
              <a:buFont typeface="Arial" panose="020B0604020202020204" pitchFamily="34" charset="0"/>
              <a:buChar char="•"/>
            </a:pPr>
            <a:r>
              <a:rPr lang="en-US" sz="3600" dirty="0">
                <a:latin typeface="+mn-lt"/>
              </a:rPr>
              <a:t>Resource review</a:t>
            </a:r>
          </a:p>
          <a:p>
            <a:r>
              <a:rPr lang="en-US" sz="4400" b="1" dirty="0"/>
              <a:t> </a:t>
            </a:r>
            <a:r>
              <a:rPr lang="en-US" dirty="0"/>
              <a:t>	</a:t>
            </a:r>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14"/>
          </p:nvPr>
        </p:nvSpPr>
        <p:spPr/>
        <p:txBody>
          <a:bodyPr/>
          <a:lstStyle/>
          <a:p>
            <a:fld id="{7407AE2B-5099-7E47-BBD9-B1DA69B8770E}" type="slidenum">
              <a:rPr lang="en-US" smtClean="0"/>
              <a:pPr/>
              <a:t>4</a:t>
            </a:fld>
            <a:endParaRPr lang="en-US" dirty="0"/>
          </a:p>
        </p:txBody>
      </p:sp>
    </p:spTree>
    <p:extLst>
      <p:ext uri="{BB962C8B-B14F-4D97-AF65-F5344CB8AC3E}">
        <p14:creationId xmlns:p14="http://schemas.microsoft.com/office/powerpoint/2010/main" val="35700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430574" y="194704"/>
            <a:ext cx="12956452" cy="7382992"/>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325120" y="171304"/>
            <a:ext cx="13167360" cy="7315200"/>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359453" y="228600"/>
            <a:ext cx="12845744" cy="7315200"/>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239637" y="138736"/>
            <a:ext cx="13085378" cy="7315200"/>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New picture"/>
          <p:cNvPicPr/>
          <p:nvPr/>
        </p:nvPicPr>
        <p:blipFill>
          <a:blip r:embed="rId3"/>
          <a:stretch>
            <a:fillRect/>
          </a:stretch>
        </p:blipFill>
        <p:spPr>
          <a:xfrm>
            <a:off x="245942" y="132430"/>
            <a:ext cx="12997092" cy="7315200"/>
          </a:xfrm>
          <a:prstGeom prst="rect">
            <a:avLst/>
          </a:prstGeom>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itchFamily="34" charset="0"/>
        <a:cs typeface="Arial" pitchFamily="34" charset="0"/>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5EA80E1C5561743894BAA108066A892" ma:contentTypeVersion="12" ma:contentTypeDescription="Create a new document." ma:contentTypeScope="" ma:versionID="1347141b37ac9625b6c94688d7948d87">
  <xsd:schema xmlns:xsd="http://www.w3.org/2001/XMLSchema" xmlns:xs="http://www.w3.org/2001/XMLSchema" xmlns:p="http://schemas.microsoft.com/office/2006/metadata/properties" xmlns:ns3="c097c550-f50a-4525-87b5-9fa57d063d0c" xmlns:ns4="2767793d-c759-4124-be96-24a8e039742e" targetNamespace="http://schemas.microsoft.com/office/2006/metadata/properties" ma:root="true" ma:fieldsID="7f1bd65003f01df07e2978922f622c3a" ns3:_="" ns4:_="">
    <xsd:import namespace="c097c550-f50a-4525-87b5-9fa57d063d0c"/>
    <xsd:import namespace="2767793d-c759-4124-be96-24a8e03974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7c550-f50a-4525-87b5-9fa57d063d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67793d-c759-4124-be96-24a8e03974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9BBBB9-F4E3-4174-98B1-8A2B6D4BCA90}">
  <ds:schemaRefs>
    <ds:schemaRef ds:uri="http://schemas.microsoft.com/sharepoint/v3/contenttype/forms"/>
  </ds:schemaRefs>
</ds:datastoreItem>
</file>

<file path=customXml/itemProps2.xml><?xml version="1.0" encoding="utf-8"?>
<ds:datastoreItem xmlns:ds="http://schemas.openxmlformats.org/officeDocument/2006/customXml" ds:itemID="{E4DCC205-0863-4745-8814-D79AFA91740A}">
  <ds:schemaRefs>
    <ds:schemaRef ds:uri="http://purl.org/dc/elements/1.1/"/>
    <ds:schemaRef ds:uri="http://purl.org/dc/terms/"/>
    <ds:schemaRef ds:uri="http://schemas.openxmlformats.org/package/2006/metadata/core-properties"/>
    <ds:schemaRef ds:uri="http://purl.org/dc/dcmitype/"/>
    <ds:schemaRef ds:uri="c097c550-f50a-4525-87b5-9fa57d063d0c"/>
    <ds:schemaRef ds:uri="http://schemas.microsoft.com/office/infopath/2007/PartnerControls"/>
    <ds:schemaRef ds:uri="http://schemas.microsoft.com/office/2006/documentManagement/types"/>
    <ds:schemaRef ds:uri="2767793d-c759-4124-be96-24a8e039742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A4EB69EF-17DB-4F71-A100-0AEBE1FEDD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7c550-f50a-4525-87b5-9fa57d063d0c"/>
    <ds:schemaRef ds:uri="2767793d-c759-4124-be96-24a8e0397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7415</TotalTime>
  <Words>1529</Words>
  <Application>Microsoft Office PowerPoint</Application>
  <PresentationFormat>Custom</PresentationFormat>
  <Paragraphs>253</Paragraphs>
  <Slides>36</Slides>
  <Notes>36</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36</vt:i4>
      </vt:variant>
    </vt:vector>
  </HeadingPairs>
  <TitlesOfParts>
    <vt:vector size="49" baseType="lpstr">
      <vt:lpstr>Adobe Garamond Pro</vt:lpstr>
      <vt:lpstr>Arial</vt:lpstr>
      <vt:lpstr>calibri</vt:lpstr>
      <vt:lpstr>calibri</vt:lpstr>
      <vt:lpstr>Courier New</vt:lpstr>
      <vt:lpstr>Franklin Gothic Demi</vt:lpstr>
      <vt:lpstr>Franklin Gothic Medium</vt:lpstr>
      <vt:lpstr>Helvetica</vt:lpstr>
      <vt:lpstr>Helvetica Oblique</vt:lpstr>
      <vt:lpstr>Symbol</vt:lpstr>
      <vt:lpstr>Office Theme</vt:lpstr>
      <vt:lpstr>1_Office Theme</vt:lpstr>
      <vt:lpstr>2_Office Theme</vt:lpstr>
      <vt:lpstr>Welcome to the February MIPPA TA call  </vt:lpstr>
      <vt:lpstr>PowerPoint Presentation</vt:lpstr>
      <vt:lpstr>Welcome to the February MIPPA TA call  </vt:lpstr>
      <vt:lpstr>On today’s call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Speaker contact information</vt:lpstr>
      <vt:lpstr>MIPPA Performance Measures</vt:lpstr>
      <vt:lpstr>MIPPA performance measure one   </vt:lpstr>
      <vt:lpstr>Poll question one:  Validation Error</vt:lpstr>
      <vt:lpstr> Answer:  C.  Ensure that at least one MIPPA qualifying topic on the BCF is selected under topics discussed   </vt:lpstr>
      <vt:lpstr>Poll:  Can the team member form/record impact MIPPA performance measure one (PM1)?   </vt:lpstr>
      <vt:lpstr>Yes, Team member form/record impacts all MIPPA PMs</vt:lpstr>
      <vt:lpstr>Corrective Action:</vt:lpstr>
      <vt:lpstr>MIPPA PMs At-A-Glance Reference</vt:lpstr>
      <vt:lpstr>MIPPA Performance Measures Resources </vt:lpstr>
      <vt:lpstr>New Resource: Recent Changes to Medicaid under PHE </vt:lpstr>
      <vt:lpstr>Updated Resources</vt:lpstr>
      <vt:lpstr>Looking ahead  </vt:lpstr>
      <vt:lpstr>Have a question or comment </vt:lpstr>
      <vt:lpstr>Closing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Kayrish</dc:creator>
  <cp:lastModifiedBy>Ann Kayrish</cp:lastModifiedBy>
  <cp:revision>11</cp:revision>
  <cp:lastPrinted>2021-02-10T19:06:04Z</cp:lastPrinted>
  <dcterms:created xsi:type="dcterms:W3CDTF">2020-09-03T21:52:42Z</dcterms:created>
  <dcterms:modified xsi:type="dcterms:W3CDTF">2021-02-11T15:40:04Z</dcterms:modified>
</cp:coreProperties>
</file>