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4"/>
    <p:sldMasterId id="2147483721" r:id="rId5"/>
    <p:sldMasterId id="2147483733" r:id="rId6"/>
  </p:sldMasterIdLst>
  <p:notesMasterIdLst>
    <p:notesMasterId r:id="rId46"/>
  </p:notesMasterIdLst>
  <p:handoutMasterIdLst>
    <p:handoutMasterId r:id="rId47"/>
  </p:handoutMasterIdLst>
  <p:sldIdLst>
    <p:sldId id="258" r:id="rId7"/>
    <p:sldId id="281" r:id="rId8"/>
    <p:sldId id="702" r:id="rId9"/>
    <p:sldId id="744" r:id="rId10"/>
    <p:sldId id="730" r:id="rId11"/>
    <p:sldId id="731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39" r:id="rId20"/>
    <p:sldId id="740" r:id="rId21"/>
    <p:sldId id="741" r:id="rId22"/>
    <p:sldId id="742" r:id="rId23"/>
    <p:sldId id="743" r:id="rId24"/>
    <p:sldId id="717" r:id="rId25"/>
    <p:sldId id="713" r:id="rId26"/>
    <p:sldId id="714" r:id="rId27"/>
    <p:sldId id="711" r:id="rId28"/>
    <p:sldId id="712" r:id="rId29"/>
    <p:sldId id="729" r:id="rId30"/>
    <p:sldId id="256" r:id="rId31"/>
    <p:sldId id="718" r:id="rId32"/>
    <p:sldId id="719" r:id="rId33"/>
    <p:sldId id="720" r:id="rId34"/>
    <p:sldId id="721" r:id="rId35"/>
    <p:sldId id="722" r:id="rId36"/>
    <p:sldId id="723" r:id="rId37"/>
    <p:sldId id="724" r:id="rId38"/>
    <p:sldId id="725" r:id="rId39"/>
    <p:sldId id="726" r:id="rId40"/>
    <p:sldId id="727" r:id="rId41"/>
    <p:sldId id="728" r:id="rId42"/>
    <p:sldId id="280" r:id="rId43"/>
    <p:sldId id="707" r:id="rId44"/>
    <p:sldId id="322" r:id="rId45"/>
  </p:sldIdLst>
  <p:sldSz cx="13817600" cy="7772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D769428B-BBDC-6546-B730-D0A3338B67FB}">
          <p14:sldIdLst>
            <p14:sldId id="258"/>
          </p14:sldIdLst>
        </p14:section>
        <p14:section name="Slide Options" id="{1DD7BAFA-48DC-4D50-92F2-63134A98D53B}">
          <p14:sldIdLst>
            <p14:sldId id="281"/>
            <p14:sldId id="702"/>
            <p14:sldId id="744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17"/>
            <p14:sldId id="713"/>
            <p14:sldId id="714"/>
            <p14:sldId id="711"/>
            <p14:sldId id="712"/>
            <p14:sldId id="729"/>
            <p14:sldId id="256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280"/>
            <p14:sldId id="707"/>
            <p14:sldId id="322"/>
          </p14:sldIdLst>
        </p14:section>
        <p14:section name="NCOA Slides" id="{A38CFE75-8D3A-5B42-A488-7634AFF9DF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4352" userDrawn="1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AA"/>
    <a:srgbClr val="203D89"/>
    <a:srgbClr val="D55320"/>
    <a:srgbClr val="003E7F"/>
    <a:srgbClr val="FFFFFF"/>
    <a:srgbClr val="203D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469B9-FF11-437D-80EA-B948AA505BEB}" v="132" dt="2020-09-10T13:55:5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4" autoAdjust="0"/>
    <p:restoredTop sz="92761" autoAdjust="0"/>
  </p:normalViewPr>
  <p:slideViewPr>
    <p:cSldViewPr snapToGrid="0" snapToObjects="1">
      <p:cViewPr varScale="1">
        <p:scale>
          <a:sx n="70" d="100"/>
          <a:sy n="70" d="100"/>
        </p:scale>
        <p:origin x="690" y="60"/>
      </p:cViewPr>
      <p:guideLst>
        <p:guide orient="horz" pos="2352"/>
        <p:guide pos="4352"/>
        <p:guide orient="horz" pos="18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300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ayrish" userId="adcd31dd-bbde-44c5-8ea9-60b0a9a9d61e" providerId="ADAL" clId="{F460829A-609D-4096-ADFA-01A7D9BC2ABD}"/>
    <pc:docChg chg="undo custSel mod addSld modSld sldOrd">
      <pc:chgData name="Ann Kayrish" userId="adcd31dd-bbde-44c5-8ea9-60b0a9a9d61e" providerId="ADAL" clId="{F460829A-609D-4096-ADFA-01A7D9BC2ABD}" dt="2020-08-26T18:57:13.580" v="1276" actId="20577"/>
      <pc:docMkLst>
        <pc:docMk/>
      </pc:docMkLst>
      <pc:sldChg chg="modSp">
        <pc:chgData name="Ann Kayrish" userId="adcd31dd-bbde-44c5-8ea9-60b0a9a9d61e" providerId="ADAL" clId="{F460829A-609D-4096-ADFA-01A7D9BC2ABD}" dt="2020-08-26T18:12:39.239" v="105" actId="20577"/>
        <pc:sldMkLst>
          <pc:docMk/>
          <pc:sldMk cId="2149428348" sldId="258"/>
        </pc:sldMkLst>
        <pc:spChg chg="mod">
          <ac:chgData name="Ann Kayrish" userId="adcd31dd-bbde-44c5-8ea9-60b0a9a9d61e" providerId="ADAL" clId="{F460829A-609D-4096-ADFA-01A7D9BC2ABD}" dt="2020-08-26T18:12:26.265" v="90" actId="6549"/>
          <ac:spMkLst>
            <pc:docMk/>
            <pc:sldMk cId="2149428348" sldId="258"/>
            <ac:spMk id="14" creationId="{FF56B3EC-3251-EE4D-9C4A-64CAD0ADFE04}"/>
          </ac:spMkLst>
        </pc:spChg>
        <pc:spChg chg="mod">
          <ac:chgData name="Ann Kayrish" userId="adcd31dd-bbde-44c5-8ea9-60b0a9a9d61e" providerId="ADAL" clId="{F460829A-609D-4096-ADFA-01A7D9BC2ABD}" dt="2020-08-26T18:12:39.239" v="105" actId="20577"/>
          <ac:spMkLst>
            <pc:docMk/>
            <pc:sldMk cId="2149428348" sldId="258"/>
            <ac:spMk id="15" creationId="{DE302F38-80D7-A84B-87BF-2B426F63BF72}"/>
          </ac:spMkLst>
        </pc:spChg>
      </pc:sldChg>
      <pc:sldChg chg="modSp">
        <pc:chgData name="Ann Kayrish" userId="adcd31dd-bbde-44c5-8ea9-60b0a9a9d61e" providerId="ADAL" clId="{F460829A-609D-4096-ADFA-01A7D9BC2ABD}" dt="2020-08-26T18:16:20.500" v="388" actId="20577"/>
        <pc:sldMkLst>
          <pc:docMk/>
          <pc:sldMk cId="357000884" sldId="281"/>
        </pc:sldMkLst>
        <pc:spChg chg="mod">
          <ac:chgData name="Ann Kayrish" userId="adcd31dd-bbde-44c5-8ea9-60b0a9a9d61e" providerId="ADAL" clId="{F460829A-609D-4096-ADFA-01A7D9BC2ABD}" dt="2020-08-26T18:16:20.500" v="388" actId="20577"/>
          <ac:spMkLst>
            <pc:docMk/>
            <pc:sldMk cId="357000884" sldId="281"/>
            <ac:spMk id="3" creationId="{31629820-1D04-C544-9FCE-DA486E6144C1}"/>
          </ac:spMkLst>
        </pc:spChg>
      </pc:sldChg>
      <pc:sldChg chg="modSp">
        <pc:chgData name="Ann Kayrish" userId="adcd31dd-bbde-44c5-8ea9-60b0a9a9d61e" providerId="ADAL" clId="{F460829A-609D-4096-ADFA-01A7D9BC2ABD}" dt="2020-08-26T18:29:08.088" v="957" actId="20577"/>
        <pc:sldMkLst>
          <pc:docMk/>
          <pc:sldMk cId="2410414708" sldId="322"/>
        </pc:sldMkLst>
        <pc:spChg chg="mod">
          <ac:chgData name="Ann Kayrish" userId="adcd31dd-bbde-44c5-8ea9-60b0a9a9d61e" providerId="ADAL" clId="{F460829A-609D-4096-ADFA-01A7D9BC2ABD}" dt="2020-08-26T18:29:08.088" v="957" actId="20577"/>
          <ac:spMkLst>
            <pc:docMk/>
            <pc:sldMk cId="2410414708" sldId="322"/>
            <ac:spMk id="3" creationId="{31629820-1D04-C544-9FCE-DA486E6144C1}"/>
          </ac:spMkLst>
        </pc:spChg>
      </pc:sldChg>
      <pc:sldChg chg="modSp">
        <pc:chgData name="Ann Kayrish" userId="adcd31dd-bbde-44c5-8ea9-60b0a9a9d61e" providerId="ADAL" clId="{F460829A-609D-4096-ADFA-01A7D9BC2ABD}" dt="2020-08-26T18:27:20.597" v="805" actId="6549"/>
        <pc:sldMkLst>
          <pc:docMk/>
          <pc:sldMk cId="4009832466" sldId="700"/>
        </pc:sldMkLst>
        <pc:spChg chg="mod">
          <ac:chgData name="Ann Kayrish" userId="adcd31dd-bbde-44c5-8ea9-60b0a9a9d61e" providerId="ADAL" clId="{F460829A-609D-4096-ADFA-01A7D9BC2ABD}" dt="2020-08-26T18:27:20.597" v="805" actId="6549"/>
          <ac:spMkLst>
            <pc:docMk/>
            <pc:sldMk cId="4009832466" sldId="700"/>
            <ac:spMk id="8" creationId="{EEB997EC-637A-4235-AB81-3FBDAAB3EF2B}"/>
          </ac:spMkLst>
        </pc:spChg>
        <pc:spChg chg="mod">
          <ac:chgData name="Ann Kayrish" userId="adcd31dd-bbde-44c5-8ea9-60b0a9a9d61e" providerId="ADAL" clId="{F460829A-609D-4096-ADFA-01A7D9BC2ABD}" dt="2020-08-26T18:27:15.169" v="804" actId="6549"/>
          <ac:spMkLst>
            <pc:docMk/>
            <pc:sldMk cId="4009832466" sldId="700"/>
            <ac:spMk id="9" creationId="{C0CEBF81-6B33-47D8-B2EE-AF8EF4E0E5C5}"/>
          </ac:spMkLst>
        </pc:spChg>
      </pc:sldChg>
      <pc:sldChg chg="addSp delSp modSp">
        <pc:chgData name="Ann Kayrish" userId="adcd31dd-bbde-44c5-8ea9-60b0a9a9d61e" providerId="ADAL" clId="{F460829A-609D-4096-ADFA-01A7D9BC2ABD}" dt="2020-08-26T18:27:05.547" v="803" actId="1076"/>
        <pc:sldMkLst>
          <pc:docMk/>
          <pc:sldMk cId="1407752763" sldId="702"/>
        </pc:sldMkLst>
        <pc:spChg chg="add mod">
          <ac:chgData name="Ann Kayrish" userId="adcd31dd-bbde-44c5-8ea9-60b0a9a9d61e" providerId="ADAL" clId="{F460829A-609D-4096-ADFA-01A7D9BC2ABD}" dt="2020-08-26T18:17:47.882" v="428" actId="20577"/>
          <ac:spMkLst>
            <pc:docMk/>
            <pc:sldMk cId="1407752763" sldId="702"/>
            <ac:spMk id="4" creationId="{0944205E-A563-4EC0-8405-E7C611957870}"/>
          </ac:spMkLst>
        </pc:spChg>
        <pc:spChg chg="mod">
          <ac:chgData name="Ann Kayrish" userId="adcd31dd-bbde-44c5-8ea9-60b0a9a9d61e" providerId="ADAL" clId="{F460829A-609D-4096-ADFA-01A7D9BC2ABD}" dt="2020-08-26T18:26:56.191" v="801" actId="20577"/>
          <ac:spMkLst>
            <pc:docMk/>
            <pc:sldMk cId="1407752763" sldId="702"/>
            <ac:spMk id="5" creationId="{155FACCA-D70E-4333-948C-A9FA4B08324D}"/>
          </ac:spMkLst>
        </pc:spChg>
        <pc:picChg chg="add del mod">
          <ac:chgData name="Ann Kayrish" userId="adcd31dd-bbde-44c5-8ea9-60b0a9a9d61e" providerId="ADAL" clId="{F460829A-609D-4096-ADFA-01A7D9BC2ABD}" dt="2020-08-26T18:17:15.820" v="394"/>
          <ac:picMkLst>
            <pc:docMk/>
            <pc:sldMk cId="1407752763" sldId="702"/>
            <ac:picMk id="2" creationId="{D65F524B-248E-4FA3-9576-CCEACECF3E54}"/>
          </ac:picMkLst>
        </pc:picChg>
        <pc:picChg chg="del">
          <ac:chgData name="Ann Kayrish" userId="adcd31dd-bbde-44c5-8ea9-60b0a9a9d61e" providerId="ADAL" clId="{F460829A-609D-4096-ADFA-01A7D9BC2ABD}" dt="2020-08-26T18:23:40.410" v="769" actId="478"/>
          <ac:picMkLst>
            <pc:docMk/>
            <pc:sldMk cId="1407752763" sldId="702"/>
            <ac:picMk id="3" creationId="{E39D7FB3-4EE7-4D6A-BDC1-7F5059F33945}"/>
          </ac:picMkLst>
        </pc:picChg>
        <pc:picChg chg="add mod">
          <ac:chgData name="Ann Kayrish" userId="adcd31dd-bbde-44c5-8ea9-60b0a9a9d61e" providerId="ADAL" clId="{F460829A-609D-4096-ADFA-01A7D9BC2ABD}" dt="2020-08-26T18:27:05.547" v="803" actId="1076"/>
          <ac:picMkLst>
            <pc:docMk/>
            <pc:sldMk cId="1407752763" sldId="702"/>
            <ac:picMk id="6" creationId="{C06C3383-62EB-4895-827A-F3C71AEC63FD}"/>
          </ac:picMkLst>
        </pc:picChg>
      </pc:sldChg>
      <pc:sldChg chg="addSp delSp modSp mod setBg">
        <pc:chgData name="Ann Kayrish" userId="adcd31dd-bbde-44c5-8ea9-60b0a9a9d61e" providerId="ADAL" clId="{F460829A-609D-4096-ADFA-01A7D9BC2ABD}" dt="2020-08-26T18:27:47.149" v="808" actId="27636"/>
        <pc:sldMkLst>
          <pc:docMk/>
          <pc:sldMk cId="3183659474" sldId="706"/>
        </pc:sldMkLst>
        <pc:spChg chg="mod">
          <ac:chgData name="Ann Kayrish" userId="adcd31dd-bbde-44c5-8ea9-60b0a9a9d61e" providerId="ADAL" clId="{F460829A-609D-4096-ADFA-01A7D9BC2ABD}" dt="2020-08-26T18:27:47.149" v="808" actId="27636"/>
          <ac:spMkLst>
            <pc:docMk/>
            <pc:sldMk cId="3183659474" sldId="706"/>
            <ac:spMk id="2" creationId="{9AB14EDD-8013-4A0C-BDB2-12462C02ABE0}"/>
          </ac:spMkLst>
        </pc:spChg>
        <pc:spChg chg="mod">
          <ac:chgData name="Ann Kayrish" userId="adcd31dd-bbde-44c5-8ea9-60b0a9a9d61e" providerId="ADAL" clId="{F460829A-609D-4096-ADFA-01A7D9BC2ABD}" dt="2020-08-26T18:25:43.649" v="777" actId="26606"/>
          <ac:spMkLst>
            <pc:docMk/>
            <pc:sldMk cId="3183659474" sldId="706"/>
            <ac:spMk id="3" creationId="{1EEB1F82-5764-49DC-9BF6-7319DD1FCF6C}"/>
          </ac:spMkLst>
        </pc:spChg>
        <pc:spChg chg="mod ord">
          <ac:chgData name="Ann Kayrish" userId="adcd31dd-bbde-44c5-8ea9-60b0a9a9d61e" providerId="ADAL" clId="{F460829A-609D-4096-ADFA-01A7D9BC2ABD}" dt="2020-08-26T18:25:43.649" v="777" actId="26606"/>
          <ac:spMkLst>
            <pc:docMk/>
            <pc:sldMk cId="3183659474" sldId="706"/>
            <ac:spMk id="4" creationId="{4F0C4864-624A-4C64-A576-4030079BD6E1}"/>
          </ac:spMkLst>
        </pc:spChg>
        <pc:spChg chg="add del">
          <ac:chgData name="Ann Kayrish" userId="adcd31dd-bbde-44c5-8ea9-60b0a9a9d61e" providerId="ADAL" clId="{F460829A-609D-4096-ADFA-01A7D9BC2ABD}" dt="2020-08-26T18:25:21.954" v="773" actId="26606"/>
          <ac:spMkLst>
            <pc:docMk/>
            <pc:sldMk cId="3183659474" sldId="706"/>
            <ac:spMk id="10" creationId="{460B0EFB-53ED-4F35-B05D-F658EA021C65}"/>
          </ac:spMkLst>
        </pc:spChg>
        <pc:spChg chg="add del">
          <ac:chgData name="Ann Kayrish" userId="adcd31dd-bbde-44c5-8ea9-60b0a9a9d61e" providerId="ADAL" clId="{F460829A-609D-4096-ADFA-01A7D9BC2ABD}" dt="2020-08-26T18:25:21.954" v="773" actId="26606"/>
          <ac:spMkLst>
            <pc:docMk/>
            <pc:sldMk cId="3183659474" sldId="706"/>
            <ac:spMk id="12" creationId="{835EF3DD-7D43-4A27-8967-A92FD8CC9365}"/>
          </ac:spMkLst>
        </pc:spChg>
        <pc:picChg chg="add del mod ord">
          <ac:chgData name="Ann Kayrish" userId="adcd31dd-bbde-44c5-8ea9-60b0a9a9d61e" providerId="ADAL" clId="{F460829A-609D-4096-ADFA-01A7D9BC2ABD}" dt="2020-08-26T18:27:41.955" v="806" actId="478"/>
          <ac:picMkLst>
            <pc:docMk/>
            <pc:sldMk cId="3183659474" sldId="706"/>
            <ac:picMk id="5" creationId="{FA15397F-140A-4AA6-94AF-3580A71F5E2A}"/>
          </ac:picMkLst>
        </pc:picChg>
        <pc:cxnChg chg="add del">
          <ac:chgData name="Ann Kayrish" userId="adcd31dd-bbde-44c5-8ea9-60b0a9a9d61e" providerId="ADAL" clId="{F460829A-609D-4096-ADFA-01A7D9BC2ABD}" dt="2020-08-26T18:25:43.649" v="777" actId="26606"/>
          <ac:cxnSpMkLst>
            <pc:docMk/>
            <pc:sldMk cId="3183659474" sldId="706"/>
            <ac:cxnSpMk id="14" creationId="{A7F400EE-A8A5-48AF-B4D6-291B52C6F0B0}"/>
          </ac:cxnSpMkLst>
        </pc:cxnChg>
      </pc:sldChg>
      <pc:sldChg chg="addSp delSp modSp add ord">
        <pc:chgData name="Ann Kayrish" userId="adcd31dd-bbde-44c5-8ea9-60b0a9a9d61e" providerId="ADAL" clId="{F460829A-609D-4096-ADFA-01A7D9BC2ABD}" dt="2020-08-26T18:57:13.580" v="1276" actId="20577"/>
        <pc:sldMkLst>
          <pc:docMk/>
          <pc:sldMk cId="383115648" sldId="707"/>
        </pc:sldMkLst>
        <pc:spChg chg="mod">
          <ac:chgData name="Ann Kayrish" userId="adcd31dd-bbde-44c5-8ea9-60b0a9a9d61e" providerId="ADAL" clId="{F460829A-609D-4096-ADFA-01A7D9BC2ABD}" dt="2020-08-26T18:40:12.525" v="1003" actId="20577"/>
          <ac:spMkLst>
            <pc:docMk/>
            <pc:sldMk cId="383115648" sldId="707"/>
            <ac:spMk id="8" creationId="{EEB997EC-637A-4235-AB81-3FBDAAB3EF2B}"/>
          </ac:spMkLst>
        </pc:spChg>
        <pc:graphicFrameChg chg="del modGraphic">
          <ac:chgData name="Ann Kayrish" userId="adcd31dd-bbde-44c5-8ea9-60b0a9a9d61e" providerId="ADAL" clId="{F460829A-609D-4096-ADFA-01A7D9BC2ABD}" dt="2020-08-26T18:39:17.953" v="962"/>
          <ac:graphicFrameMkLst>
            <pc:docMk/>
            <pc:sldMk cId="383115648" sldId="707"/>
            <ac:graphicFrameMk id="2" creationId="{DDFA7FD6-1055-4002-A8DE-2771A003C89A}"/>
          </ac:graphicFrameMkLst>
        </pc:graphicFrameChg>
        <pc:graphicFrameChg chg="add mod modGraphic">
          <ac:chgData name="Ann Kayrish" userId="adcd31dd-bbde-44c5-8ea9-60b0a9a9d61e" providerId="ADAL" clId="{F460829A-609D-4096-ADFA-01A7D9BC2ABD}" dt="2020-08-26T18:57:13.580" v="1276" actId="20577"/>
          <ac:graphicFrameMkLst>
            <pc:docMk/>
            <pc:sldMk cId="383115648" sldId="707"/>
            <ac:graphicFrameMk id="3" creationId="{2178430E-29E8-4842-BB23-98FFD30C77D5}"/>
          </ac:graphicFrameMkLst>
        </pc:graphicFrameChg>
      </pc:sldChg>
    </pc:docChg>
  </pc:docChgLst>
  <pc:docChgLst>
    <pc:chgData name="Ann Kayrish" userId="adcd31dd-bbde-44c5-8ea9-60b0a9a9d61e" providerId="ADAL" clId="{1E8469B9-FF11-437D-80EA-B948AA505BEB}"/>
    <pc:docChg chg="undo redo custSel mod addSld delSld modSld sldOrd delMainMaster modSection modNotesMaster modHandout">
      <pc:chgData name="Ann Kayrish" userId="adcd31dd-bbde-44c5-8ea9-60b0a9a9d61e" providerId="ADAL" clId="{1E8469B9-FF11-437D-80EA-B948AA505BEB}" dt="2020-09-10T14:23:49.175" v="2175" actId="1076"/>
      <pc:docMkLst>
        <pc:docMk/>
      </pc:docMkLst>
      <pc:sldChg chg="del">
        <pc:chgData name="Ann Kayrish" userId="adcd31dd-bbde-44c5-8ea9-60b0a9a9d61e" providerId="ADAL" clId="{1E8469B9-FF11-437D-80EA-B948AA505BEB}" dt="2020-09-09T16:05:36.620" v="928" actId="2696"/>
        <pc:sldMkLst>
          <pc:docMk/>
          <pc:sldMk cId="750405205" sldId="256"/>
        </pc:sldMkLst>
      </pc:sldChg>
      <pc:sldChg chg="modSp">
        <pc:chgData name="Ann Kayrish" userId="adcd31dd-bbde-44c5-8ea9-60b0a9a9d61e" providerId="ADAL" clId="{1E8469B9-FF11-437D-80EA-B948AA505BEB}" dt="2020-09-03T18:05:05.578" v="170" actId="27636"/>
        <pc:sldMkLst>
          <pc:docMk/>
          <pc:sldMk cId="2149428348" sldId="258"/>
        </pc:sldMkLst>
        <pc:spChg chg="mod">
          <ac:chgData name="Ann Kayrish" userId="adcd31dd-bbde-44c5-8ea9-60b0a9a9d61e" providerId="ADAL" clId="{1E8469B9-FF11-437D-80EA-B948AA505BEB}" dt="2020-09-03T18:05:05.578" v="170" actId="27636"/>
          <ac:spMkLst>
            <pc:docMk/>
            <pc:sldMk cId="2149428348" sldId="258"/>
            <ac:spMk id="15" creationId="{DE302F38-80D7-A84B-87BF-2B426F63BF72}"/>
          </ac:spMkLst>
        </pc:spChg>
      </pc:sldChg>
      <pc:sldChg chg="del">
        <pc:chgData name="Ann Kayrish" userId="adcd31dd-bbde-44c5-8ea9-60b0a9a9d61e" providerId="ADAL" clId="{1E8469B9-FF11-437D-80EA-B948AA505BEB}" dt="2020-09-09T17:43:37.990" v="1653" actId="2696"/>
        <pc:sldMkLst>
          <pc:docMk/>
          <pc:sldMk cId="0" sldId="260"/>
        </pc:sldMkLst>
      </pc:sldChg>
      <pc:sldChg chg="del">
        <pc:chgData name="Ann Kayrish" userId="adcd31dd-bbde-44c5-8ea9-60b0a9a9d61e" providerId="ADAL" clId="{1E8469B9-FF11-437D-80EA-B948AA505BEB}" dt="2020-09-09T17:43:37.995" v="1654" actId="2696"/>
        <pc:sldMkLst>
          <pc:docMk/>
          <pc:sldMk cId="0" sldId="262"/>
        </pc:sldMkLst>
      </pc:sldChg>
      <pc:sldChg chg="del">
        <pc:chgData name="Ann Kayrish" userId="adcd31dd-bbde-44c5-8ea9-60b0a9a9d61e" providerId="ADAL" clId="{1E8469B9-FF11-437D-80EA-B948AA505BEB}" dt="2020-09-09T17:43:38.011" v="1655" actId="2696"/>
        <pc:sldMkLst>
          <pc:docMk/>
          <pc:sldMk cId="0" sldId="264"/>
        </pc:sldMkLst>
      </pc:sldChg>
      <pc:sldChg chg="del">
        <pc:chgData name="Ann Kayrish" userId="adcd31dd-bbde-44c5-8ea9-60b0a9a9d61e" providerId="ADAL" clId="{1E8469B9-FF11-437D-80EA-B948AA505BEB}" dt="2020-09-09T17:43:38.026" v="1656" actId="2696"/>
        <pc:sldMkLst>
          <pc:docMk/>
          <pc:sldMk cId="0" sldId="266"/>
        </pc:sldMkLst>
      </pc:sldChg>
      <pc:sldChg chg="del">
        <pc:chgData name="Ann Kayrish" userId="adcd31dd-bbde-44c5-8ea9-60b0a9a9d61e" providerId="ADAL" clId="{1E8469B9-FF11-437D-80EA-B948AA505BEB}" dt="2020-09-09T17:43:38.031" v="1657" actId="2696"/>
        <pc:sldMkLst>
          <pc:docMk/>
          <pc:sldMk cId="0" sldId="268"/>
        </pc:sldMkLst>
      </pc:sldChg>
      <pc:sldChg chg="del">
        <pc:chgData name="Ann Kayrish" userId="adcd31dd-bbde-44c5-8ea9-60b0a9a9d61e" providerId="ADAL" clId="{1E8469B9-FF11-437D-80EA-B948AA505BEB}" dt="2020-09-09T17:43:38.045" v="1658" actId="2696"/>
        <pc:sldMkLst>
          <pc:docMk/>
          <pc:sldMk cId="0" sldId="270"/>
        </pc:sldMkLst>
      </pc:sldChg>
      <pc:sldChg chg="del">
        <pc:chgData name="Ann Kayrish" userId="adcd31dd-bbde-44c5-8ea9-60b0a9a9d61e" providerId="ADAL" clId="{1E8469B9-FF11-437D-80EA-B948AA505BEB}" dt="2020-09-09T17:43:38.059" v="1659" actId="2696"/>
        <pc:sldMkLst>
          <pc:docMk/>
          <pc:sldMk cId="0" sldId="272"/>
        </pc:sldMkLst>
      </pc:sldChg>
      <pc:sldChg chg="del">
        <pc:chgData name="Ann Kayrish" userId="adcd31dd-bbde-44c5-8ea9-60b0a9a9d61e" providerId="ADAL" clId="{1E8469B9-FF11-437D-80EA-B948AA505BEB}" dt="2020-09-09T17:43:38.064" v="1660" actId="2696"/>
        <pc:sldMkLst>
          <pc:docMk/>
          <pc:sldMk cId="0" sldId="274"/>
        </pc:sldMkLst>
      </pc:sldChg>
      <pc:sldChg chg="del">
        <pc:chgData name="Ann Kayrish" userId="adcd31dd-bbde-44c5-8ea9-60b0a9a9d61e" providerId="ADAL" clId="{1E8469B9-FF11-437D-80EA-B948AA505BEB}" dt="2020-09-09T17:43:38.078" v="1661" actId="2696"/>
        <pc:sldMkLst>
          <pc:docMk/>
          <pc:sldMk cId="0" sldId="276"/>
        </pc:sldMkLst>
      </pc:sldChg>
      <pc:sldChg chg="del">
        <pc:chgData name="Ann Kayrish" userId="adcd31dd-bbde-44c5-8ea9-60b0a9a9d61e" providerId="ADAL" clId="{1E8469B9-FF11-437D-80EA-B948AA505BEB}" dt="2020-09-09T17:43:38.093" v="1662" actId="2696"/>
        <pc:sldMkLst>
          <pc:docMk/>
          <pc:sldMk cId="0" sldId="278"/>
        </pc:sldMkLst>
      </pc:sldChg>
      <pc:sldChg chg="del">
        <pc:chgData name="Ann Kayrish" userId="adcd31dd-bbde-44c5-8ea9-60b0a9a9d61e" providerId="ADAL" clId="{1E8469B9-FF11-437D-80EA-B948AA505BEB}" dt="2020-09-09T16:05:36.769" v="940" actId="2696"/>
        <pc:sldMkLst>
          <pc:docMk/>
          <pc:sldMk cId="3066490868" sldId="280"/>
        </pc:sldMkLst>
      </pc:sldChg>
      <pc:sldChg chg="modSp">
        <pc:chgData name="Ann Kayrish" userId="adcd31dd-bbde-44c5-8ea9-60b0a9a9d61e" providerId="ADAL" clId="{1E8469B9-FF11-437D-80EA-B948AA505BEB}" dt="2020-09-10T14:21:36.805" v="2174" actId="6549"/>
        <pc:sldMkLst>
          <pc:docMk/>
          <pc:sldMk cId="357000884" sldId="281"/>
        </pc:sldMkLst>
        <pc:spChg chg="mod">
          <ac:chgData name="Ann Kayrish" userId="adcd31dd-bbde-44c5-8ea9-60b0a9a9d61e" providerId="ADAL" clId="{1E8469B9-FF11-437D-80EA-B948AA505BEB}" dt="2020-09-10T14:21:36.805" v="2174" actId="6549"/>
          <ac:spMkLst>
            <pc:docMk/>
            <pc:sldMk cId="357000884" sldId="281"/>
            <ac:spMk id="3" creationId="{31629820-1D04-C544-9FCE-DA486E6144C1}"/>
          </ac:spMkLst>
        </pc:spChg>
      </pc:sldChg>
      <pc:sldChg chg="modSp del">
        <pc:chgData name="Ann Kayrish" userId="adcd31dd-bbde-44c5-8ea9-60b0a9a9d61e" providerId="ADAL" clId="{1E8469B9-FF11-437D-80EA-B948AA505BEB}" dt="2020-09-09T16:01:08.515" v="702" actId="2696"/>
        <pc:sldMkLst>
          <pc:docMk/>
          <pc:sldMk cId="4009832466" sldId="700"/>
        </pc:sldMkLst>
        <pc:spChg chg="mod">
          <ac:chgData name="Ann Kayrish" userId="adcd31dd-bbde-44c5-8ea9-60b0a9a9d61e" providerId="ADAL" clId="{1E8469B9-FF11-437D-80EA-B948AA505BEB}" dt="2020-09-03T18:02:28.484" v="138" actId="20577"/>
          <ac:spMkLst>
            <pc:docMk/>
            <pc:sldMk cId="4009832466" sldId="700"/>
            <ac:spMk id="8" creationId="{EEB997EC-637A-4235-AB81-3FBDAAB3EF2B}"/>
          </ac:spMkLst>
        </pc:spChg>
        <pc:spChg chg="mod">
          <ac:chgData name="Ann Kayrish" userId="adcd31dd-bbde-44c5-8ea9-60b0a9a9d61e" providerId="ADAL" clId="{1E8469B9-FF11-437D-80EA-B948AA505BEB}" dt="2020-09-03T18:02:24.015" v="131" actId="6549"/>
          <ac:spMkLst>
            <pc:docMk/>
            <pc:sldMk cId="4009832466" sldId="700"/>
            <ac:spMk id="9" creationId="{C0CEBF81-6B33-47D8-B2EE-AF8EF4E0E5C5}"/>
          </ac:spMkLst>
        </pc:spChg>
      </pc:sldChg>
      <pc:sldChg chg="addSp delSp modSp mod setBg">
        <pc:chgData name="Ann Kayrish" userId="adcd31dd-bbde-44c5-8ea9-60b0a9a9d61e" providerId="ADAL" clId="{1E8469B9-FF11-437D-80EA-B948AA505BEB}" dt="2020-09-10T14:20:44.988" v="2173" actId="122"/>
        <pc:sldMkLst>
          <pc:docMk/>
          <pc:sldMk cId="1407752763" sldId="702"/>
        </pc:sldMkLst>
        <pc:spChg chg="mod">
          <ac:chgData name="Ann Kayrish" userId="adcd31dd-bbde-44c5-8ea9-60b0a9a9d61e" providerId="ADAL" clId="{1E8469B9-FF11-437D-80EA-B948AA505BEB}" dt="2020-09-10T14:20:44.988" v="2173" actId="122"/>
          <ac:spMkLst>
            <pc:docMk/>
            <pc:sldMk cId="1407752763" sldId="702"/>
            <ac:spMk id="4" creationId="{0944205E-A563-4EC0-8405-E7C611957870}"/>
          </ac:spMkLst>
        </pc:spChg>
        <pc:spChg chg="mod">
          <ac:chgData name="Ann Kayrish" userId="adcd31dd-bbde-44c5-8ea9-60b0a9a9d61e" providerId="ADAL" clId="{1E8469B9-FF11-437D-80EA-B948AA505BEB}" dt="2020-09-10T14:20:05.995" v="2170" actId="27636"/>
          <ac:spMkLst>
            <pc:docMk/>
            <pc:sldMk cId="1407752763" sldId="702"/>
            <ac:spMk id="5" creationId="{155FACCA-D70E-4333-948C-A9FA4B08324D}"/>
          </ac:spMkLst>
        </pc:spChg>
        <pc:spChg chg="add del mod">
          <ac:chgData name="Ann Kayrish" userId="adcd31dd-bbde-44c5-8ea9-60b0a9a9d61e" providerId="ADAL" clId="{1E8469B9-FF11-437D-80EA-B948AA505BEB}" dt="2020-09-09T19:42:38.841" v="2114" actId="931"/>
          <ac:spMkLst>
            <pc:docMk/>
            <pc:sldMk cId="1407752763" sldId="702"/>
            <ac:spMk id="7" creationId="{FF896712-7105-4B36-9C53-CC99FAB0FD21}"/>
          </ac:spMkLst>
        </pc:spChg>
        <pc:spChg chg="add del mod">
          <ac:chgData name="Ann Kayrish" userId="adcd31dd-bbde-44c5-8ea9-60b0a9a9d61e" providerId="ADAL" clId="{1E8469B9-FF11-437D-80EA-B948AA505BEB}" dt="2020-09-09T19:44:20.796" v="2123"/>
          <ac:spMkLst>
            <pc:docMk/>
            <pc:sldMk cId="1407752763" sldId="702"/>
            <ac:spMk id="11" creationId="{C190EEC2-3F3B-40A3-8510-C189A91AC9E1}"/>
          </ac:spMkLst>
        </pc:spChg>
        <pc:spChg chg="add del mod">
          <ac:chgData name="Ann Kayrish" userId="adcd31dd-bbde-44c5-8ea9-60b0a9a9d61e" providerId="ADAL" clId="{1E8469B9-FF11-437D-80EA-B948AA505BEB}" dt="2020-09-09T19:44:20.796" v="2123"/>
          <ac:spMkLst>
            <pc:docMk/>
            <pc:sldMk cId="1407752763" sldId="702"/>
            <ac:spMk id="12" creationId="{5DBB0E1E-3546-4BE2-A967-FB2E32C72E56}"/>
          </ac:spMkLst>
        </pc:spChg>
        <pc:spChg chg="add del mod">
          <ac:chgData name="Ann Kayrish" userId="adcd31dd-bbde-44c5-8ea9-60b0a9a9d61e" providerId="ADAL" clId="{1E8469B9-FF11-437D-80EA-B948AA505BEB}" dt="2020-09-09T19:44:20.796" v="2123"/>
          <ac:spMkLst>
            <pc:docMk/>
            <pc:sldMk cId="1407752763" sldId="702"/>
            <ac:spMk id="13" creationId="{4D0A1174-1E70-4E40-BCC0-8152A8EC2E0C}"/>
          </ac:spMkLst>
        </pc:spChg>
        <pc:spChg chg="add del mod">
          <ac:chgData name="Ann Kayrish" userId="adcd31dd-bbde-44c5-8ea9-60b0a9a9d61e" providerId="ADAL" clId="{1E8469B9-FF11-437D-80EA-B948AA505BEB}" dt="2020-09-09T19:44:54.129" v="2127"/>
          <ac:spMkLst>
            <pc:docMk/>
            <pc:sldMk cId="1407752763" sldId="702"/>
            <ac:spMk id="14" creationId="{703B05A7-AF5A-4522-A2F1-451F55E87152}"/>
          </ac:spMkLst>
        </pc:spChg>
        <pc:spChg chg="add del mod">
          <ac:chgData name="Ann Kayrish" userId="adcd31dd-bbde-44c5-8ea9-60b0a9a9d61e" providerId="ADAL" clId="{1E8469B9-FF11-437D-80EA-B948AA505BEB}" dt="2020-09-09T19:47:14.178" v="2156"/>
          <ac:spMkLst>
            <pc:docMk/>
            <pc:sldMk cId="1407752763" sldId="702"/>
            <ac:spMk id="17" creationId="{5C1B0AC1-A0A9-499B-A76D-F5E416FCE9BE}"/>
          </ac:spMkLst>
        </pc:spChg>
        <pc:spChg chg="add del">
          <ac:chgData name="Ann Kayrish" userId="adcd31dd-bbde-44c5-8ea9-60b0a9a9d61e" providerId="ADAL" clId="{1E8469B9-FF11-437D-80EA-B948AA505BEB}" dt="2020-09-09T19:42:39.422" v="2115" actId="26606"/>
          <ac:spMkLst>
            <pc:docMk/>
            <pc:sldMk cId="1407752763" sldId="702"/>
            <ac:spMk id="23" creationId="{E02F3C71-C981-4614-98EA-D6C494F8091E}"/>
          </ac:spMkLst>
        </pc:spChg>
        <pc:picChg chg="add del mod">
          <ac:chgData name="Ann Kayrish" userId="adcd31dd-bbde-44c5-8ea9-60b0a9a9d61e" providerId="ADAL" clId="{1E8469B9-FF11-437D-80EA-B948AA505BEB}" dt="2020-09-09T19:42:38.841" v="2114" actId="931"/>
          <ac:picMkLst>
            <pc:docMk/>
            <pc:sldMk cId="1407752763" sldId="702"/>
            <ac:picMk id="3" creationId="{0631C47D-7067-434C-A9CB-3C011DF24C92}"/>
          </ac:picMkLst>
        </pc:picChg>
        <pc:picChg chg="add del mod">
          <ac:chgData name="Ann Kayrish" userId="adcd31dd-bbde-44c5-8ea9-60b0a9a9d61e" providerId="ADAL" clId="{1E8469B9-FF11-437D-80EA-B948AA505BEB}" dt="2020-09-09T19:42:42.909" v="2116" actId="478"/>
          <ac:picMkLst>
            <pc:docMk/>
            <pc:sldMk cId="1407752763" sldId="702"/>
            <ac:picMk id="6" creationId="{C06C3383-62EB-4895-827A-F3C71AEC63FD}"/>
          </ac:picMkLst>
        </pc:picChg>
        <pc:picChg chg="add del">
          <ac:chgData name="Ann Kayrish" userId="adcd31dd-bbde-44c5-8ea9-60b0a9a9d61e" providerId="ADAL" clId="{1E8469B9-FF11-437D-80EA-B948AA505BEB}" dt="2020-09-09T19:42:55.282" v="2118" actId="478"/>
          <ac:picMkLst>
            <pc:docMk/>
            <pc:sldMk cId="1407752763" sldId="702"/>
            <ac:picMk id="8" creationId="{FADD6615-5FC7-4B1F-AB1E-FCCB336BBA5B}"/>
          </ac:picMkLst>
        </pc:picChg>
        <pc:picChg chg="add mod">
          <ac:chgData name="Ann Kayrish" userId="adcd31dd-bbde-44c5-8ea9-60b0a9a9d61e" providerId="ADAL" clId="{1E8469B9-FF11-437D-80EA-B948AA505BEB}" dt="2020-09-09T19:43:46.097" v="2121" actId="962"/>
          <ac:picMkLst>
            <pc:docMk/>
            <pc:sldMk cId="1407752763" sldId="702"/>
            <ac:picMk id="10" creationId="{FCE12788-F729-4451-BED4-A098497F0651}"/>
          </ac:picMkLst>
        </pc:picChg>
        <pc:picChg chg="add del mod">
          <ac:chgData name="Ann Kayrish" userId="adcd31dd-bbde-44c5-8ea9-60b0a9a9d61e" providerId="ADAL" clId="{1E8469B9-FF11-437D-80EA-B948AA505BEB}" dt="2020-09-10T14:20:12.364" v="2171" actId="1076"/>
          <ac:picMkLst>
            <pc:docMk/>
            <pc:sldMk cId="1407752763" sldId="702"/>
            <ac:picMk id="16" creationId="{F7ED355F-A867-41EE-A0AB-B5E6DAE97E0B}"/>
          </ac:picMkLst>
        </pc:picChg>
        <pc:picChg chg="mod ord">
          <ac:chgData name="Ann Kayrish" userId="adcd31dd-bbde-44c5-8ea9-60b0a9a9d61e" providerId="ADAL" clId="{1E8469B9-FF11-437D-80EA-B948AA505BEB}" dt="2020-09-09T19:42:39.422" v="2115" actId="26606"/>
          <ac:picMkLst>
            <pc:docMk/>
            <pc:sldMk cId="1407752763" sldId="702"/>
            <ac:picMk id="18" creationId="{134D6760-F38F-442A-8524-F48774891F53}"/>
          </ac:picMkLst>
        </pc:picChg>
      </pc:sldChg>
      <pc:sldChg chg="addSp delSp modSp del mod setBg">
        <pc:chgData name="Ann Kayrish" userId="adcd31dd-bbde-44c5-8ea9-60b0a9a9d61e" providerId="ADAL" clId="{1E8469B9-FF11-437D-80EA-B948AA505BEB}" dt="2020-09-03T21:49:30.280" v="432" actId="2696"/>
        <pc:sldMkLst>
          <pc:docMk/>
          <pc:sldMk cId="1380513751" sldId="703"/>
        </pc:sldMkLst>
        <pc:spChg chg="add del">
          <ac:chgData name="Ann Kayrish" userId="adcd31dd-bbde-44c5-8ea9-60b0a9a9d61e" providerId="ADAL" clId="{1E8469B9-FF11-437D-80EA-B948AA505BEB}" dt="2020-09-03T21:22:46.203" v="262" actId="26606"/>
          <ac:spMkLst>
            <pc:docMk/>
            <pc:sldMk cId="1380513751" sldId="703"/>
            <ac:spMk id="9" creationId="{32BC26D8-82FB-445E-AA49-62A77D7C1EE0}"/>
          </ac:spMkLst>
        </pc:spChg>
        <pc:spChg chg="del mod">
          <ac:chgData name="Ann Kayrish" userId="adcd31dd-bbde-44c5-8ea9-60b0a9a9d61e" providerId="ADAL" clId="{1E8469B9-FF11-437D-80EA-B948AA505BEB}" dt="2020-09-03T21:15:06.906" v="209" actId="478"/>
          <ac:spMkLst>
            <pc:docMk/>
            <pc:sldMk cId="1380513751" sldId="703"/>
            <ac:spMk id="10" creationId="{10666E25-0398-4F66-8830-191D3657E35B}"/>
          </ac:spMkLst>
        </pc:spChg>
        <pc:spChg chg="add del">
          <ac:chgData name="Ann Kayrish" userId="adcd31dd-bbde-44c5-8ea9-60b0a9a9d61e" providerId="ADAL" clId="{1E8469B9-FF11-437D-80EA-B948AA505BEB}" dt="2020-09-03T21:22:46.203" v="262" actId="26606"/>
          <ac:spMkLst>
            <pc:docMk/>
            <pc:sldMk cId="1380513751" sldId="703"/>
            <ac:spMk id="11" creationId="{CB44330D-EA18-4254-AA95-EB49948539B8}"/>
          </ac:spMkLst>
        </pc:spChg>
        <pc:picChg chg="add del mod">
          <ac:chgData name="Ann Kayrish" userId="adcd31dd-bbde-44c5-8ea9-60b0a9a9d61e" providerId="ADAL" clId="{1E8469B9-FF11-437D-80EA-B948AA505BEB}" dt="2020-09-03T21:11:12.468" v="195"/>
          <ac:picMkLst>
            <pc:docMk/>
            <pc:sldMk cId="1380513751" sldId="703"/>
            <ac:picMk id="2" creationId="{7C9B911E-7969-4ABB-B488-74B675E31751}"/>
          </ac:picMkLst>
        </pc:picChg>
        <pc:picChg chg="del">
          <ac:chgData name="Ann Kayrish" userId="adcd31dd-bbde-44c5-8ea9-60b0a9a9d61e" providerId="ADAL" clId="{1E8469B9-FF11-437D-80EA-B948AA505BEB}" dt="2020-09-03T21:10:48.062" v="191" actId="478"/>
          <ac:picMkLst>
            <pc:docMk/>
            <pc:sldMk cId="1380513751" sldId="703"/>
            <ac:picMk id="3" creationId="{A9911909-0DA8-4382-8797-FCDEBCA23441}"/>
          </ac:picMkLst>
        </pc:picChg>
        <pc:picChg chg="add del mod modCrop">
          <ac:chgData name="Ann Kayrish" userId="adcd31dd-bbde-44c5-8ea9-60b0a9a9d61e" providerId="ADAL" clId="{1E8469B9-FF11-437D-80EA-B948AA505BEB}" dt="2020-09-03T21:47:01.241" v="415"/>
          <ac:picMkLst>
            <pc:docMk/>
            <pc:sldMk cId="1380513751" sldId="703"/>
            <ac:picMk id="4" creationId="{29C6B664-B55F-410A-8B5A-6235254DDE77}"/>
          </ac:picMkLst>
        </pc:picChg>
        <pc:picChg chg="add del mod">
          <ac:chgData name="Ann Kayrish" userId="adcd31dd-bbde-44c5-8ea9-60b0a9a9d61e" providerId="ADAL" clId="{1E8469B9-FF11-437D-80EA-B948AA505BEB}" dt="2020-09-03T21:48:35.447" v="428"/>
          <ac:picMkLst>
            <pc:docMk/>
            <pc:sldMk cId="1380513751" sldId="703"/>
            <ac:picMk id="5" creationId="{7A449216-3C89-4213-9D2A-362DE87C2027}"/>
          </ac:picMkLst>
        </pc:picChg>
        <pc:cxnChg chg="add del">
          <ac:chgData name="Ann Kayrish" userId="adcd31dd-bbde-44c5-8ea9-60b0a9a9d61e" providerId="ADAL" clId="{1E8469B9-FF11-437D-80EA-B948AA505BEB}" dt="2020-09-03T21:23:01.356" v="266" actId="26606"/>
          <ac:cxnSpMkLst>
            <pc:docMk/>
            <pc:sldMk cId="1380513751" sldId="703"/>
            <ac:cxnSpMk id="6" creationId="{22F6364A-B358-4BEE-B158-0734D2C938D4}"/>
          </ac:cxnSpMkLst>
        </pc:cxnChg>
      </pc:sldChg>
      <pc:sldChg chg="del">
        <pc:chgData name="Ann Kayrish" userId="adcd31dd-bbde-44c5-8ea9-60b0a9a9d61e" providerId="ADAL" clId="{1E8469B9-FF11-437D-80EA-B948AA505BEB}" dt="2020-09-09T16:11:01.856" v="1023" actId="2696"/>
        <pc:sldMkLst>
          <pc:docMk/>
          <pc:sldMk cId="3651518707" sldId="704"/>
        </pc:sldMkLst>
      </pc:sldChg>
      <pc:sldChg chg="del">
        <pc:chgData name="Ann Kayrish" userId="adcd31dd-bbde-44c5-8ea9-60b0a9a9d61e" providerId="ADAL" clId="{1E8469B9-FF11-437D-80EA-B948AA505BEB}" dt="2020-09-09T16:11:01.870" v="1024" actId="2696"/>
        <pc:sldMkLst>
          <pc:docMk/>
          <pc:sldMk cId="765483426" sldId="705"/>
        </pc:sldMkLst>
      </pc:sldChg>
      <pc:sldChg chg="del">
        <pc:chgData name="Ann Kayrish" userId="adcd31dd-bbde-44c5-8ea9-60b0a9a9d61e" providerId="ADAL" clId="{1E8469B9-FF11-437D-80EA-B948AA505BEB}" dt="2020-09-03T18:04:08.179" v="139" actId="2696"/>
        <pc:sldMkLst>
          <pc:docMk/>
          <pc:sldMk cId="3183659474" sldId="706"/>
        </pc:sldMkLst>
      </pc:sldChg>
      <pc:sldChg chg="addSp delSp modSp mod setBg">
        <pc:chgData name="Ann Kayrish" userId="adcd31dd-bbde-44c5-8ea9-60b0a9a9d61e" providerId="ADAL" clId="{1E8469B9-FF11-437D-80EA-B948AA505BEB}" dt="2020-09-09T17:55:54.678" v="1853" actId="20577"/>
        <pc:sldMkLst>
          <pc:docMk/>
          <pc:sldMk cId="383115648" sldId="707"/>
        </pc:sldMkLst>
        <pc:spChg chg="mod">
          <ac:chgData name="Ann Kayrish" userId="adcd31dd-bbde-44c5-8ea9-60b0a9a9d61e" providerId="ADAL" clId="{1E8469B9-FF11-437D-80EA-B948AA505BEB}" dt="2020-09-09T17:55:36.813" v="1850" actId="20577"/>
          <ac:spMkLst>
            <pc:docMk/>
            <pc:sldMk cId="383115648" sldId="707"/>
            <ac:spMk id="8" creationId="{EEB997EC-637A-4235-AB81-3FBDAAB3EF2B}"/>
          </ac:spMkLst>
        </pc:spChg>
        <pc:spChg chg="mod">
          <ac:chgData name="Ann Kayrish" userId="adcd31dd-bbde-44c5-8ea9-60b0a9a9d61e" providerId="ADAL" clId="{1E8469B9-FF11-437D-80EA-B948AA505BEB}" dt="2020-09-09T17:54:28.202" v="1843" actId="26606"/>
          <ac:spMkLst>
            <pc:docMk/>
            <pc:sldMk cId="383115648" sldId="707"/>
            <ac:spMk id="9" creationId="{C0CEBF81-6B33-47D8-B2EE-AF8EF4E0E5C5}"/>
          </ac:spMkLst>
        </pc:spChg>
        <pc:spChg chg="add del">
          <ac:chgData name="Ann Kayrish" userId="adcd31dd-bbde-44c5-8ea9-60b0a9a9d61e" providerId="ADAL" clId="{1E8469B9-FF11-437D-80EA-B948AA505BEB}" dt="2020-09-09T17:54:28.202" v="1843" actId="26606"/>
          <ac:spMkLst>
            <pc:docMk/>
            <pc:sldMk cId="383115648" sldId="707"/>
            <ac:spMk id="11" creationId="{42A5316D-ED2F-4F89-B4B4-8D9240B1A348}"/>
          </ac:spMkLst>
        </pc:spChg>
        <pc:spChg chg="add del">
          <ac:chgData name="Ann Kayrish" userId="adcd31dd-bbde-44c5-8ea9-60b0a9a9d61e" providerId="ADAL" clId="{1E8469B9-FF11-437D-80EA-B948AA505BEB}" dt="2020-09-09T17:54:01.917" v="1837" actId="26606"/>
          <ac:spMkLst>
            <pc:docMk/>
            <pc:sldMk cId="383115648" sldId="707"/>
            <ac:spMk id="14" creationId="{2550BE34-C2B8-49B8-8519-67A8CAD51AE9}"/>
          </ac:spMkLst>
        </pc:spChg>
        <pc:spChg chg="add del">
          <ac:chgData name="Ann Kayrish" userId="adcd31dd-bbde-44c5-8ea9-60b0a9a9d61e" providerId="ADAL" clId="{1E8469B9-FF11-437D-80EA-B948AA505BEB}" dt="2020-09-09T17:54:01.917" v="1837" actId="26606"/>
          <ac:spMkLst>
            <pc:docMk/>
            <pc:sldMk cId="383115648" sldId="707"/>
            <ac:spMk id="16" creationId="{A7457DD9-5A45-400A-AB4B-4B4EDECA25F1}"/>
          </ac:spMkLst>
        </pc:spChg>
        <pc:spChg chg="add del">
          <ac:chgData name="Ann Kayrish" userId="adcd31dd-bbde-44c5-8ea9-60b0a9a9d61e" providerId="ADAL" clId="{1E8469B9-FF11-437D-80EA-B948AA505BEB}" dt="2020-09-09T17:54:01.917" v="1837" actId="26606"/>
          <ac:spMkLst>
            <pc:docMk/>
            <pc:sldMk cId="383115648" sldId="707"/>
            <ac:spMk id="18" creationId="{441CF7D6-A660-431A-B0BB-140A0D5556B6}"/>
          </ac:spMkLst>
        </pc:spChg>
        <pc:spChg chg="add del">
          <ac:chgData name="Ann Kayrish" userId="adcd31dd-bbde-44c5-8ea9-60b0a9a9d61e" providerId="ADAL" clId="{1E8469B9-FF11-437D-80EA-B948AA505BEB}" dt="2020-09-09T17:54:01.917" v="1837" actId="26606"/>
          <ac:spMkLst>
            <pc:docMk/>
            <pc:sldMk cId="383115648" sldId="707"/>
            <ac:spMk id="20" creationId="{0570A85B-3810-4F95-97B0-CBF4CCDB381C}"/>
          </ac:spMkLst>
        </pc:spChg>
        <pc:graphicFrameChg chg="add del mod modGraphic">
          <ac:chgData name="Ann Kayrish" userId="adcd31dd-bbde-44c5-8ea9-60b0a9a9d61e" providerId="ADAL" clId="{1E8469B9-FF11-437D-80EA-B948AA505BEB}" dt="2020-09-09T17:55:54.678" v="1853" actId="20577"/>
          <ac:graphicFrameMkLst>
            <pc:docMk/>
            <pc:sldMk cId="383115648" sldId="707"/>
            <ac:graphicFrameMk id="3" creationId="{2178430E-29E8-4842-BB23-98FFD30C77D5}"/>
          </ac:graphicFrameMkLst>
        </pc:graphicFrameChg>
      </pc:sldChg>
      <pc:sldChg chg="addSp delSp modSp add del mod ord setBg setClrOvrMap delDesignElem">
        <pc:chgData name="Ann Kayrish" userId="adcd31dd-bbde-44c5-8ea9-60b0a9a9d61e" providerId="ADAL" clId="{1E8469B9-FF11-437D-80EA-B948AA505BEB}" dt="2020-09-09T15:54:27.962" v="693" actId="2696"/>
        <pc:sldMkLst>
          <pc:docMk/>
          <pc:sldMk cId="1075248241" sldId="708"/>
        </pc:sldMkLst>
        <pc:spChg chg="add del mod">
          <ac:chgData name="Ann Kayrish" userId="adcd31dd-bbde-44c5-8ea9-60b0a9a9d61e" providerId="ADAL" clId="{1E8469B9-FF11-437D-80EA-B948AA505BEB}" dt="2020-09-03T21:09:51.673" v="189"/>
          <ac:spMkLst>
            <pc:docMk/>
            <pc:sldMk cId="1075248241" sldId="708"/>
            <ac:spMk id="2" creationId="{FBC031D5-C9C1-4552-9BC0-1731644937A4}"/>
          </ac:spMkLst>
        </pc:spChg>
        <pc:spChg chg="add del mod">
          <ac:chgData name="Ann Kayrish" userId="adcd31dd-bbde-44c5-8ea9-60b0a9a9d61e" providerId="ADAL" clId="{1E8469B9-FF11-437D-80EA-B948AA505BEB}" dt="2020-09-03T21:18:47.786" v="224"/>
          <ac:spMkLst>
            <pc:docMk/>
            <pc:sldMk cId="1075248241" sldId="708"/>
            <ac:spMk id="3" creationId="{95DEEF45-D949-4F28-AF67-2BA723A236AD}"/>
          </ac:spMkLst>
        </pc:spChg>
        <pc:spChg chg="add del mod">
          <ac:chgData name="Ann Kayrish" userId="adcd31dd-bbde-44c5-8ea9-60b0a9a9d61e" providerId="ADAL" clId="{1E8469B9-FF11-437D-80EA-B948AA505BEB}" dt="2020-09-03T21:20:02.216" v="235" actId="931"/>
          <ac:spMkLst>
            <pc:docMk/>
            <pc:sldMk cId="1075248241" sldId="708"/>
            <ac:spMk id="6" creationId="{F841DE51-2C6D-4B49-82BF-80EC4293FC18}"/>
          </ac:spMkLst>
        </pc:spChg>
        <pc:spChg chg="mod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8" creationId="{EEB997EC-637A-4235-AB81-3FBDAAB3EF2B}"/>
          </ac:spMkLst>
        </pc:spChg>
        <pc:spChg chg="del">
          <ac:chgData name="Ann Kayrish" userId="adcd31dd-bbde-44c5-8ea9-60b0a9a9d61e" providerId="ADAL" clId="{1E8469B9-FF11-437D-80EA-B948AA505BEB}" dt="2020-09-03T21:09:51.673" v="189"/>
          <ac:spMkLst>
            <pc:docMk/>
            <pc:sldMk cId="1075248241" sldId="708"/>
            <ac:spMk id="9" creationId="{C0CEBF81-6B33-47D8-B2EE-AF8EF4E0E5C5}"/>
          </ac:spMkLst>
        </pc:spChg>
        <pc:spChg chg="add del mod">
          <ac:chgData name="Ann Kayrish" userId="adcd31dd-bbde-44c5-8ea9-60b0a9a9d61e" providerId="ADAL" clId="{1E8469B9-FF11-437D-80EA-B948AA505BEB}" dt="2020-09-03T21:35:34.599" v="348"/>
          <ac:spMkLst>
            <pc:docMk/>
            <pc:sldMk cId="1075248241" sldId="708"/>
            <ac:spMk id="11" creationId="{52D20BE8-6B6E-43D8-8138-F49E65573B44}"/>
          </ac:spMkLst>
        </pc:spChg>
        <pc:spChg chg="add del">
          <ac:chgData name="Ann Kayrish" userId="adcd31dd-bbde-44c5-8ea9-60b0a9a9d61e" providerId="ADAL" clId="{1E8469B9-FF11-437D-80EA-B948AA505BEB}" dt="2020-09-03T21:22:06.706" v="255" actId="26606"/>
          <ac:spMkLst>
            <pc:docMk/>
            <pc:sldMk cId="1075248241" sldId="708"/>
            <ac:spMk id="13" creationId="{1DB7C82F-AB7E-4F0C-B829-FA1B9C415180}"/>
          </ac:spMkLst>
        </pc:spChg>
        <pc:spChg chg="add del">
          <ac:chgData name="Ann Kayrish" userId="adcd31dd-bbde-44c5-8ea9-60b0a9a9d61e" providerId="ADAL" clId="{1E8469B9-FF11-437D-80EA-B948AA505BEB}" dt="2020-09-03T21:35:18.617" v="346" actId="26606"/>
          <ac:spMkLst>
            <pc:docMk/>
            <pc:sldMk cId="1075248241" sldId="708"/>
            <ac:spMk id="14" creationId="{1DB7C82F-AB7E-4F0C-B829-FA1B9C415180}"/>
          </ac:spMkLst>
        </pc:spChg>
        <pc:spChg chg="add del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15" creationId="{0BC9EFE1-D8CB-4668-9980-DB108327A794}"/>
          </ac:spMkLst>
        </pc:spChg>
        <pc:spChg chg="add del">
          <ac:chgData name="Ann Kayrish" userId="adcd31dd-bbde-44c5-8ea9-60b0a9a9d61e" providerId="ADAL" clId="{1E8469B9-FF11-437D-80EA-B948AA505BEB}" dt="2020-09-03T21:20:50.048" v="241" actId="26606"/>
          <ac:spMkLst>
            <pc:docMk/>
            <pc:sldMk cId="1075248241" sldId="708"/>
            <ac:spMk id="16" creationId="{1DB7C82F-AB7E-4F0C-B829-FA1B9C415180}"/>
          </ac:spMkLst>
        </pc:spChg>
        <pc:spChg chg="add del">
          <ac:chgData name="Ann Kayrish" userId="adcd31dd-bbde-44c5-8ea9-60b0a9a9d61e" providerId="ADAL" clId="{1E8469B9-FF11-437D-80EA-B948AA505BEB}" dt="2020-09-03T21:22:01.772" v="249" actId="26606"/>
          <ac:spMkLst>
            <pc:docMk/>
            <pc:sldMk cId="1075248241" sldId="708"/>
            <ac:spMk id="17" creationId="{7906FDDB-69E2-40D4-958B-0C00BA9C8C68}"/>
          </ac:spMkLst>
        </pc:spChg>
        <pc:spChg chg="add del">
          <ac:chgData name="Ann Kayrish" userId="adcd31dd-bbde-44c5-8ea9-60b0a9a9d61e" providerId="ADAL" clId="{1E8469B9-FF11-437D-80EA-B948AA505BEB}" dt="2020-09-03T21:21:41.838" v="247" actId="26606"/>
          <ac:spMkLst>
            <pc:docMk/>
            <pc:sldMk cId="1075248241" sldId="708"/>
            <ac:spMk id="18" creationId="{0BC9EFE1-D8CB-4668-9980-DB108327A794}"/>
          </ac:spMkLst>
        </pc:spChg>
        <pc:spChg chg="add del">
          <ac:chgData name="Ann Kayrish" userId="adcd31dd-bbde-44c5-8ea9-60b0a9a9d61e" providerId="ADAL" clId="{1E8469B9-FF11-437D-80EA-B948AA505BEB}" dt="2020-09-03T21:32:35.164" v="331" actId="26606"/>
          <ac:spMkLst>
            <pc:docMk/>
            <pc:sldMk cId="1075248241" sldId="708"/>
            <ac:spMk id="19" creationId="{2BDB0B78-05C9-4DF2-8B89-98BD22A4D243}"/>
          </ac:spMkLst>
        </pc:spChg>
        <pc:spChg chg="add del">
          <ac:chgData name="Ann Kayrish" userId="adcd31dd-bbde-44c5-8ea9-60b0a9a9d61e" providerId="ADAL" clId="{1E8469B9-FF11-437D-80EA-B948AA505BEB}" dt="2020-09-03T21:21:41.838" v="247" actId="26606"/>
          <ac:spMkLst>
            <pc:docMk/>
            <pc:sldMk cId="1075248241" sldId="708"/>
            <ac:spMk id="22" creationId="{77DA6D33-2D62-458C-BF5D-DBF612FD557E}"/>
          </ac:spMkLst>
        </pc:spChg>
        <pc:spChg chg="add del">
          <ac:chgData name="Ann Kayrish" userId="adcd31dd-bbde-44c5-8ea9-60b0a9a9d61e" providerId="ADAL" clId="{1E8469B9-FF11-437D-80EA-B948AA505BEB}" dt="2020-09-03T21:35:04.961" v="343" actId="26606"/>
          <ac:spMkLst>
            <pc:docMk/>
            <pc:sldMk cId="1075248241" sldId="708"/>
            <ac:spMk id="23" creationId="{952B4610-38D5-4CB6-81BF-0A650217F550}"/>
          </ac:spMkLst>
        </pc:spChg>
        <pc:spChg chg="add del">
          <ac:chgData name="Ann Kayrish" userId="adcd31dd-bbde-44c5-8ea9-60b0a9a9d61e" providerId="ADAL" clId="{1E8469B9-FF11-437D-80EA-B948AA505BEB}" dt="2020-09-03T21:35:04.961" v="343" actId="26606"/>
          <ac:spMkLst>
            <pc:docMk/>
            <pc:sldMk cId="1075248241" sldId="708"/>
            <ac:spMk id="25" creationId="{9454BDD5-0A66-431E-8FA4-A6ACE9FF480B}"/>
          </ac:spMkLst>
        </pc:spChg>
        <pc:spChg chg="add del">
          <ac:chgData name="Ann Kayrish" userId="adcd31dd-bbde-44c5-8ea9-60b0a9a9d61e" providerId="ADAL" clId="{1E8469B9-FF11-437D-80EA-B948AA505BEB}" dt="2020-09-03T21:22:04.553" v="251" actId="26606"/>
          <ac:spMkLst>
            <pc:docMk/>
            <pc:sldMk cId="1075248241" sldId="708"/>
            <ac:spMk id="26" creationId="{1DB7C82F-AB7E-4F0C-B829-FA1B9C415180}"/>
          </ac:spMkLst>
        </pc:spChg>
        <pc:spChg chg="add del">
          <ac:chgData name="Ann Kayrish" userId="adcd31dd-bbde-44c5-8ea9-60b0a9a9d61e" providerId="ADAL" clId="{1E8469B9-FF11-437D-80EA-B948AA505BEB}" dt="2020-09-03T21:35:18.613" v="345" actId="26606"/>
          <ac:spMkLst>
            <pc:docMk/>
            <pc:sldMk cId="1075248241" sldId="708"/>
            <ac:spMk id="28" creationId="{0BC9EFE1-D8CB-4668-9980-DB108327A794}"/>
          </ac:spMkLst>
        </pc:spChg>
        <pc:spChg chg="add del">
          <ac:chgData name="Ann Kayrish" userId="adcd31dd-bbde-44c5-8ea9-60b0a9a9d61e" providerId="ADAL" clId="{1E8469B9-FF11-437D-80EA-B948AA505BEB}" dt="2020-09-03T21:35:18.613" v="345" actId="26606"/>
          <ac:spMkLst>
            <pc:docMk/>
            <pc:sldMk cId="1075248241" sldId="708"/>
            <ac:spMk id="30" creationId="{77DA6D33-2D62-458C-BF5D-DBF612FD557E}"/>
          </ac:spMkLst>
        </pc:spChg>
        <pc:spChg chg="add del">
          <ac:chgData name="Ann Kayrish" userId="adcd31dd-bbde-44c5-8ea9-60b0a9a9d61e" providerId="ADAL" clId="{1E8469B9-FF11-437D-80EA-B948AA505BEB}" dt="2020-09-03T21:35:02.949" v="341" actId="26606"/>
          <ac:spMkLst>
            <pc:docMk/>
            <pc:sldMk cId="1075248241" sldId="708"/>
            <ac:spMk id="31" creationId="{A17F8DB3-B0E3-4E92-B7B2-151AD897CA55}"/>
          </ac:spMkLst>
        </pc:spChg>
        <pc:spChg chg="add del">
          <ac:chgData name="Ann Kayrish" userId="adcd31dd-bbde-44c5-8ea9-60b0a9a9d61e" providerId="ADAL" clId="{1E8469B9-FF11-437D-80EA-B948AA505BEB}" dt="2020-09-03T21:35:53.991" v="350"/>
          <ac:spMkLst>
            <pc:docMk/>
            <pc:sldMk cId="1075248241" sldId="708"/>
            <ac:spMk id="32" creationId="{1DB7C82F-AB7E-4F0C-B829-FA1B9C415180}"/>
          </ac:spMkLst>
        </pc:spChg>
        <pc:spChg chg="add del mod">
          <ac:chgData name="Ann Kayrish" userId="adcd31dd-bbde-44c5-8ea9-60b0a9a9d61e" providerId="ADAL" clId="{1E8469B9-FF11-437D-80EA-B948AA505BEB}" dt="2020-09-03T21:35:53.991" v="350"/>
          <ac:spMkLst>
            <pc:docMk/>
            <pc:sldMk cId="1075248241" sldId="708"/>
            <ac:spMk id="33" creationId="{A6EB80CC-E9B5-47FB-A6F2-0CE21AFA361B}"/>
          </ac:spMkLst>
        </pc:spChg>
        <pc:spChg chg="add del">
          <ac:chgData name="Ann Kayrish" userId="adcd31dd-bbde-44c5-8ea9-60b0a9a9d61e" providerId="ADAL" clId="{1E8469B9-FF11-437D-80EA-B948AA505BEB}" dt="2020-09-03T21:35:02.949" v="341" actId="26606"/>
          <ac:spMkLst>
            <pc:docMk/>
            <pc:sldMk cId="1075248241" sldId="708"/>
            <ac:spMk id="34" creationId="{42A5316D-ED2F-4F89-B4B4-8D9240B1A348}"/>
          </ac:spMkLst>
        </pc:spChg>
        <pc:spChg chg="add del mod">
          <ac:chgData name="Ann Kayrish" userId="adcd31dd-bbde-44c5-8ea9-60b0a9a9d61e" providerId="ADAL" clId="{1E8469B9-FF11-437D-80EA-B948AA505BEB}" dt="2020-09-03T21:35:53.991" v="350"/>
          <ac:spMkLst>
            <pc:docMk/>
            <pc:sldMk cId="1075248241" sldId="708"/>
            <ac:spMk id="35" creationId="{A8B717EF-183E-45C0-93A3-A25E75610849}"/>
          </ac:spMkLst>
        </pc:spChg>
        <pc:spChg chg="add del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36" creationId="{77DA6D33-2D62-458C-BF5D-DBF612FD557E}"/>
          </ac:spMkLst>
        </pc:spChg>
        <pc:spChg chg="add del mod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39" creationId="{00101A30-6782-4B43-8F8D-862C0E2101AE}"/>
          </ac:spMkLst>
        </pc:spChg>
        <pc:spChg chg="add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41" creationId="{62542EEC-4F7C-4AE2-933E-EAC8EB3FA378}"/>
          </ac:spMkLst>
        </pc:spChg>
        <pc:spChg chg="add del">
          <ac:chgData name="Ann Kayrish" userId="adcd31dd-bbde-44c5-8ea9-60b0a9a9d61e" providerId="ADAL" clId="{1E8469B9-FF11-437D-80EA-B948AA505BEB}" dt="2020-09-03T21:37:35.054" v="363" actId="26606"/>
          <ac:spMkLst>
            <pc:docMk/>
            <pc:sldMk cId="1075248241" sldId="708"/>
            <ac:spMk id="44" creationId="{1DB7C82F-AB7E-4F0C-B829-FA1B9C415180}"/>
          </ac:spMkLst>
        </pc:spChg>
        <pc:spChg chg="add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46" creationId="{B81933D1-5615-42C7-9C0B-4EB7105CCE2D}"/>
          </ac:spMkLst>
        </pc:spChg>
        <pc:spChg chg="add">
          <ac:chgData name="Ann Kayrish" userId="adcd31dd-bbde-44c5-8ea9-60b0a9a9d61e" providerId="ADAL" clId="{1E8469B9-FF11-437D-80EA-B948AA505BEB}" dt="2020-09-03T21:52:42.809" v="440" actId="26606"/>
          <ac:spMkLst>
            <pc:docMk/>
            <pc:sldMk cId="1075248241" sldId="708"/>
            <ac:spMk id="48" creationId="{19C9EAEA-39D0-4B0E-A0EB-51E7B26740B1}"/>
          </ac:spMkLst>
        </pc:spChg>
        <pc:grpChg chg="add">
          <ac:chgData name="Ann Kayrish" userId="adcd31dd-bbde-44c5-8ea9-60b0a9a9d61e" providerId="ADAL" clId="{1E8469B9-FF11-437D-80EA-B948AA505BEB}" dt="2020-09-03T21:52:42.809" v="440" actId="26606"/>
          <ac:grpSpMkLst>
            <pc:docMk/>
            <pc:sldMk cId="1075248241" sldId="708"/>
            <ac:grpSpMk id="50" creationId="{032D8612-31EB-44CF-A1D0-14FD4C705424}"/>
          </ac:grpSpMkLst>
        </pc:grpChg>
        <pc:picChg chg="add del mod modCrop">
          <ac:chgData name="Ann Kayrish" userId="adcd31dd-bbde-44c5-8ea9-60b0a9a9d61e" providerId="ADAL" clId="{1E8469B9-FF11-437D-80EA-B948AA505BEB}" dt="2020-09-03T21:19:40.039" v="234" actId="478"/>
          <ac:picMkLst>
            <pc:docMk/>
            <pc:sldMk cId="1075248241" sldId="708"/>
            <ac:picMk id="4" creationId="{1C7AE2F9-81D8-4DD6-8F6D-0C894E147ED0}"/>
          </ac:picMkLst>
        </pc:picChg>
        <pc:picChg chg="add del mod ord">
          <ac:chgData name="Ann Kayrish" userId="adcd31dd-bbde-44c5-8ea9-60b0a9a9d61e" providerId="ADAL" clId="{1E8469B9-FF11-437D-80EA-B948AA505BEB}" dt="2020-09-03T21:36:54.610" v="354" actId="478"/>
          <ac:picMkLst>
            <pc:docMk/>
            <pc:sldMk cId="1075248241" sldId="708"/>
            <ac:picMk id="10" creationId="{83418A58-9EFA-400D-9109-0CB416729F49}"/>
          </ac:picMkLst>
        </pc:picChg>
        <pc:picChg chg="add del">
          <ac:chgData name="Ann Kayrish" userId="adcd31dd-bbde-44c5-8ea9-60b0a9a9d61e" providerId="ADAL" clId="{1E8469B9-FF11-437D-80EA-B948AA505BEB}" dt="2020-09-03T21:52:42.809" v="440" actId="26606"/>
          <ac:picMkLst>
            <pc:docMk/>
            <pc:sldMk cId="1075248241" sldId="708"/>
            <ac:picMk id="12" creationId="{7CBAE1BD-B8E4-4029-8AA2-C77E4FED9864}"/>
          </ac:picMkLst>
        </pc:picChg>
        <pc:picChg chg="add del">
          <ac:chgData name="Ann Kayrish" userId="adcd31dd-bbde-44c5-8ea9-60b0a9a9d61e" providerId="ADAL" clId="{1E8469B9-FF11-437D-80EA-B948AA505BEB}" dt="2020-09-03T21:21:41.838" v="247" actId="26606"/>
          <ac:picMkLst>
            <pc:docMk/>
            <pc:sldMk cId="1075248241" sldId="708"/>
            <ac:picMk id="20" creationId="{7CBAE1BD-B8E4-4029-8AA2-C77E4FED9864}"/>
          </ac:picMkLst>
        </pc:picChg>
        <pc:picChg chg="add del mod">
          <ac:chgData name="Ann Kayrish" userId="adcd31dd-bbde-44c5-8ea9-60b0a9a9d61e" providerId="ADAL" clId="{1E8469B9-FF11-437D-80EA-B948AA505BEB}" dt="2020-09-03T21:35:04.019" v="342"/>
          <ac:picMkLst>
            <pc:docMk/>
            <pc:sldMk cId="1075248241" sldId="708"/>
            <ac:picMk id="27" creationId="{0E20DB80-B0BA-4F09-9F88-BAC079C4D194}"/>
          </ac:picMkLst>
        </pc:picChg>
        <pc:picChg chg="add del">
          <ac:chgData name="Ann Kayrish" userId="adcd31dd-bbde-44c5-8ea9-60b0a9a9d61e" providerId="ADAL" clId="{1E8469B9-FF11-437D-80EA-B948AA505BEB}" dt="2020-09-03T21:35:18.613" v="345" actId="26606"/>
          <ac:picMkLst>
            <pc:docMk/>
            <pc:sldMk cId="1075248241" sldId="708"/>
            <ac:picMk id="29" creationId="{7CBAE1BD-B8E4-4029-8AA2-C77E4FED9864}"/>
          </ac:picMkLst>
        </pc:picChg>
        <pc:picChg chg="add mod">
          <ac:chgData name="Ann Kayrish" userId="adcd31dd-bbde-44c5-8ea9-60b0a9a9d61e" providerId="ADAL" clId="{1E8469B9-FF11-437D-80EA-B948AA505BEB}" dt="2020-09-03T22:00:20.856" v="455" actId="1076"/>
          <ac:picMkLst>
            <pc:docMk/>
            <pc:sldMk cId="1075248241" sldId="708"/>
            <ac:picMk id="37" creationId="{BE1DEA07-41F0-4DCB-A7DC-153D728F7F98}"/>
          </ac:picMkLst>
        </pc:picChg>
        <pc:picChg chg="add del mod">
          <ac:chgData name="Ann Kayrish" userId="adcd31dd-bbde-44c5-8ea9-60b0a9a9d61e" providerId="ADAL" clId="{1E8469B9-FF11-437D-80EA-B948AA505BEB}" dt="2020-09-03T21:18:43.688" v="223"/>
          <ac:picMkLst>
            <pc:docMk/>
            <pc:sldMk cId="1075248241" sldId="708"/>
            <ac:picMk id="1026" creationId="{A0AC8198-7C90-4563-88D9-33850B6CEE85}"/>
          </ac:picMkLst>
        </pc:picChg>
        <pc:cxnChg chg="add del">
          <ac:chgData name="Ann Kayrish" userId="adcd31dd-bbde-44c5-8ea9-60b0a9a9d61e" providerId="ADAL" clId="{1E8469B9-FF11-437D-80EA-B948AA505BEB}" dt="2020-09-03T21:32:35.164" v="331" actId="26606"/>
          <ac:cxnSpMkLst>
            <pc:docMk/>
            <pc:sldMk cId="1075248241" sldId="708"/>
            <ac:cxnSpMk id="21" creationId="{A7F400EE-A8A5-48AF-B4D6-291B52C6F0B0}"/>
          </ac:cxnSpMkLst>
        </pc:cxnChg>
        <pc:cxnChg chg="add del">
          <ac:chgData name="Ann Kayrish" userId="adcd31dd-bbde-44c5-8ea9-60b0a9a9d61e" providerId="ADAL" clId="{1E8469B9-FF11-437D-80EA-B948AA505BEB}" dt="2020-09-03T21:22:01.772" v="249" actId="26606"/>
          <ac:cxnSpMkLst>
            <pc:docMk/>
            <pc:sldMk cId="1075248241" sldId="708"/>
            <ac:cxnSpMk id="24" creationId="{A7F400EE-A8A5-48AF-B4D6-291B52C6F0B0}"/>
          </ac:cxnSpMkLst>
        </pc:cxnChg>
      </pc:sldChg>
      <pc:sldChg chg="addSp delSp modSp add del">
        <pc:chgData name="Ann Kayrish" userId="adcd31dd-bbde-44c5-8ea9-60b0a9a9d61e" providerId="ADAL" clId="{1E8469B9-FF11-437D-80EA-B948AA505BEB}" dt="2020-09-03T21:46:23.416" v="414" actId="2696"/>
        <pc:sldMkLst>
          <pc:docMk/>
          <pc:sldMk cId="2578210062" sldId="709"/>
        </pc:sldMkLst>
        <pc:picChg chg="add del mod modCrop">
          <ac:chgData name="Ann Kayrish" userId="adcd31dd-bbde-44c5-8ea9-60b0a9a9d61e" providerId="ADAL" clId="{1E8469B9-FF11-437D-80EA-B948AA505BEB}" dt="2020-09-03T21:43:26.633" v="387"/>
          <ac:picMkLst>
            <pc:docMk/>
            <pc:sldMk cId="2578210062" sldId="709"/>
            <ac:picMk id="2" creationId="{28AC22EA-6C8B-4D60-9B76-C74E076189F8}"/>
          </ac:picMkLst>
        </pc:picChg>
        <pc:picChg chg="del">
          <ac:chgData name="Ann Kayrish" userId="adcd31dd-bbde-44c5-8ea9-60b0a9a9d61e" providerId="ADAL" clId="{1E8469B9-FF11-437D-80EA-B948AA505BEB}" dt="2020-09-03T21:23:58.842" v="267" actId="478"/>
          <ac:picMkLst>
            <pc:docMk/>
            <pc:sldMk cId="2578210062" sldId="709"/>
            <ac:picMk id="3" creationId="{A9911909-0DA8-4382-8797-FCDEBCA23441}"/>
          </ac:picMkLst>
        </pc:picChg>
        <pc:picChg chg="add mod">
          <ac:chgData name="Ann Kayrish" userId="adcd31dd-bbde-44c5-8ea9-60b0a9a9d61e" providerId="ADAL" clId="{1E8469B9-FF11-437D-80EA-B948AA505BEB}" dt="2020-09-03T21:40:01.314" v="365" actId="1076"/>
          <ac:picMkLst>
            <pc:docMk/>
            <pc:sldMk cId="2578210062" sldId="709"/>
            <ac:picMk id="4" creationId="{491E24C2-D536-4ACF-942B-BC6953B43BDC}"/>
          </ac:picMkLst>
        </pc:picChg>
      </pc:sldChg>
      <pc:sldChg chg="addSp delSp modSp add del">
        <pc:chgData name="Ann Kayrish" userId="adcd31dd-bbde-44c5-8ea9-60b0a9a9d61e" providerId="ADAL" clId="{1E8469B9-FF11-437D-80EA-B948AA505BEB}" dt="2020-09-03T21:49:47.472" v="433" actId="2696"/>
        <pc:sldMkLst>
          <pc:docMk/>
          <pc:sldMk cId="1367019354" sldId="710"/>
        </pc:sldMkLst>
        <pc:spChg chg="add del mod">
          <ac:chgData name="Ann Kayrish" userId="adcd31dd-bbde-44c5-8ea9-60b0a9a9d61e" providerId="ADAL" clId="{1E8469B9-FF11-437D-80EA-B948AA505BEB}" dt="2020-09-03T21:29:54.632" v="314" actId="478"/>
          <ac:spMkLst>
            <pc:docMk/>
            <pc:sldMk cId="1367019354" sldId="710"/>
            <ac:spMk id="5" creationId="{25A870DE-220E-4C8F-BAB3-FBB28FD8C078}"/>
          </ac:spMkLst>
        </pc:spChg>
        <pc:spChg chg="add del mod">
          <ac:chgData name="Ann Kayrish" userId="adcd31dd-bbde-44c5-8ea9-60b0a9a9d61e" providerId="ADAL" clId="{1E8469B9-FF11-437D-80EA-B948AA505BEB}" dt="2020-09-03T21:30:03.527" v="316"/>
          <ac:spMkLst>
            <pc:docMk/>
            <pc:sldMk cId="1367019354" sldId="710"/>
            <ac:spMk id="6" creationId="{E389086E-9C80-4954-AFF9-8A086795D5BB}"/>
          </ac:spMkLst>
        </pc:spChg>
        <pc:spChg chg="add del">
          <ac:chgData name="Ann Kayrish" userId="adcd31dd-bbde-44c5-8ea9-60b0a9a9d61e" providerId="ADAL" clId="{1E8469B9-FF11-437D-80EA-B948AA505BEB}" dt="2020-09-03T21:29:58.796" v="315"/>
          <ac:spMkLst>
            <pc:docMk/>
            <pc:sldMk cId="1367019354" sldId="710"/>
            <ac:spMk id="10" creationId="{10666E25-0398-4F66-8830-191D3657E35B}"/>
          </ac:spMkLst>
        </pc:spChg>
        <pc:picChg chg="del">
          <ac:chgData name="Ann Kayrish" userId="adcd31dd-bbde-44c5-8ea9-60b0a9a9d61e" providerId="ADAL" clId="{1E8469B9-FF11-437D-80EA-B948AA505BEB}" dt="2020-09-03T21:28:41.033" v="305" actId="478"/>
          <ac:picMkLst>
            <pc:docMk/>
            <pc:sldMk cId="1367019354" sldId="710"/>
            <ac:picMk id="2" creationId="{28AC22EA-6C8B-4D60-9B76-C74E076189F8}"/>
          </ac:picMkLst>
        </pc:picChg>
        <pc:picChg chg="add del mod modCrop">
          <ac:chgData name="Ann Kayrish" userId="adcd31dd-bbde-44c5-8ea9-60b0a9a9d61e" providerId="ADAL" clId="{1E8469B9-FF11-437D-80EA-B948AA505BEB}" dt="2020-09-03T21:42:34.182" v="380"/>
          <ac:picMkLst>
            <pc:docMk/>
            <pc:sldMk cId="1367019354" sldId="710"/>
            <ac:picMk id="3" creationId="{D0F4AF6B-755F-4336-A5B1-FB9B356EB2A6}"/>
          </ac:picMkLst>
        </pc:picChg>
        <pc:picChg chg="add mod modCrop">
          <ac:chgData name="Ann Kayrish" userId="adcd31dd-bbde-44c5-8ea9-60b0a9a9d61e" providerId="ADAL" clId="{1E8469B9-FF11-437D-80EA-B948AA505BEB}" dt="2020-09-03T21:31:37.617" v="324" actId="14100"/>
          <ac:picMkLst>
            <pc:docMk/>
            <pc:sldMk cId="1367019354" sldId="710"/>
            <ac:picMk id="7" creationId="{ED6D3E0A-C759-4197-B7B1-3AC3F2770E1C}"/>
          </ac:picMkLst>
        </pc:picChg>
      </pc:sldChg>
      <pc:sldChg chg="addSp delSp modSp add mod setBg">
        <pc:chgData name="Ann Kayrish" userId="adcd31dd-bbde-44c5-8ea9-60b0a9a9d61e" providerId="ADAL" clId="{1E8469B9-FF11-437D-80EA-B948AA505BEB}" dt="2020-09-03T22:00:34.504" v="456" actId="14100"/>
        <pc:sldMkLst>
          <pc:docMk/>
          <pc:sldMk cId="3739215080" sldId="711"/>
        </pc:sldMkLst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5" creationId="{83C98ABE-055B-441F-B07E-44F97F083C39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8" creationId="{F3060C83-F051-4F0E-ABAD-AA0DFC48B218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9" creationId="{22F15A2D-2324-487D-A02A-BF46C5C580EB}"/>
          </ac:spMkLst>
        </pc:spChg>
        <pc:spChg chg="del mod">
          <ac:chgData name="Ann Kayrish" userId="adcd31dd-bbde-44c5-8ea9-60b0a9a9d61e" providerId="ADAL" clId="{1E8469B9-FF11-437D-80EA-B948AA505BEB}" dt="2020-09-03T21:27:10.652" v="292"/>
          <ac:spMkLst>
            <pc:docMk/>
            <pc:sldMk cId="3739215080" sldId="711"/>
            <ac:spMk id="10" creationId="{10666E25-0398-4F66-8830-191D3657E35B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11" creationId="{2AEAFA59-923A-4F54-8B49-44C970BCC323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12" creationId="{29FDB030-9B49-4CED-8CCD-4D99382388AC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13" creationId="{C37E9D4B-7BFA-4D10-B666-547BAC499469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14" creationId="{3783CA14-24A1-485C-8B30-D6A5D87987AD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15" creationId="{22F15A2D-2324-487D-A02A-BF46C5C580EB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16" creationId="{9A97C86A-04D6-40F7-AE84-31AB43E6A846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17" creationId="{17A7F34E-D418-47E2-9F86-2C45BBC31210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18" creationId="{FF9F2414-84E8-453E-B1F3-389FDE8192D9}"/>
          </ac:spMkLst>
        </pc:spChg>
        <pc:spChg chg="add del">
          <ac:chgData name="Ann Kayrish" userId="adcd31dd-bbde-44c5-8ea9-60b0a9a9d61e" providerId="ADAL" clId="{1E8469B9-FF11-437D-80EA-B948AA505BEB}" dt="2020-09-03T21:40:41.840" v="372" actId="26606"/>
          <ac:spMkLst>
            <pc:docMk/>
            <pc:sldMk cId="3739215080" sldId="711"/>
            <ac:spMk id="19" creationId="{2AEAFA59-923A-4F54-8B49-44C970BCC323}"/>
          </ac:spMkLst>
        </pc:spChg>
        <pc:spChg chg="add del">
          <ac:chgData name="Ann Kayrish" userId="adcd31dd-bbde-44c5-8ea9-60b0a9a9d61e" providerId="ADAL" clId="{1E8469B9-FF11-437D-80EA-B948AA505BEB}" dt="2020-09-03T21:27:43.147" v="297" actId="26606"/>
          <ac:spMkLst>
            <pc:docMk/>
            <pc:sldMk cId="3739215080" sldId="711"/>
            <ac:spMk id="20" creationId="{3ECA69A1-7536-43AC-85EF-C7106179F5ED}"/>
          </ac:spMkLst>
        </pc:spChg>
        <pc:spChg chg="add del">
          <ac:chgData name="Ann Kayrish" userId="adcd31dd-bbde-44c5-8ea9-60b0a9a9d61e" providerId="ADAL" clId="{1E8469B9-FF11-437D-80EA-B948AA505BEB}" dt="2020-09-03T21:27:47.449" v="299" actId="26606"/>
          <ac:spMkLst>
            <pc:docMk/>
            <pc:sldMk cId="3739215080" sldId="711"/>
            <ac:spMk id="22" creationId="{32BC26D8-82FB-445E-AA49-62A77D7C1EE0}"/>
          </ac:spMkLst>
        </pc:spChg>
        <pc:spChg chg="add del">
          <ac:chgData name="Ann Kayrish" userId="adcd31dd-bbde-44c5-8ea9-60b0a9a9d61e" providerId="ADAL" clId="{1E8469B9-FF11-437D-80EA-B948AA505BEB}" dt="2020-09-03T21:27:47.449" v="299" actId="26606"/>
          <ac:spMkLst>
            <pc:docMk/>
            <pc:sldMk cId="3739215080" sldId="711"/>
            <ac:spMk id="23" creationId="{CB44330D-EA18-4254-AA95-EB49948539B8}"/>
          </ac:spMkLst>
        </pc:spChg>
        <pc:picChg chg="del">
          <ac:chgData name="Ann Kayrish" userId="adcd31dd-bbde-44c5-8ea9-60b0a9a9d61e" providerId="ADAL" clId="{1E8469B9-FF11-437D-80EA-B948AA505BEB}" dt="2020-09-03T21:26:09.314" v="282" actId="478"/>
          <ac:picMkLst>
            <pc:docMk/>
            <pc:sldMk cId="3739215080" sldId="711"/>
            <ac:picMk id="2" creationId="{28AC22EA-6C8B-4D60-9B76-C74E076189F8}"/>
          </ac:picMkLst>
        </pc:picChg>
        <pc:picChg chg="add mod modCrop">
          <ac:chgData name="Ann Kayrish" userId="adcd31dd-bbde-44c5-8ea9-60b0a9a9d61e" providerId="ADAL" clId="{1E8469B9-FF11-437D-80EA-B948AA505BEB}" dt="2020-09-03T21:41:48.736" v="378" actId="14100"/>
          <ac:picMkLst>
            <pc:docMk/>
            <pc:sldMk cId="3739215080" sldId="711"/>
            <ac:picMk id="3" creationId="{81F85701-33BE-4700-90E2-C6089BFB1E63}"/>
          </ac:picMkLst>
        </pc:picChg>
        <pc:picChg chg="add mod">
          <ac:chgData name="Ann Kayrish" userId="adcd31dd-bbde-44c5-8ea9-60b0a9a9d61e" providerId="ADAL" clId="{1E8469B9-FF11-437D-80EA-B948AA505BEB}" dt="2020-09-03T22:00:34.504" v="456" actId="14100"/>
          <ac:picMkLst>
            <pc:docMk/>
            <pc:sldMk cId="3739215080" sldId="711"/>
            <ac:picMk id="4" creationId="{A5D44C19-A545-4269-9D34-69013CEB6308}"/>
          </ac:picMkLst>
        </pc:picChg>
      </pc:sldChg>
      <pc:sldChg chg="addSp delSp modSp add">
        <pc:chgData name="Ann Kayrish" userId="adcd31dd-bbde-44c5-8ea9-60b0a9a9d61e" providerId="ADAL" clId="{1E8469B9-FF11-437D-80EA-B948AA505BEB}" dt="2020-09-03T21:59:53.934" v="450" actId="14100"/>
        <pc:sldMkLst>
          <pc:docMk/>
          <pc:sldMk cId="298422237" sldId="712"/>
        </pc:sldMkLst>
        <pc:picChg chg="add mod">
          <ac:chgData name="Ann Kayrish" userId="adcd31dd-bbde-44c5-8ea9-60b0a9a9d61e" providerId="ADAL" clId="{1E8469B9-FF11-437D-80EA-B948AA505BEB}" dt="2020-09-03T21:42:54.808" v="383" actId="1076"/>
          <ac:picMkLst>
            <pc:docMk/>
            <pc:sldMk cId="298422237" sldId="712"/>
            <ac:picMk id="2" creationId="{B72EBB30-ACC1-4DED-9873-E50A903A659C}"/>
          </ac:picMkLst>
        </pc:picChg>
        <pc:picChg chg="del">
          <ac:chgData name="Ann Kayrish" userId="adcd31dd-bbde-44c5-8ea9-60b0a9a9d61e" providerId="ADAL" clId="{1E8469B9-FF11-437D-80EA-B948AA505BEB}" dt="2020-09-03T21:42:47.024" v="381" actId="478"/>
          <ac:picMkLst>
            <pc:docMk/>
            <pc:sldMk cId="298422237" sldId="712"/>
            <ac:picMk id="3" creationId="{81F85701-33BE-4700-90E2-C6089BFB1E63}"/>
          </ac:picMkLst>
        </pc:picChg>
        <pc:picChg chg="mod">
          <ac:chgData name="Ann Kayrish" userId="adcd31dd-bbde-44c5-8ea9-60b0a9a9d61e" providerId="ADAL" clId="{1E8469B9-FF11-437D-80EA-B948AA505BEB}" dt="2020-09-03T21:59:53.934" v="450" actId="14100"/>
          <ac:picMkLst>
            <pc:docMk/>
            <pc:sldMk cId="298422237" sldId="712"/>
            <ac:picMk id="4" creationId="{A5D44C19-A545-4269-9D34-69013CEB6308}"/>
          </ac:picMkLst>
        </pc:picChg>
      </pc:sldChg>
      <pc:sldChg chg="addSp delSp modSp add ord delDesignElem">
        <pc:chgData name="Ann Kayrish" userId="adcd31dd-bbde-44c5-8ea9-60b0a9a9d61e" providerId="ADAL" clId="{1E8469B9-FF11-437D-80EA-B948AA505BEB}" dt="2020-09-03T21:50:29.746" v="438" actId="14100"/>
        <pc:sldMkLst>
          <pc:docMk/>
          <pc:sldMk cId="2538138751" sldId="713"/>
        </pc:sldMkLst>
        <pc:spChg chg="add del mod">
          <ac:chgData name="Ann Kayrish" userId="adcd31dd-bbde-44c5-8ea9-60b0a9a9d61e" providerId="ADAL" clId="{1E8469B9-FF11-437D-80EA-B948AA505BEB}" dt="2020-09-03T21:49:16.539" v="431"/>
          <ac:spMkLst>
            <pc:docMk/>
            <pc:sldMk cId="2538138751" sldId="713"/>
            <ac:spMk id="7" creationId="{FB6F2643-73C5-4733-810D-3FEFBD76B9A4}"/>
          </ac:spMkLst>
        </pc:spChg>
        <pc:spChg chg="add del mod">
          <ac:chgData name="Ann Kayrish" userId="adcd31dd-bbde-44c5-8ea9-60b0a9a9d61e" providerId="ADAL" clId="{1E8469B9-FF11-437D-80EA-B948AA505BEB}" dt="2020-09-03T21:49:16.539" v="431"/>
          <ac:spMkLst>
            <pc:docMk/>
            <pc:sldMk cId="2538138751" sldId="713"/>
            <ac:spMk id="8" creationId="{D19D3321-BE26-4FD6-9C40-68308AA92D86}"/>
          </ac:spMkLst>
        </pc:spChg>
        <pc:spChg chg="add del">
          <ac:chgData name="Ann Kayrish" userId="adcd31dd-bbde-44c5-8ea9-60b0a9a9d61e" providerId="ADAL" clId="{1E8469B9-FF11-437D-80EA-B948AA505BEB}" dt="2020-09-03T21:49:16.539" v="431"/>
          <ac:spMkLst>
            <pc:docMk/>
            <pc:sldMk cId="2538138751" sldId="713"/>
            <ac:spMk id="9" creationId="{22F15A2D-2324-487D-A02A-BF46C5C580EB}"/>
          </ac:spMkLst>
        </pc:spChg>
        <pc:spChg chg="add del">
          <ac:chgData name="Ann Kayrish" userId="adcd31dd-bbde-44c5-8ea9-60b0a9a9d61e" providerId="ADAL" clId="{1E8469B9-FF11-437D-80EA-B948AA505BEB}" dt="2020-09-03T21:49:16.539" v="431"/>
          <ac:spMkLst>
            <pc:docMk/>
            <pc:sldMk cId="2538138751" sldId="713"/>
            <ac:spMk id="11" creationId="{2AEAFA59-923A-4F54-8B49-44C970BCC323}"/>
          </ac:spMkLst>
        </pc:spChg>
        <pc:spChg chg="add del">
          <ac:chgData name="Ann Kayrish" userId="adcd31dd-bbde-44c5-8ea9-60b0a9a9d61e" providerId="ADAL" clId="{1E8469B9-FF11-437D-80EA-B948AA505BEB}" dt="2020-09-03T21:49:16.539" v="431"/>
          <ac:spMkLst>
            <pc:docMk/>
            <pc:sldMk cId="2538138751" sldId="713"/>
            <ac:spMk id="13" creationId="{C37E9D4B-7BFA-4D10-B666-547BAC499469}"/>
          </ac:spMkLst>
        </pc:spChg>
        <pc:picChg chg="del">
          <ac:chgData name="Ann Kayrish" userId="adcd31dd-bbde-44c5-8ea9-60b0a9a9d61e" providerId="ADAL" clId="{1E8469B9-FF11-437D-80EA-B948AA505BEB}" dt="2020-09-03T21:43:18.612" v="386" actId="478"/>
          <ac:picMkLst>
            <pc:docMk/>
            <pc:sldMk cId="2538138751" sldId="713"/>
            <ac:picMk id="2" creationId="{B72EBB30-ACC1-4DED-9873-E50A903A659C}"/>
          </ac:picMkLst>
        </pc:picChg>
        <pc:picChg chg="add del mod modCrop">
          <ac:chgData name="Ann Kayrish" userId="adcd31dd-bbde-44c5-8ea9-60b0a9a9d61e" providerId="ADAL" clId="{1E8469B9-FF11-437D-80EA-B948AA505BEB}" dt="2020-09-03T21:47:14.060" v="416" actId="478"/>
          <ac:picMkLst>
            <pc:docMk/>
            <pc:sldMk cId="2538138751" sldId="713"/>
            <ac:picMk id="3" creationId="{9DD4F260-7351-49F3-BEF1-56B5E2C30659}"/>
          </ac:picMkLst>
        </pc:picChg>
        <pc:picChg chg="del mod">
          <ac:chgData name="Ann Kayrish" userId="adcd31dd-bbde-44c5-8ea9-60b0a9a9d61e" providerId="ADAL" clId="{1E8469B9-FF11-437D-80EA-B948AA505BEB}" dt="2020-09-03T21:45:37.301" v="408" actId="478"/>
          <ac:picMkLst>
            <pc:docMk/>
            <pc:sldMk cId="2538138751" sldId="713"/>
            <ac:picMk id="4" creationId="{A5D44C19-A545-4269-9D34-69013CEB6308}"/>
          </ac:picMkLst>
        </pc:picChg>
        <pc:picChg chg="add mod">
          <ac:chgData name="Ann Kayrish" userId="adcd31dd-bbde-44c5-8ea9-60b0a9a9d61e" providerId="ADAL" clId="{1E8469B9-FF11-437D-80EA-B948AA505BEB}" dt="2020-09-03T21:50:12.723" v="435" actId="14100"/>
          <ac:picMkLst>
            <pc:docMk/>
            <pc:sldMk cId="2538138751" sldId="713"/>
            <ac:picMk id="5" creationId="{F890BAAB-2508-4760-ADD0-53F3B9359008}"/>
          </ac:picMkLst>
        </pc:picChg>
        <pc:picChg chg="add mod modCrop">
          <ac:chgData name="Ann Kayrish" userId="adcd31dd-bbde-44c5-8ea9-60b0a9a9d61e" providerId="ADAL" clId="{1E8469B9-FF11-437D-80EA-B948AA505BEB}" dt="2020-09-03T21:50:29.746" v="438" actId="14100"/>
          <ac:picMkLst>
            <pc:docMk/>
            <pc:sldMk cId="2538138751" sldId="713"/>
            <ac:picMk id="6" creationId="{B71D2E9A-5BBD-4DC9-B7E2-DA103D07B8D3}"/>
          </ac:picMkLst>
        </pc:picChg>
      </pc:sldChg>
      <pc:sldChg chg="modSp add">
        <pc:chgData name="Ann Kayrish" userId="adcd31dd-bbde-44c5-8ea9-60b0a9a9d61e" providerId="ADAL" clId="{1E8469B9-FF11-437D-80EA-B948AA505BEB}" dt="2020-09-03T22:00:59.860" v="457" actId="14100"/>
        <pc:sldMkLst>
          <pc:docMk/>
          <pc:sldMk cId="3133079996" sldId="714"/>
        </pc:sldMkLst>
        <pc:picChg chg="mod">
          <ac:chgData name="Ann Kayrish" userId="adcd31dd-bbde-44c5-8ea9-60b0a9a9d61e" providerId="ADAL" clId="{1E8469B9-FF11-437D-80EA-B948AA505BEB}" dt="2020-09-03T22:00:59.860" v="457" actId="14100"/>
          <ac:picMkLst>
            <pc:docMk/>
            <pc:sldMk cId="3133079996" sldId="714"/>
            <ac:picMk id="3" creationId="{9DD4F260-7351-49F3-BEF1-56B5E2C30659}"/>
          </ac:picMkLst>
        </pc:picChg>
        <pc:picChg chg="mod">
          <ac:chgData name="Ann Kayrish" userId="adcd31dd-bbde-44c5-8ea9-60b0a9a9d61e" providerId="ADAL" clId="{1E8469B9-FF11-437D-80EA-B948AA505BEB}" dt="2020-09-03T22:00:03.423" v="451" actId="14100"/>
          <ac:picMkLst>
            <pc:docMk/>
            <pc:sldMk cId="3133079996" sldId="714"/>
            <ac:picMk id="5" creationId="{F890BAAB-2508-4760-ADD0-53F3B9359008}"/>
          </ac:picMkLst>
        </pc:picChg>
      </pc:sldChg>
      <pc:sldChg chg="del">
        <pc:chgData name="Ann Kayrish" userId="adcd31dd-bbde-44c5-8ea9-60b0a9a9d61e" providerId="ADAL" clId="{1E8469B9-FF11-437D-80EA-B948AA505BEB}" dt="2020-09-09T17:43:37.984" v="1652" actId="2696"/>
        <pc:sldMkLst>
          <pc:docMk/>
          <pc:sldMk cId="0" sldId="715"/>
        </pc:sldMkLst>
      </pc:sldChg>
      <pc:sldChg chg="addSp delSp modSp add del">
        <pc:chgData name="Ann Kayrish" userId="adcd31dd-bbde-44c5-8ea9-60b0a9a9d61e" providerId="ADAL" clId="{1E8469B9-FF11-437D-80EA-B948AA505BEB}" dt="2020-09-09T16:19:32.090" v="1071" actId="2696"/>
        <pc:sldMkLst>
          <pc:docMk/>
          <pc:sldMk cId="995905271" sldId="716"/>
        </pc:sldMkLst>
        <pc:spChg chg="del">
          <ac:chgData name="Ann Kayrish" userId="adcd31dd-bbde-44c5-8ea9-60b0a9a9d61e" providerId="ADAL" clId="{1E8469B9-FF11-437D-80EA-B948AA505BEB}" dt="2020-09-09T15:35:53.235" v="459"/>
          <ac:spMkLst>
            <pc:docMk/>
            <pc:sldMk cId="995905271" sldId="716"/>
            <ac:spMk id="2" creationId="{A7FB51B8-D9BB-4658-B369-49B14E152F4E}"/>
          </ac:spMkLst>
        </pc:spChg>
        <pc:spChg chg="del">
          <ac:chgData name="Ann Kayrish" userId="adcd31dd-bbde-44c5-8ea9-60b0a9a9d61e" providerId="ADAL" clId="{1E8469B9-FF11-437D-80EA-B948AA505BEB}" dt="2020-09-09T15:35:53.235" v="459"/>
          <ac:spMkLst>
            <pc:docMk/>
            <pc:sldMk cId="995905271" sldId="716"/>
            <ac:spMk id="3" creationId="{E0148ABF-18E5-4C28-9A76-53C949F21524}"/>
          </ac:spMkLst>
        </pc:spChg>
        <pc:spChg chg="del mod">
          <ac:chgData name="Ann Kayrish" userId="adcd31dd-bbde-44c5-8ea9-60b0a9a9d61e" providerId="ADAL" clId="{1E8469B9-FF11-437D-80EA-B948AA505BEB}" dt="2020-09-09T15:48:00.991" v="643"/>
          <ac:spMkLst>
            <pc:docMk/>
            <pc:sldMk cId="995905271" sldId="716"/>
            <ac:spMk id="4" creationId="{9A80DA87-16ED-4F65-BF3D-B8ABA7C4E9E4}"/>
          </ac:spMkLst>
        </pc:spChg>
        <pc:spChg chg="add mod">
          <ac:chgData name="Ann Kayrish" userId="adcd31dd-bbde-44c5-8ea9-60b0a9a9d61e" providerId="ADAL" clId="{1E8469B9-FF11-437D-80EA-B948AA505BEB}" dt="2020-09-09T15:55:26.932" v="696" actId="2711"/>
          <ac:spMkLst>
            <pc:docMk/>
            <pc:sldMk cId="995905271" sldId="716"/>
            <ac:spMk id="5" creationId="{360795E6-DDD4-4383-B2BA-7BCA13505A20}"/>
          </ac:spMkLst>
        </pc:spChg>
        <pc:spChg chg="add del mod">
          <ac:chgData name="Ann Kayrish" userId="adcd31dd-bbde-44c5-8ea9-60b0a9a9d61e" providerId="ADAL" clId="{1E8469B9-FF11-437D-80EA-B948AA505BEB}" dt="2020-09-09T15:38:04.008" v="515"/>
          <ac:spMkLst>
            <pc:docMk/>
            <pc:sldMk cId="995905271" sldId="716"/>
            <ac:spMk id="6" creationId="{B53E1C2D-4A56-456E-AB2A-56976DED249A}"/>
          </ac:spMkLst>
        </pc:spChg>
      </pc:sldChg>
      <pc:sldChg chg="modSp add ord">
        <pc:chgData name="Ann Kayrish" userId="adcd31dd-bbde-44c5-8ea9-60b0a9a9d61e" providerId="ADAL" clId="{1E8469B9-FF11-437D-80EA-B948AA505BEB}" dt="2020-09-09T17:25:13.559" v="1370" actId="14100"/>
        <pc:sldMkLst>
          <pc:docMk/>
          <pc:sldMk cId="1943666414" sldId="717"/>
        </pc:sldMkLst>
        <pc:spChg chg="mod">
          <ac:chgData name="Ann Kayrish" userId="adcd31dd-bbde-44c5-8ea9-60b0a9a9d61e" providerId="ADAL" clId="{1E8469B9-FF11-437D-80EA-B948AA505BEB}" dt="2020-09-09T17:25:13.559" v="1370" actId="14100"/>
          <ac:spMkLst>
            <pc:docMk/>
            <pc:sldMk cId="1943666414" sldId="717"/>
            <ac:spMk id="5" creationId="{360795E6-DDD4-4383-B2BA-7BCA13505A20}"/>
          </ac:spMkLst>
        </pc:spChg>
      </pc:sldChg>
      <pc:sldChg chg="del">
        <pc:chgData name="Ann Kayrish" userId="adcd31dd-bbde-44c5-8ea9-60b0a9a9d61e" providerId="ADAL" clId="{1E8469B9-FF11-437D-80EA-B948AA505BEB}" dt="2020-09-09T16:05:36.629" v="929" actId="2696"/>
        <pc:sldMkLst>
          <pc:docMk/>
          <pc:sldMk cId="590260923" sldId="718"/>
        </pc:sldMkLst>
      </pc:sldChg>
      <pc:sldChg chg="del">
        <pc:chgData name="Ann Kayrish" userId="adcd31dd-bbde-44c5-8ea9-60b0a9a9d61e" providerId="ADAL" clId="{1E8469B9-FF11-437D-80EA-B948AA505BEB}" dt="2020-09-09T16:05:36.637" v="930" actId="2696"/>
        <pc:sldMkLst>
          <pc:docMk/>
          <pc:sldMk cId="2823934753" sldId="719"/>
        </pc:sldMkLst>
      </pc:sldChg>
      <pc:sldChg chg="del">
        <pc:chgData name="Ann Kayrish" userId="adcd31dd-bbde-44c5-8ea9-60b0a9a9d61e" providerId="ADAL" clId="{1E8469B9-FF11-437D-80EA-B948AA505BEB}" dt="2020-09-09T16:05:36.649" v="931" actId="2696"/>
        <pc:sldMkLst>
          <pc:docMk/>
          <pc:sldMk cId="974548749" sldId="720"/>
        </pc:sldMkLst>
      </pc:sldChg>
      <pc:sldChg chg="del">
        <pc:chgData name="Ann Kayrish" userId="adcd31dd-bbde-44c5-8ea9-60b0a9a9d61e" providerId="ADAL" clId="{1E8469B9-FF11-437D-80EA-B948AA505BEB}" dt="2020-09-09T16:05:36.664" v="932" actId="2696"/>
        <pc:sldMkLst>
          <pc:docMk/>
          <pc:sldMk cId="2923567213" sldId="721"/>
        </pc:sldMkLst>
      </pc:sldChg>
      <pc:sldChg chg="del">
        <pc:chgData name="Ann Kayrish" userId="adcd31dd-bbde-44c5-8ea9-60b0a9a9d61e" providerId="ADAL" clId="{1E8469B9-FF11-437D-80EA-B948AA505BEB}" dt="2020-09-09T16:05:36.671" v="933" actId="2696"/>
        <pc:sldMkLst>
          <pc:docMk/>
          <pc:sldMk cId="764749" sldId="722"/>
        </pc:sldMkLst>
      </pc:sldChg>
      <pc:sldChg chg="del">
        <pc:chgData name="Ann Kayrish" userId="adcd31dd-bbde-44c5-8ea9-60b0a9a9d61e" providerId="ADAL" clId="{1E8469B9-FF11-437D-80EA-B948AA505BEB}" dt="2020-09-09T16:05:36.684" v="934" actId="2696"/>
        <pc:sldMkLst>
          <pc:docMk/>
          <pc:sldMk cId="4010427786" sldId="723"/>
        </pc:sldMkLst>
      </pc:sldChg>
      <pc:sldChg chg="del">
        <pc:chgData name="Ann Kayrish" userId="adcd31dd-bbde-44c5-8ea9-60b0a9a9d61e" providerId="ADAL" clId="{1E8469B9-FF11-437D-80EA-B948AA505BEB}" dt="2020-09-09T16:05:36.697" v="935" actId="2696"/>
        <pc:sldMkLst>
          <pc:docMk/>
          <pc:sldMk cId="1273270665" sldId="724"/>
        </pc:sldMkLst>
      </pc:sldChg>
      <pc:sldChg chg="del">
        <pc:chgData name="Ann Kayrish" userId="adcd31dd-bbde-44c5-8ea9-60b0a9a9d61e" providerId="ADAL" clId="{1E8469B9-FF11-437D-80EA-B948AA505BEB}" dt="2020-09-09T16:05:36.711" v="936" actId="2696"/>
        <pc:sldMkLst>
          <pc:docMk/>
          <pc:sldMk cId="4204821698" sldId="725"/>
        </pc:sldMkLst>
      </pc:sldChg>
      <pc:sldChg chg="del">
        <pc:chgData name="Ann Kayrish" userId="adcd31dd-bbde-44c5-8ea9-60b0a9a9d61e" providerId="ADAL" clId="{1E8469B9-FF11-437D-80EA-B948AA505BEB}" dt="2020-09-09T16:05:36.718" v="937" actId="2696"/>
        <pc:sldMkLst>
          <pc:docMk/>
          <pc:sldMk cId="3412722541" sldId="726"/>
        </pc:sldMkLst>
      </pc:sldChg>
      <pc:sldChg chg="del">
        <pc:chgData name="Ann Kayrish" userId="adcd31dd-bbde-44c5-8ea9-60b0a9a9d61e" providerId="ADAL" clId="{1E8469B9-FF11-437D-80EA-B948AA505BEB}" dt="2020-09-09T16:05:36.733" v="938" actId="2696"/>
        <pc:sldMkLst>
          <pc:docMk/>
          <pc:sldMk cId="3324353519" sldId="727"/>
        </pc:sldMkLst>
      </pc:sldChg>
      <pc:sldChg chg="del">
        <pc:chgData name="Ann Kayrish" userId="adcd31dd-bbde-44c5-8ea9-60b0a9a9d61e" providerId="ADAL" clId="{1E8469B9-FF11-437D-80EA-B948AA505BEB}" dt="2020-09-09T16:05:36.748" v="939" actId="2696"/>
        <pc:sldMkLst>
          <pc:docMk/>
          <pc:sldMk cId="3962452181" sldId="728"/>
        </pc:sldMkLst>
      </pc:sldChg>
      <pc:sldChg chg="addSp delSp modSp">
        <pc:chgData name="Ann Kayrish" userId="adcd31dd-bbde-44c5-8ea9-60b0a9a9d61e" providerId="ADAL" clId="{1E8469B9-FF11-437D-80EA-B948AA505BEB}" dt="2020-09-09T17:26:39.647" v="1372" actId="207"/>
        <pc:sldMkLst>
          <pc:docMk/>
          <pc:sldMk cId="1648661242" sldId="729"/>
        </pc:sldMkLst>
        <pc:spChg chg="add del mod">
          <ac:chgData name="Ann Kayrish" userId="adcd31dd-bbde-44c5-8ea9-60b0a9a9d61e" providerId="ADAL" clId="{1E8469B9-FF11-437D-80EA-B948AA505BEB}" dt="2020-09-09T16:18:28.747" v="1036"/>
          <ac:spMkLst>
            <pc:docMk/>
            <pc:sldMk cId="1648661242" sldId="729"/>
            <ac:spMk id="2" creationId="{C0861B54-9F8B-4A58-82EF-C9046273593F}"/>
          </ac:spMkLst>
        </pc:spChg>
        <pc:spChg chg="mod">
          <ac:chgData name="Ann Kayrish" userId="adcd31dd-bbde-44c5-8ea9-60b0a9a9d61e" providerId="ADAL" clId="{1E8469B9-FF11-437D-80EA-B948AA505BEB}" dt="2020-09-09T17:26:39.647" v="1372" actId="207"/>
          <ac:spMkLst>
            <pc:docMk/>
            <pc:sldMk cId="1648661242" sldId="729"/>
            <ac:spMk id="5" creationId="{360795E6-DDD4-4383-B2BA-7BCA13505A20}"/>
          </ac:spMkLst>
        </pc:spChg>
      </pc:sldChg>
      <pc:sldChg chg="modSp add del ord">
        <pc:chgData name="Ann Kayrish" userId="adcd31dd-bbde-44c5-8ea9-60b0a9a9d61e" providerId="ADAL" clId="{1E8469B9-FF11-437D-80EA-B948AA505BEB}" dt="2020-09-09T16:05:36.612" v="927" actId="2696"/>
        <pc:sldMkLst>
          <pc:docMk/>
          <pc:sldMk cId="4053040499" sldId="729"/>
        </pc:sldMkLst>
        <pc:spChg chg="mod">
          <ac:chgData name="Ann Kayrish" userId="adcd31dd-bbde-44c5-8ea9-60b0a9a9d61e" providerId="ADAL" clId="{1E8469B9-FF11-437D-80EA-B948AA505BEB}" dt="2020-09-09T16:03:38.752" v="842" actId="207"/>
          <ac:spMkLst>
            <pc:docMk/>
            <pc:sldMk cId="4053040499" sldId="729"/>
            <ac:spMk id="5" creationId="{360795E6-DDD4-4383-B2BA-7BCA13505A20}"/>
          </ac:spMkLst>
        </pc:spChg>
      </pc:sldChg>
      <pc:sldChg chg="modSp add ord">
        <pc:chgData name="Ann Kayrish" userId="adcd31dd-bbde-44c5-8ea9-60b0a9a9d61e" providerId="ADAL" clId="{1E8469B9-FF11-437D-80EA-B948AA505BEB}" dt="2020-09-10T14:23:49.175" v="2175" actId="1076"/>
        <pc:sldMkLst>
          <pc:docMk/>
          <pc:sldMk cId="3683156788" sldId="730"/>
        </pc:sldMkLst>
        <pc:spChg chg="mod">
          <ac:chgData name="Ann Kayrish" userId="adcd31dd-bbde-44c5-8ea9-60b0a9a9d61e" providerId="ADAL" clId="{1E8469B9-FF11-437D-80EA-B948AA505BEB}" dt="2020-09-10T14:23:49.175" v="2175" actId="1076"/>
          <ac:spMkLst>
            <pc:docMk/>
            <pc:sldMk cId="3683156788" sldId="730"/>
            <ac:spMk id="5" creationId="{360795E6-DDD4-4383-B2BA-7BCA13505A20}"/>
          </ac:spMkLst>
        </pc:spChg>
      </pc:sldChg>
      <pc:sldChg chg="modSp">
        <pc:chgData name="Ann Kayrish" userId="adcd31dd-bbde-44c5-8ea9-60b0a9a9d61e" providerId="ADAL" clId="{1E8469B9-FF11-437D-80EA-B948AA505BEB}" dt="2020-09-09T17:39:28.825" v="1421" actId="1076"/>
        <pc:sldMkLst>
          <pc:docMk/>
          <pc:sldMk cId="0" sldId="731"/>
        </pc:sldMkLst>
        <pc:picChg chg="mod">
          <ac:chgData name="Ann Kayrish" userId="adcd31dd-bbde-44c5-8ea9-60b0a9a9d61e" providerId="ADAL" clId="{1E8469B9-FF11-437D-80EA-B948AA505BEB}" dt="2020-09-09T17:39:28.825" v="1421" actId="1076"/>
          <ac:picMkLst>
            <pc:docMk/>
            <pc:sldMk cId="0" sldId="731"/>
            <ac:picMk id="2" creationId="{00000000-0000-0000-0000-000000000000}"/>
          </ac:picMkLst>
        </pc:picChg>
      </pc:sldChg>
      <pc:sldChg chg="add del">
        <pc:chgData name="Ann Kayrish" userId="adcd31dd-bbde-44c5-8ea9-60b0a9a9d61e" providerId="ADAL" clId="{1E8469B9-FF11-437D-80EA-B948AA505BEB}" dt="2020-09-09T17:34:55.813" v="1392"/>
        <pc:sldMkLst>
          <pc:docMk/>
          <pc:sldMk cId="2158608829" sldId="731"/>
        </pc:sldMkLst>
      </pc:sldChg>
      <pc:sldChg chg="addSp delSp modSp add del">
        <pc:chgData name="Ann Kayrish" userId="adcd31dd-bbde-44c5-8ea9-60b0a9a9d61e" providerId="ADAL" clId="{1E8469B9-FF11-437D-80EA-B948AA505BEB}" dt="2020-09-09T17:36:32.566" v="1400"/>
        <pc:sldMkLst>
          <pc:docMk/>
          <pc:sldMk cId="2309883198" sldId="731"/>
        </pc:sldMkLst>
        <pc:spChg chg="add del mod">
          <ac:chgData name="Ann Kayrish" userId="adcd31dd-bbde-44c5-8ea9-60b0a9a9d61e" providerId="ADAL" clId="{1E8469B9-FF11-437D-80EA-B948AA505BEB}" dt="2020-09-09T17:36:30.470" v="1398"/>
          <ac:spMkLst>
            <pc:docMk/>
            <pc:sldMk cId="2309883198" sldId="731"/>
            <ac:spMk id="3" creationId="{492D1AA3-1FC9-45B4-9F8F-B08C42DCEDB9}"/>
          </ac:spMkLst>
        </pc:spChg>
        <pc:picChg chg="add del">
          <ac:chgData name="Ann Kayrish" userId="adcd31dd-bbde-44c5-8ea9-60b0a9a9d61e" providerId="ADAL" clId="{1E8469B9-FF11-437D-80EA-B948AA505BEB}" dt="2020-09-09T17:36:31.309" v="1399" actId="478"/>
          <ac:picMkLst>
            <pc:docMk/>
            <pc:sldMk cId="2309883198" sldId="731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39:52.347" v="1440" actId="1076"/>
        <pc:sldMkLst>
          <pc:docMk/>
          <pc:sldMk cId="0" sldId="732"/>
        </pc:sldMkLst>
        <pc:picChg chg="mod">
          <ac:chgData name="Ann Kayrish" userId="adcd31dd-bbde-44c5-8ea9-60b0a9a9d61e" providerId="ADAL" clId="{1E8469B9-FF11-437D-80EA-B948AA505BEB}" dt="2020-09-09T17:39:52.347" v="1440" actId="1076"/>
          <ac:picMkLst>
            <pc:docMk/>
            <pc:sldMk cId="0" sldId="732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0:12.704" v="1459" actId="1076"/>
        <pc:sldMkLst>
          <pc:docMk/>
          <pc:sldMk cId="0" sldId="733"/>
        </pc:sldMkLst>
        <pc:picChg chg="mod">
          <ac:chgData name="Ann Kayrish" userId="adcd31dd-bbde-44c5-8ea9-60b0a9a9d61e" providerId="ADAL" clId="{1E8469B9-FF11-437D-80EA-B948AA505BEB}" dt="2020-09-09T17:40:12.704" v="1459" actId="1076"/>
          <ac:picMkLst>
            <pc:docMk/>
            <pc:sldMk cId="0" sldId="733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0:26.203" v="1478" actId="1076"/>
        <pc:sldMkLst>
          <pc:docMk/>
          <pc:sldMk cId="0" sldId="734"/>
        </pc:sldMkLst>
        <pc:picChg chg="mod">
          <ac:chgData name="Ann Kayrish" userId="adcd31dd-bbde-44c5-8ea9-60b0a9a9d61e" providerId="ADAL" clId="{1E8469B9-FF11-437D-80EA-B948AA505BEB}" dt="2020-09-09T17:40:26.203" v="1478" actId="1076"/>
          <ac:picMkLst>
            <pc:docMk/>
            <pc:sldMk cId="0" sldId="734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0:41.617" v="1497" actId="1076"/>
        <pc:sldMkLst>
          <pc:docMk/>
          <pc:sldMk cId="0" sldId="735"/>
        </pc:sldMkLst>
        <pc:picChg chg="mod">
          <ac:chgData name="Ann Kayrish" userId="adcd31dd-bbde-44c5-8ea9-60b0a9a9d61e" providerId="ADAL" clId="{1E8469B9-FF11-437D-80EA-B948AA505BEB}" dt="2020-09-09T17:40:41.617" v="1497" actId="1076"/>
          <ac:picMkLst>
            <pc:docMk/>
            <pc:sldMk cId="0" sldId="735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0:59.205" v="1516" actId="1076"/>
        <pc:sldMkLst>
          <pc:docMk/>
          <pc:sldMk cId="0" sldId="736"/>
        </pc:sldMkLst>
        <pc:picChg chg="mod">
          <ac:chgData name="Ann Kayrish" userId="adcd31dd-bbde-44c5-8ea9-60b0a9a9d61e" providerId="ADAL" clId="{1E8469B9-FF11-437D-80EA-B948AA505BEB}" dt="2020-09-09T17:40:59.205" v="1516" actId="1076"/>
          <ac:picMkLst>
            <pc:docMk/>
            <pc:sldMk cId="0" sldId="736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1:13.352" v="1535" actId="1076"/>
        <pc:sldMkLst>
          <pc:docMk/>
          <pc:sldMk cId="0" sldId="737"/>
        </pc:sldMkLst>
        <pc:picChg chg="mod">
          <ac:chgData name="Ann Kayrish" userId="adcd31dd-bbde-44c5-8ea9-60b0a9a9d61e" providerId="ADAL" clId="{1E8469B9-FF11-437D-80EA-B948AA505BEB}" dt="2020-09-09T17:41:13.352" v="1535" actId="1076"/>
          <ac:picMkLst>
            <pc:docMk/>
            <pc:sldMk cId="0" sldId="737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1:26.032" v="1554" actId="1076"/>
        <pc:sldMkLst>
          <pc:docMk/>
          <pc:sldMk cId="0" sldId="738"/>
        </pc:sldMkLst>
        <pc:picChg chg="mod">
          <ac:chgData name="Ann Kayrish" userId="adcd31dd-bbde-44c5-8ea9-60b0a9a9d61e" providerId="ADAL" clId="{1E8469B9-FF11-437D-80EA-B948AA505BEB}" dt="2020-09-09T17:41:26.032" v="1554" actId="1076"/>
          <ac:picMkLst>
            <pc:docMk/>
            <pc:sldMk cId="0" sldId="738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1:42.246" v="1573" actId="1076"/>
        <pc:sldMkLst>
          <pc:docMk/>
          <pc:sldMk cId="0" sldId="739"/>
        </pc:sldMkLst>
        <pc:picChg chg="mod">
          <ac:chgData name="Ann Kayrish" userId="adcd31dd-bbde-44c5-8ea9-60b0a9a9d61e" providerId="ADAL" clId="{1E8469B9-FF11-437D-80EA-B948AA505BEB}" dt="2020-09-09T17:41:42.246" v="1573" actId="1076"/>
          <ac:picMkLst>
            <pc:docMk/>
            <pc:sldMk cId="0" sldId="739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1:55.844" v="1592" actId="1076"/>
        <pc:sldMkLst>
          <pc:docMk/>
          <pc:sldMk cId="0" sldId="740"/>
        </pc:sldMkLst>
        <pc:picChg chg="mod">
          <ac:chgData name="Ann Kayrish" userId="adcd31dd-bbde-44c5-8ea9-60b0a9a9d61e" providerId="ADAL" clId="{1E8469B9-FF11-437D-80EA-B948AA505BEB}" dt="2020-09-09T17:41:55.844" v="1592" actId="1076"/>
          <ac:picMkLst>
            <pc:docMk/>
            <pc:sldMk cId="0" sldId="740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2:07.594" v="1611" actId="1076"/>
        <pc:sldMkLst>
          <pc:docMk/>
          <pc:sldMk cId="0" sldId="741"/>
        </pc:sldMkLst>
        <pc:picChg chg="mod">
          <ac:chgData name="Ann Kayrish" userId="adcd31dd-bbde-44c5-8ea9-60b0a9a9d61e" providerId="ADAL" clId="{1E8469B9-FF11-437D-80EA-B948AA505BEB}" dt="2020-09-09T17:42:07.594" v="1611" actId="1076"/>
          <ac:picMkLst>
            <pc:docMk/>
            <pc:sldMk cId="0" sldId="741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2:21.509" v="1630" actId="1076"/>
        <pc:sldMkLst>
          <pc:docMk/>
          <pc:sldMk cId="0" sldId="742"/>
        </pc:sldMkLst>
        <pc:picChg chg="mod">
          <ac:chgData name="Ann Kayrish" userId="adcd31dd-bbde-44c5-8ea9-60b0a9a9d61e" providerId="ADAL" clId="{1E8469B9-FF11-437D-80EA-B948AA505BEB}" dt="2020-09-09T17:42:21.509" v="1630" actId="1076"/>
          <ac:picMkLst>
            <pc:docMk/>
            <pc:sldMk cId="0" sldId="742"/>
            <ac:picMk id="2" creationId="{00000000-0000-0000-0000-000000000000}"/>
          </ac:picMkLst>
        </pc:picChg>
      </pc:sldChg>
      <pc:sldChg chg="modSp">
        <pc:chgData name="Ann Kayrish" userId="adcd31dd-bbde-44c5-8ea9-60b0a9a9d61e" providerId="ADAL" clId="{1E8469B9-FF11-437D-80EA-B948AA505BEB}" dt="2020-09-09T17:42:45.085" v="1651" actId="1076"/>
        <pc:sldMkLst>
          <pc:docMk/>
          <pc:sldMk cId="0" sldId="743"/>
        </pc:sldMkLst>
        <pc:picChg chg="mod">
          <ac:chgData name="Ann Kayrish" userId="adcd31dd-bbde-44c5-8ea9-60b0a9a9d61e" providerId="ADAL" clId="{1E8469B9-FF11-437D-80EA-B948AA505BEB}" dt="2020-09-09T17:42:45.085" v="1651" actId="1076"/>
          <ac:picMkLst>
            <pc:docMk/>
            <pc:sldMk cId="0" sldId="743"/>
            <ac:picMk id="2" creationId="{00000000-0000-0000-0000-000000000000}"/>
          </ac:picMkLst>
        </pc:picChg>
      </pc:sldChg>
      <pc:sldChg chg="addSp delSp modSp add">
        <pc:chgData name="Ann Kayrish" userId="adcd31dd-bbde-44c5-8ea9-60b0a9a9d61e" providerId="ADAL" clId="{1E8469B9-FF11-437D-80EA-B948AA505BEB}" dt="2020-09-09T18:15:54.429" v="2079" actId="20577"/>
        <pc:sldMkLst>
          <pc:docMk/>
          <pc:sldMk cId="1814389585" sldId="744"/>
        </pc:sldMkLst>
        <pc:spChg chg="mod">
          <ac:chgData name="Ann Kayrish" userId="adcd31dd-bbde-44c5-8ea9-60b0a9a9d61e" providerId="ADAL" clId="{1E8469B9-FF11-437D-80EA-B948AA505BEB}" dt="2020-09-09T18:15:54.429" v="2079" actId="20577"/>
          <ac:spMkLst>
            <pc:docMk/>
            <pc:sldMk cId="1814389585" sldId="744"/>
            <ac:spMk id="4" creationId="{0944205E-A563-4EC0-8405-E7C611957870}"/>
          </ac:spMkLst>
        </pc:spChg>
        <pc:spChg chg="add del mod">
          <ac:chgData name="Ann Kayrish" userId="adcd31dd-bbde-44c5-8ea9-60b0a9a9d61e" providerId="ADAL" clId="{1E8469B9-FF11-437D-80EA-B948AA505BEB}" dt="2020-09-09T18:05:24.960" v="1941" actId="6549"/>
          <ac:spMkLst>
            <pc:docMk/>
            <pc:sldMk cId="1814389585" sldId="744"/>
            <ac:spMk id="5" creationId="{155FACCA-D70E-4333-948C-A9FA4B08324D}"/>
          </ac:spMkLst>
        </pc:spChg>
        <pc:spChg chg="add del mod">
          <ac:chgData name="Ann Kayrish" userId="adcd31dd-bbde-44c5-8ea9-60b0a9a9d61e" providerId="ADAL" clId="{1E8469B9-FF11-437D-80EA-B948AA505BEB}" dt="2020-09-09T18:07:35.947" v="1950"/>
          <ac:spMkLst>
            <pc:docMk/>
            <pc:sldMk cId="1814389585" sldId="744"/>
            <ac:spMk id="8" creationId="{713C9681-FC99-4C67-9766-7F6DA5636F5D}"/>
          </ac:spMkLst>
        </pc:spChg>
        <pc:spChg chg="add mod">
          <ac:chgData name="Ann Kayrish" userId="adcd31dd-bbde-44c5-8ea9-60b0a9a9d61e" providerId="ADAL" clId="{1E8469B9-FF11-437D-80EA-B948AA505BEB}" dt="2020-09-09T18:15:47.942" v="2073" actId="20577"/>
          <ac:spMkLst>
            <pc:docMk/>
            <pc:sldMk cId="1814389585" sldId="744"/>
            <ac:spMk id="9" creationId="{DFCFD0ED-E01C-4949-8848-3AF36C54A168}"/>
          </ac:spMkLst>
        </pc:spChg>
        <pc:picChg chg="add del mod">
          <ac:chgData name="Ann Kayrish" userId="adcd31dd-bbde-44c5-8ea9-60b0a9a9d61e" providerId="ADAL" clId="{1E8469B9-FF11-437D-80EA-B948AA505BEB}" dt="2020-09-09T18:08:31.039" v="1963"/>
          <ac:picMkLst>
            <pc:docMk/>
            <pc:sldMk cId="1814389585" sldId="744"/>
            <ac:picMk id="2" creationId="{AC22E6CD-DC91-4E8B-979A-B11135A1CED5}"/>
          </ac:picMkLst>
        </pc:picChg>
        <pc:picChg chg="del">
          <ac:chgData name="Ann Kayrish" userId="adcd31dd-bbde-44c5-8ea9-60b0a9a9d61e" providerId="ADAL" clId="{1E8469B9-FF11-437D-80EA-B948AA505BEB}" dt="2020-09-09T18:03:14.212" v="1873" actId="478"/>
          <ac:picMkLst>
            <pc:docMk/>
            <pc:sldMk cId="1814389585" sldId="744"/>
            <ac:picMk id="6" creationId="{C06C3383-62EB-4895-827A-F3C71AEC63FD}"/>
          </ac:picMkLst>
        </pc:picChg>
        <pc:picChg chg="add mod modCrop">
          <ac:chgData name="Ann Kayrish" userId="adcd31dd-bbde-44c5-8ea9-60b0a9a9d61e" providerId="ADAL" clId="{1E8469B9-FF11-437D-80EA-B948AA505BEB}" dt="2020-09-09T18:15:41.109" v="2063" actId="1076"/>
          <ac:picMkLst>
            <pc:docMk/>
            <pc:sldMk cId="1814389585" sldId="744"/>
            <ac:picMk id="7" creationId="{4C75CA5B-9D23-48E1-8DC2-B3AF3402E9F7}"/>
          </ac:picMkLst>
        </pc:picChg>
      </pc:sldChg>
      <pc:sldMasterChg chg="del delSldLayout">
        <pc:chgData name="Ann Kayrish" userId="adcd31dd-bbde-44c5-8ea9-60b0a9a9d61e" providerId="ADAL" clId="{1E8469B9-FF11-437D-80EA-B948AA505BEB}" dt="2020-09-09T16:05:36.784" v="952" actId="2696"/>
        <pc:sldMasterMkLst>
          <pc:docMk/>
          <pc:sldMasterMk cId="4103353328" sldId="2147483733"/>
        </pc:sldMasterMkLst>
        <pc:sldLayoutChg chg="del">
          <pc:chgData name="Ann Kayrish" userId="adcd31dd-bbde-44c5-8ea9-60b0a9a9d61e" providerId="ADAL" clId="{1E8469B9-FF11-437D-80EA-B948AA505BEB}" dt="2020-09-09T16:05:36.769" v="941" actId="2696"/>
          <pc:sldLayoutMkLst>
            <pc:docMk/>
            <pc:sldMasterMk cId="4103353328" sldId="2147483733"/>
            <pc:sldLayoutMk cId="1085822296" sldId="2147483734"/>
          </pc:sldLayoutMkLst>
        </pc:sldLayoutChg>
        <pc:sldLayoutChg chg="del">
          <pc:chgData name="Ann Kayrish" userId="adcd31dd-bbde-44c5-8ea9-60b0a9a9d61e" providerId="ADAL" clId="{1E8469B9-FF11-437D-80EA-B948AA505BEB}" dt="2020-09-09T16:05:36.773" v="942" actId="2696"/>
          <pc:sldLayoutMkLst>
            <pc:docMk/>
            <pc:sldMasterMk cId="4103353328" sldId="2147483733"/>
            <pc:sldLayoutMk cId="146380322" sldId="2147483735"/>
          </pc:sldLayoutMkLst>
        </pc:sldLayoutChg>
        <pc:sldLayoutChg chg="del">
          <pc:chgData name="Ann Kayrish" userId="adcd31dd-bbde-44c5-8ea9-60b0a9a9d61e" providerId="ADAL" clId="{1E8469B9-FF11-437D-80EA-B948AA505BEB}" dt="2020-09-09T16:05:36.774" v="943" actId="2696"/>
          <pc:sldLayoutMkLst>
            <pc:docMk/>
            <pc:sldMasterMk cId="4103353328" sldId="2147483733"/>
            <pc:sldLayoutMk cId="2836648337" sldId="2147483736"/>
          </pc:sldLayoutMkLst>
        </pc:sldLayoutChg>
        <pc:sldLayoutChg chg="del">
          <pc:chgData name="Ann Kayrish" userId="adcd31dd-bbde-44c5-8ea9-60b0a9a9d61e" providerId="ADAL" clId="{1E8469B9-FF11-437D-80EA-B948AA505BEB}" dt="2020-09-09T16:05:36.775" v="944" actId="2696"/>
          <pc:sldLayoutMkLst>
            <pc:docMk/>
            <pc:sldMasterMk cId="4103353328" sldId="2147483733"/>
            <pc:sldLayoutMk cId="2504004428" sldId="2147483737"/>
          </pc:sldLayoutMkLst>
        </pc:sldLayoutChg>
        <pc:sldLayoutChg chg="del">
          <pc:chgData name="Ann Kayrish" userId="adcd31dd-bbde-44c5-8ea9-60b0a9a9d61e" providerId="ADAL" clId="{1E8469B9-FF11-437D-80EA-B948AA505BEB}" dt="2020-09-09T16:05:36.775" v="945" actId="2696"/>
          <pc:sldLayoutMkLst>
            <pc:docMk/>
            <pc:sldMasterMk cId="4103353328" sldId="2147483733"/>
            <pc:sldLayoutMk cId="115992643" sldId="2147483738"/>
          </pc:sldLayoutMkLst>
        </pc:sldLayoutChg>
        <pc:sldLayoutChg chg="del">
          <pc:chgData name="Ann Kayrish" userId="adcd31dd-bbde-44c5-8ea9-60b0a9a9d61e" providerId="ADAL" clId="{1E8469B9-FF11-437D-80EA-B948AA505BEB}" dt="2020-09-09T16:05:36.776" v="946" actId="2696"/>
          <pc:sldLayoutMkLst>
            <pc:docMk/>
            <pc:sldMasterMk cId="4103353328" sldId="2147483733"/>
            <pc:sldLayoutMk cId="632031113" sldId="2147483739"/>
          </pc:sldLayoutMkLst>
        </pc:sldLayoutChg>
        <pc:sldLayoutChg chg="del">
          <pc:chgData name="Ann Kayrish" userId="adcd31dd-bbde-44c5-8ea9-60b0a9a9d61e" providerId="ADAL" clId="{1E8469B9-FF11-437D-80EA-B948AA505BEB}" dt="2020-09-09T16:05:36.777" v="947" actId="2696"/>
          <pc:sldLayoutMkLst>
            <pc:docMk/>
            <pc:sldMasterMk cId="4103353328" sldId="2147483733"/>
            <pc:sldLayoutMk cId="2962103486" sldId="2147483740"/>
          </pc:sldLayoutMkLst>
        </pc:sldLayoutChg>
        <pc:sldLayoutChg chg="del">
          <pc:chgData name="Ann Kayrish" userId="adcd31dd-bbde-44c5-8ea9-60b0a9a9d61e" providerId="ADAL" clId="{1E8469B9-FF11-437D-80EA-B948AA505BEB}" dt="2020-09-09T16:05:36.779" v="948" actId="2696"/>
          <pc:sldLayoutMkLst>
            <pc:docMk/>
            <pc:sldMasterMk cId="4103353328" sldId="2147483733"/>
            <pc:sldLayoutMk cId="4000126519" sldId="2147483741"/>
          </pc:sldLayoutMkLst>
        </pc:sldLayoutChg>
        <pc:sldLayoutChg chg="del">
          <pc:chgData name="Ann Kayrish" userId="adcd31dd-bbde-44c5-8ea9-60b0a9a9d61e" providerId="ADAL" clId="{1E8469B9-FF11-437D-80EA-B948AA505BEB}" dt="2020-09-09T16:05:36.780" v="949" actId="2696"/>
          <pc:sldLayoutMkLst>
            <pc:docMk/>
            <pc:sldMasterMk cId="4103353328" sldId="2147483733"/>
            <pc:sldLayoutMk cId="2110216878" sldId="2147483742"/>
          </pc:sldLayoutMkLst>
        </pc:sldLayoutChg>
        <pc:sldLayoutChg chg="del">
          <pc:chgData name="Ann Kayrish" userId="adcd31dd-bbde-44c5-8ea9-60b0a9a9d61e" providerId="ADAL" clId="{1E8469B9-FF11-437D-80EA-B948AA505BEB}" dt="2020-09-09T16:05:36.780" v="950" actId="2696"/>
          <pc:sldLayoutMkLst>
            <pc:docMk/>
            <pc:sldMasterMk cId="4103353328" sldId="2147483733"/>
            <pc:sldLayoutMk cId="3375669400" sldId="2147483743"/>
          </pc:sldLayoutMkLst>
        </pc:sldLayoutChg>
        <pc:sldLayoutChg chg="del">
          <pc:chgData name="Ann Kayrish" userId="adcd31dd-bbde-44c5-8ea9-60b0a9a9d61e" providerId="ADAL" clId="{1E8469B9-FF11-437D-80EA-B948AA505BEB}" dt="2020-09-09T16:05:36.782" v="951" actId="2696"/>
          <pc:sldLayoutMkLst>
            <pc:docMk/>
            <pc:sldMasterMk cId="4103353328" sldId="2147483733"/>
            <pc:sldLayoutMk cId="1699608746" sldId="214748374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831F1-4A1A-9046-BB96-40FE06F7D5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87160-D1CE-D440-96EA-27ACFF3D7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71C595D-0E85-834F-A9D0-56C95D37F945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50E3E-220C-D14B-A539-BE976F95A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33EB-1234-E748-A49E-174CB7D6F2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1AEFA3C-107A-4B4A-850A-8B22D8DC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39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EE2BAD-38AF-A34C-87FB-518E07AE0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38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8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0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72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1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8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5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1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1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48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1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6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5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1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9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6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6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1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8DB8CA-D3AC-294A-BF0C-DA74C68B0A12}" type="datetime1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#AgeAction2019  |  ageaction.org  |  © 2019 National Council on Aging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E2BAD-38AF-A34C-87FB-518E07AE0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030" y="439838"/>
            <a:ext cx="12715539" cy="157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24" y="601884"/>
            <a:ext cx="11933500" cy="1417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0213" y="2523282"/>
            <a:ext cx="10986356" cy="4224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10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1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1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1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3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3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3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1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1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EDC3E5-F15D-4278-881B-1F820C77136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73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E02EE6-5A52-4371-8B21-6B0CB0A5683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84A76-4686-9045-BFFD-50CBB78FC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234" y="4224759"/>
            <a:ext cx="12942484" cy="21181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9A0EBD-AD99-DB49-9B00-E9FB2EEA5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155" y="6028084"/>
            <a:ext cx="8507392" cy="4884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15" b="1" i="0">
                <a:latin typeface="Helvetica" pitchFamily="2" charset="0"/>
                <a:cs typeface="Arial" panose="020B0604020202020204" pitchFamily="34" charset="0"/>
              </a:defRPr>
            </a:lvl1pPr>
            <a:lvl2pPr marL="690692" indent="0" algn="ctr">
              <a:buFontTx/>
              <a:buNone/>
              <a:defRPr sz="1813"/>
            </a:lvl2pPr>
            <a:lvl3pPr marL="1381383" indent="0" algn="ctr">
              <a:buFontTx/>
              <a:buNone/>
              <a:defRPr sz="1813"/>
            </a:lvl3pPr>
            <a:lvl4pPr marL="2072075" indent="0" algn="ctr">
              <a:buFontTx/>
              <a:buNone/>
              <a:defRPr sz="1813"/>
            </a:lvl4pPr>
            <a:lvl5pPr marL="2762768" indent="0" algn="ctr">
              <a:buFontTx/>
              <a:buNone/>
              <a:defRPr sz="1813"/>
            </a:lvl5pPr>
          </a:lstStyle>
          <a:p>
            <a:pPr lvl="0"/>
            <a:r>
              <a:rPr lang="en-US" dirty="0"/>
              <a:t>Presenter    |  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B31438-3383-4844-B4D9-96D18D0DF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234" y="368486"/>
            <a:ext cx="12942485" cy="3682651"/>
          </a:xfrm>
          <a:prstGeom prst="rect">
            <a:avLst/>
          </a:prstGeom>
          <a:solidFill>
            <a:srgbClr val="003E7F"/>
          </a:solidFill>
        </p:spPr>
        <p:txBody>
          <a:bodyPr/>
          <a:lstStyle>
            <a:lvl1pPr marL="0" indent="0">
              <a:buNone/>
              <a:defRPr>
                <a:solidFill>
                  <a:srgbClr val="203D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943BFF-9BB8-E44D-85C8-1A879FB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84" y="4224759"/>
            <a:ext cx="11917680" cy="1803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A116DF68-BB4B-4446-BF60-109412491A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5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0B9E8B-12FF-4CF7-8C94-0D84B2A34D1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17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E53785-81D4-461D-9BD5-4C5C883832A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40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08AB18-EB3A-42EE-9DE9-FEED457232E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64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5060183-CABD-427D-934D-7E0D59CB21F0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74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BC6F691-F24A-46F5-86A3-B267BBD56CF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32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DB648A-28CB-46AD-A0DD-4E8BC990AC2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83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3459441-7BC6-43F8-BBF2-7603EA92C38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36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6E0E2B-8110-44FB-83F4-06E59D5FF01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76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C63326-F9CD-4559-9844-DD36F4EF2280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08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8253E-A80C-8A47-A59A-078393247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35" y="439839"/>
            <a:ext cx="12854043" cy="127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3848" y="439839"/>
            <a:ext cx="11898775" cy="11111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5521"/>
              </a:lnSpc>
              <a:defRPr sz="3000" b="1" i="0" baseline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8032" y="2164466"/>
            <a:ext cx="10864558" cy="4537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86338" fontAlgn="t">
              <a:lnSpc>
                <a:spcPct val="100000"/>
              </a:lnSpc>
              <a:buClr>
                <a:srgbClr val="FFA900"/>
              </a:buClr>
              <a:buFontTx/>
              <a:buNone/>
              <a:defRPr sz="2198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690692" indent="0">
              <a:buNone/>
              <a:defRPr sz="3022">
                <a:solidFill>
                  <a:schemeClr val="tx1">
                    <a:tint val="75000"/>
                  </a:schemeClr>
                </a:solidFill>
              </a:defRPr>
            </a:lvl2pPr>
            <a:lvl3pPr marL="1381383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3pPr>
            <a:lvl4pPr marL="2072075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4pPr>
            <a:lvl5pPr marL="2762768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5pPr>
            <a:lvl6pPr marL="3453458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6pPr>
            <a:lvl7pPr marL="4144151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7pPr>
            <a:lvl8pPr marL="4834843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8pPr>
            <a:lvl9pPr marL="5525537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6526D6E-6044-9E4E-BD97-5A56B3DAC3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DD1F42-3D36-DC40-A64E-5E6C60BA86E2}"/>
              </a:ext>
            </a:extLst>
          </p:cNvPr>
          <p:cNvSpPr/>
          <p:nvPr userDrawn="1"/>
        </p:nvSpPr>
        <p:spPr>
          <a:xfrm>
            <a:off x="5" y="-19791"/>
            <a:ext cx="4207652" cy="6736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2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C3C93B-B6A7-F14B-9254-A85162EBC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106" y="253341"/>
            <a:ext cx="8868212" cy="1784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105" y="2364465"/>
            <a:ext cx="8868211" cy="4351824"/>
          </a:xfrm>
          <a:prstGeom prst="rect">
            <a:avLst/>
          </a:prstGeom>
        </p:spPr>
        <p:txBody>
          <a:bodyPr>
            <a:normAutofit/>
          </a:bodyPr>
          <a:lstStyle>
            <a:lvl1pPr marL="86338" indent="-431681" algn="l">
              <a:lnSpc>
                <a:spcPts val="3050"/>
              </a:lnSpc>
              <a:spcBef>
                <a:spcPts val="0"/>
              </a:spcBef>
              <a:buClr>
                <a:srgbClr val="FFA900"/>
              </a:buClr>
              <a:buFont typeface="Helvetica" pitchFamily="2" charset="0"/>
              <a:buChar char="●"/>
              <a:defRPr sz="2198" b="0" i="0">
                <a:latin typeface="Helvetica" pitchFamily="2" charset="0"/>
                <a:cs typeface="Arial" panose="020B0604020202020204" pitchFamily="34" charset="0"/>
              </a:defRPr>
            </a:lvl1pPr>
            <a:lvl2pPr marL="690692" indent="0" algn="l">
              <a:buFontTx/>
              <a:buNone/>
              <a:defRPr sz="1813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1383" indent="0" algn="l">
              <a:buFontTx/>
              <a:buNone/>
              <a:defRPr sz="1813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72075" indent="0" algn="l">
              <a:buFontTx/>
              <a:buNone/>
              <a:defRPr sz="1813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62768" indent="0" algn="l">
              <a:buFontTx/>
              <a:buNone/>
              <a:defRPr sz="1813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AA3527-FA62-3643-A32C-0DE752E782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38093" y="449088"/>
            <a:ext cx="8462453" cy="1589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690692" indent="0" algn="ctr">
              <a:buNone/>
              <a:defRPr sz="3022"/>
            </a:lvl2pPr>
            <a:lvl3pPr marL="1381383" indent="0" algn="ctr">
              <a:buNone/>
              <a:defRPr sz="2720"/>
            </a:lvl3pPr>
            <a:lvl4pPr marL="2072075" indent="0" algn="ctr">
              <a:buNone/>
              <a:defRPr sz="2418"/>
            </a:lvl4pPr>
            <a:lvl5pPr marL="2762768" indent="0" algn="ctr">
              <a:buNone/>
              <a:defRPr sz="2418"/>
            </a:lvl5pPr>
            <a:lvl6pPr marL="3453458" indent="0" algn="ctr">
              <a:buNone/>
              <a:defRPr sz="2418"/>
            </a:lvl6pPr>
            <a:lvl7pPr marL="4144151" indent="0" algn="ctr">
              <a:buNone/>
              <a:defRPr sz="2418"/>
            </a:lvl7pPr>
            <a:lvl8pPr marL="4834843" indent="0" algn="ctr">
              <a:buNone/>
              <a:defRPr sz="2418"/>
            </a:lvl8pPr>
            <a:lvl9pPr marL="5525537" indent="0" algn="ctr">
              <a:buNone/>
              <a:defRPr sz="2418"/>
            </a:lvl9pPr>
          </a:lstStyle>
          <a:p>
            <a:r>
              <a:rPr lang="en-US" dirty="0"/>
              <a:t>Use chart to explain </a:t>
            </a:r>
            <a:br>
              <a:rPr lang="en-US" dirty="0"/>
            </a:br>
            <a:r>
              <a:rPr lang="en-US" dirty="0"/>
              <a:t>your ideas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666A88B-C6F0-BC4D-9F12-CFAFCC61057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00395" y="253343"/>
            <a:ext cx="3635715" cy="487283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BC0CF9B-D1BF-6940-9CB2-3A5BDAD07B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2934AB-B0E1-4247-9E39-C63DEBC709F5}"/>
              </a:ext>
            </a:extLst>
          </p:cNvPr>
          <p:cNvSpPr/>
          <p:nvPr userDrawn="1"/>
        </p:nvSpPr>
        <p:spPr>
          <a:xfrm>
            <a:off x="1381760" y="1301159"/>
            <a:ext cx="10992668" cy="4962820"/>
          </a:xfrm>
          <a:prstGeom prst="rect">
            <a:avLst/>
          </a:prstGeom>
          <a:noFill/>
          <a:ln w="635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2">
              <a:solidFill>
                <a:srgbClr val="0048A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42D2-EC25-F741-B326-3036018D8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3057" y="2210822"/>
            <a:ext cx="10240376" cy="3684693"/>
          </a:xfrm>
          <a:prstGeom prst="rect">
            <a:avLst/>
          </a:prstGeom>
        </p:spPr>
        <p:txBody>
          <a:bodyPr/>
          <a:lstStyle>
            <a:lvl1pPr marL="0" marR="0" indent="0" algn="ctr" defTabSz="690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 pitchFamily="2" charset="0"/>
              </a:defRPr>
            </a:lvl1pPr>
          </a:lstStyle>
          <a:p>
            <a:pPr marL="0" marR="0" lvl="0" indent="0" algn="ctr" defTabSz="690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28" b="0" i="0" dirty="0">
                <a:latin typeface="Arial" panose="020B0604020202020204" pitchFamily="34" charset="0"/>
                <a:cs typeface="Arial" panose="020B0604020202020204" pitchFamily="34" charset="0"/>
              </a:rPr>
              <a:t>Insert your quotation here to start or </a:t>
            </a:r>
            <a:br>
              <a:rPr lang="en-US" sz="3628" b="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28" b="0" i="0" dirty="0">
                <a:latin typeface="Arial" panose="020B0604020202020204" pitchFamily="34" charset="0"/>
                <a:cs typeface="Arial" panose="020B0604020202020204" pitchFamily="34" charset="0"/>
              </a:rPr>
              <a:t>to end your presentation</a:t>
            </a:r>
          </a:p>
          <a:p>
            <a:pPr marL="0" indent="0" algn="ctr">
              <a:buNone/>
            </a:pPr>
            <a:endParaRPr lang="en-US" sz="3628" i="1" dirty="0">
              <a:latin typeface="Adobe Garamond Pro" panose="02020502060506020403" pitchFamily="18" charset="77"/>
            </a:endParaRPr>
          </a:p>
          <a:p>
            <a:pPr marL="0" indent="0" algn="ctr">
              <a:buNone/>
            </a:pPr>
            <a:r>
              <a:rPr lang="en-US" sz="4231" i="1" dirty="0">
                <a:latin typeface="Adobe Garamond Pro" panose="02020502060506020403" pitchFamily="18" charset="77"/>
              </a:rPr>
              <a:t>“Quotations are commonly printed as a means </a:t>
            </a:r>
            <a:br>
              <a:rPr lang="en-US" sz="4231" i="1" dirty="0">
                <a:latin typeface="Adobe Garamond Pro" panose="02020502060506020403" pitchFamily="18" charset="77"/>
              </a:rPr>
            </a:br>
            <a:r>
              <a:rPr lang="en-US" sz="4231" i="1" dirty="0">
                <a:latin typeface="Adobe Garamond Pro" panose="02020502060506020403" pitchFamily="18" charset="77"/>
              </a:rPr>
              <a:t>of inspiration and to invoke philosophical </a:t>
            </a:r>
            <a:br>
              <a:rPr lang="en-US" sz="4231" i="1" dirty="0">
                <a:latin typeface="Adobe Garamond Pro" panose="02020502060506020403" pitchFamily="18" charset="77"/>
              </a:rPr>
            </a:br>
            <a:r>
              <a:rPr lang="en-US" sz="4231" i="1" dirty="0">
                <a:latin typeface="Adobe Garamond Pro" panose="02020502060506020403" pitchFamily="18" charset="77"/>
              </a:rPr>
              <a:t>thoughts from the reader.”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6DBF8-C56D-6348-BADD-17F133FC5153}"/>
              </a:ext>
            </a:extLst>
          </p:cNvPr>
          <p:cNvSpPr txBox="1"/>
          <p:nvPr userDrawn="1"/>
        </p:nvSpPr>
        <p:spPr>
          <a:xfrm>
            <a:off x="5785237" y="361261"/>
            <a:ext cx="5596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600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{</a:t>
            </a:r>
            <a:endParaRPr lang="en-US" sz="9600" b="1" i="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655BB-7694-314A-8339-28D1C39A686E}"/>
              </a:ext>
            </a:extLst>
          </p:cNvPr>
          <p:cNvSpPr txBox="1"/>
          <p:nvPr userDrawn="1"/>
        </p:nvSpPr>
        <p:spPr>
          <a:xfrm>
            <a:off x="7383451" y="361261"/>
            <a:ext cx="62020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9600" b="1" i="0" dirty="0">
                <a:solidFill>
                  <a:srgbClr val="FFC000"/>
                </a:solidFill>
                <a:latin typeface="Adobe Garamond Pro" panose="02020502060506020403" pitchFamily="18" charset="77"/>
              </a:rPr>
              <a:t>}</a:t>
            </a:r>
            <a:endParaRPr lang="en-US" sz="9600" b="1" i="0" dirty="0">
              <a:solidFill>
                <a:srgbClr val="FFC000"/>
              </a:solidFill>
            </a:endParaRPr>
          </a:p>
        </p:txBody>
      </p:sp>
      <p:pic>
        <p:nvPicPr>
          <p:cNvPr id="11" name="Picture Placeholder 63">
            <a:extLst>
              <a:ext uri="{FF2B5EF4-FFF2-40B4-BE49-F238E27FC236}">
                <a16:creationId xmlns:a16="http://schemas.microsoft.com/office/drawing/2014/main" id="{E71E9F82-3418-0547-A84F-B910EBC00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421" y="495126"/>
            <a:ext cx="710758" cy="1435797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91E97545-FA05-ED43-82A8-F69AA29EDD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3799-0DBA-41D9-B369-9632B064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23B2FB-7583-40FA-B67B-75F1F1C7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344914"/>
            <a:ext cx="11917680" cy="416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9072" indent="-259072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1pPr>
            <a:lvl2pPr marL="777217" indent="-259072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2pPr>
            <a:lvl3pPr marL="1295362" indent="-259072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3pPr>
            <a:lvl4pPr marL="1813507" indent="-259072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4pPr>
            <a:lvl5pPr marL="2331651" indent="-259072">
              <a:lnSpc>
                <a:spcPct val="100000"/>
              </a:lnSpc>
              <a:buClr>
                <a:srgbClr val="D5532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76E11F9-2C48-48A3-BB9C-46A3E06B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58" y="7203864"/>
            <a:ext cx="11408635" cy="372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20" b="0" i="0" u="none" strike="noStrike" smtClean="0">
                <a:solidFill>
                  <a:srgbClr val="FFFFFF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#AgeAction2019</a:t>
            </a:r>
          </a:p>
        </p:txBody>
      </p:sp>
    </p:spTree>
    <p:extLst>
      <p:ext uri="{BB962C8B-B14F-4D97-AF65-F5344CB8AC3E}">
        <p14:creationId xmlns:p14="http://schemas.microsoft.com/office/powerpoint/2010/main" val="329262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72011"/>
            <a:ext cx="1174496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7705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1393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760" y="2069042"/>
            <a:ext cx="10546879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5840F1B-26ED-E246-815B-01C839C9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761" y="361058"/>
            <a:ext cx="9176078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1F7DAD-E3E3-B047-AAE2-DFA17578A8E4}"/>
              </a:ext>
            </a:extLst>
          </p:cNvPr>
          <p:cNvSpPr/>
          <p:nvPr userDrawn="1"/>
        </p:nvSpPr>
        <p:spPr>
          <a:xfrm>
            <a:off x="2306316" y="7101108"/>
            <a:ext cx="11511279" cy="679516"/>
          </a:xfrm>
          <a:prstGeom prst="rect">
            <a:avLst/>
          </a:prstGeom>
          <a:solidFill>
            <a:srgbClr val="003E7F"/>
          </a:solidFill>
          <a:ln>
            <a:solidFill>
              <a:srgbClr val="00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AA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3F5BD-89EC-8745-B168-8E5F6D0D54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2392326" y="7090158"/>
            <a:ext cx="1" cy="682242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F0AABB-EE8C-FF47-B9C6-BCB32E25F692}"/>
              </a:ext>
            </a:extLst>
          </p:cNvPr>
          <p:cNvCxnSpPr>
            <a:cxnSpLocks/>
          </p:cNvCxnSpPr>
          <p:nvPr userDrawn="1"/>
        </p:nvCxnSpPr>
        <p:spPr>
          <a:xfrm>
            <a:off x="2236922" y="7101108"/>
            <a:ext cx="0" cy="693192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3E18DC34-8714-C94A-B2B9-20FF53FDBA18}"/>
              </a:ext>
            </a:extLst>
          </p:cNvPr>
          <p:cNvSpPr txBox="1">
            <a:spLocks/>
          </p:cNvSpPr>
          <p:nvPr userDrawn="1"/>
        </p:nvSpPr>
        <p:spPr>
          <a:xfrm>
            <a:off x="3097708" y="7108122"/>
            <a:ext cx="8503226" cy="679518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Helvetica Oblique" pitchFamily="2" charset="0"/>
              </a:rPr>
              <a:t>Improving the lives of 40 million older adults by 2030  </a:t>
            </a:r>
            <a:r>
              <a:rPr lang="en-US" sz="1200" dirty="0">
                <a:latin typeface="Helvetica" pitchFamily="2" charset="0"/>
              </a:rPr>
              <a:t>|  © 2019 National Council on Aging  |  ncoa.org  |  @</a:t>
            </a:r>
            <a:r>
              <a:rPr lang="en-US" sz="1200" dirty="0" err="1">
                <a:latin typeface="Helvetica" pitchFamily="2" charset="0"/>
              </a:rPr>
              <a:t>NCOAging</a:t>
            </a:r>
            <a:r>
              <a:rPr lang="en-US" sz="1200" dirty="0">
                <a:latin typeface="Helvetica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E69CA-231F-7041-877C-9A7A94B707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656" y="7206237"/>
            <a:ext cx="1450016" cy="405964"/>
          </a:xfrm>
          <a:prstGeom prst="rect">
            <a:avLst/>
          </a:prstGeom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F68F0A8E-B96C-E344-BDED-F4F819139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74880" y="7203877"/>
            <a:ext cx="1442730" cy="568536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2000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7" r:id="rId2"/>
    <p:sldLayoutId id="2147483713" r:id="rId3"/>
    <p:sldLayoutId id="2147483692" r:id="rId4"/>
    <p:sldLayoutId id="2147483696" r:id="rId5"/>
    <p:sldLayoutId id="2147483720" r:id="rId6"/>
  </p:sldLayoutIdLst>
  <p:hf hdr="0" dt="0"/>
  <p:txStyles>
    <p:titleStyle>
      <a:lvl1pPr algn="ctr" defTabSz="103629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E7F"/>
          </a:solidFill>
          <a:latin typeface="Helvetica" pitchFamily="2" charset="0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0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8438-BA8E-4DB8-A51C-410AC580EE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5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8054-EBED-4E9C-839A-28B56C9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defTabSz="1036290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1036290" rtl="0" eaLnBrk="1" latinLnBrk="0" hangingPunct="1">
        <a:spcBef>
          <a:spcPct val="20000"/>
        </a:spcBef>
        <a:buFont typeface="Arial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1036290" rtl="0" eaLnBrk="1" latinLnBrk="0" hangingPunct="1">
        <a:spcBef>
          <a:spcPct val="20000"/>
        </a:spcBef>
        <a:buFont typeface="Arial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coming-soon-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licdomainpictures.net/view-image.php?image=2579&amp;picture=pigeon-voltando-do-espaco-exterior&amp;large=1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ncoa.org/event/medicare-notices-webina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gsl@aol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oseph.Tschanz@state.nm.us" TargetMode="External"/><Relationship Id="rId5" Type="http://schemas.openxmlformats.org/officeDocument/2006/relationships/hyperlink" Target="mailto:Daniel.Idzikowski@milwaukeecountywi.gov" TargetMode="External"/><Relationship Id="rId4" Type="http://schemas.openxmlformats.org/officeDocument/2006/relationships/hyperlink" Target="mailto:Rebecca.Schmitt@milwaukeecountywi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nn.Kayrish@ncoa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ewbycoachlive.wordpress.com/2017/12/04/effective-questioning-in-coaching-and-the-most-important-questions-to-ask-yourself/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FA238D-EB06-9B4D-9473-3B7FE2D612CD}"/>
              </a:ext>
            </a:extLst>
          </p:cNvPr>
          <p:cNvSpPr/>
          <p:nvPr/>
        </p:nvSpPr>
        <p:spPr>
          <a:xfrm>
            <a:off x="1" y="-1452404"/>
            <a:ext cx="13817600" cy="6135562"/>
          </a:xfrm>
          <a:prstGeom prst="rect">
            <a:avLst/>
          </a:prstGeom>
          <a:solidFill>
            <a:srgbClr val="003E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8176" tIns="69088" rIns="138176" bIns="690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32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759F6-D24B-D74D-8E6A-D9455260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3" y="-882587"/>
            <a:ext cx="12433300" cy="4927600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FF56B3EC-3251-EE4D-9C4A-64CAD0ADFE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3440" y="1078548"/>
            <a:ext cx="12070080" cy="18932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595" b="1" cap="all" dirty="0">
                <a:solidFill>
                  <a:schemeClr val="bg1"/>
                </a:solidFill>
                <a:latin typeface="Franklin Gothic Demi" panose="020B0603020102020204" pitchFamily="34" charset="0"/>
              </a:rPr>
              <a:t>September MIPPA TA Call Adaptive Outreach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302F38-80D7-A84B-87BF-2B426F63B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07225" y="3541617"/>
            <a:ext cx="7261068" cy="11415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September 10, 2020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Ann Kayrish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Brandy Bauer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84378282-86AB-F347-88EF-841C59161309}"/>
              </a:ext>
            </a:extLst>
          </p:cNvPr>
          <p:cNvSpPr txBox="1">
            <a:spLocks/>
          </p:cNvSpPr>
          <p:nvPr/>
        </p:nvSpPr>
        <p:spPr>
          <a:xfrm>
            <a:off x="23714" y="6411695"/>
            <a:ext cx="13817599" cy="1482132"/>
          </a:xfrm>
          <a:prstGeom prst="rect">
            <a:avLst/>
          </a:prstGeom>
          <a:solidFill>
            <a:schemeClr val="bg1"/>
          </a:solidFill>
        </p:spPr>
        <p:txBody>
          <a:bodyPr vert="horz" lIns="125615" tIns="62807" rIns="125615" bIns="62807" rtlCol="0" anchor="ctr"/>
          <a:lstStyle>
            <a:defPPr>
              <a:defRPr lang="en-US"/>
            </a:defPPr>
            <a:lvl1pPr marL="0" algn="ctr" defTabSz="509412" rtl="0" eaLnBrk="1" latinLnBrk="0" hangingPunct="1">
              <a:defRPr sz="2640" b="0" i="1" kern="1200">
                <a:solidFill>
                  <a:srgbClr val="D55320"/>
                </a:solidFill>
                <a:latin typeface="Adobe Garamond Pro" panose="02020502060506020403" pitchFamily="18" charset="77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28" dirty="0">
                <a:cs typeface="Arial" panose="020B0604020202020204" pitchFamily="34" charset="0"/>
              </a:rPr>
              <a:t>Improving the lives of</a:t>
            </a:r>
            <a:r>
              <a:rPr lang="en-US" sz="3628" spc="-412" dirty="0">
                <a:cs typeface="Arial" panose="020B0604020202020204" pitchFamily="34" charset="0"/>
              </a:rPr>
              <a:t> </a:t>
            </a:r>
            <a:r>
              <a:rPr lang="en-US" sz="3628" dirty="0">
                <a:cs typeface="Arial" panose="020B0604020202020204" pitchFamily="34" charset="0"/>
              </a:rPr>
              <a:t>40 million older adults by 2030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A756F7-0267-CD4C-95BB-8522D81F8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63" y="5252975"/>
            <a:ext cx="3750532" cy="10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4" y="2285999"/>
            <a:ext cx="11917680" cy="2884807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New Mexico: Reaching the hard to reach</a:t>
            </a:r>
          </a:p>
        </p:txBody>
      </p:sp>
    </p:spTree>
    <p:extLst>
      <p:ext uri="{BB962C8B-B14F-4D97-AF65-F5344CB8AC3E}">
        <p14:creationId xmlns:p14="http://schemas.microsoft.com/office/powerpoint/2010/main" val="194366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D173-02BC-484E-9E3E-3457D9F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086" y="1861458"/>
            <a:ext cx="12373504" cy="48400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500" b="1" dirty="0"/>
              <a:t> Welcome and housekeeping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Wisconsin: Rethinking an established partnership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New Mexico: Reaching the hard to reach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Indiana: Outreach in a new way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lvl="1"/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20282" y="3780649"/>
            <a:ext cx="3730752" cy="36271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43" y="706378"/>
            <a:ext cx="12359060" cy="63555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0BAAB-2508-4760-ADD0-53F3B935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23" y="4129088"/>
            <a:ext cx="2207718" cy="255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D2E9A-5BBD-4DC9-B7E2-DA103D07B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91" b="19758"/>
          <a:stretch/>
        </p:blipFill>
        <p:spPr>
          <a:xfrm>
            <a:off x="1147049" y="985838"/>
            <a:ext cx="9144705" cy="54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20282" y="3780649"/>
            <a:ext cx="3730752" cy="36271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43" y="706378"/>
            <a:ext cx="12359060" cy="63555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4F260-7351-49F3-BEF1-56B5E2C30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6" b="6305"/>
          <a:stretch/>
        </p:blipFill>
        <p:spPr>
          <a:xfrm>
            <a:off x="1127922" y="854765"/>
            <a:ext cx="9054281" cy="5625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0BAAB-2508-4760-ADD0-53F3B9359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203" y="3886199"/>
            <a:ext cx="2488972" cy="28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20282" y="3780649"/>
            <a:ext cx="3730752" cy="36271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43" y="706378"/>
            <a:ext cx="12359060" cy="63555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85701-33BE-4700-90E2-C6089BFB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2" t="11277" r="8833" b="20516"/>
          <a:stretch/>
        </p:blipFill>
        <p:spPr>
          <a:xfrm>
            <a:off x="890030" y="1100138"/>
            <a:ext cx="9252515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44C19-A545-4269-9D34-69013CEB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628" y="4026090"/>
            <a:ext cx="2423990" cy="28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20282" y="3780649"/>
            <a:ext cx="3730752" cy="362712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43" y="706378"/>
            <a:ext cx="12359060" cy="63555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44C19-A545-4269-9D34-69013CEB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003" y="4008946"/>
            <a:ext cx="2448368" cy="2837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2EBB30-ACC1-4DED-9873-E50A903A6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29" y="801356"/>
            <a:ext cx="8285182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660073"/>
            <a:ext cx="10557163" cy="2847109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Indiana: Outreach in a new way    </a:t>
            </a:r>
          </a:p>
        </p:txBody>
      </p:sp>
    </p:spTree>
    <p:extLst>
      <p:ext uri="{BB962C8B-B14F-4D97-AF65-F5344CB8AC3E}">
        <p14:creationId xmlns:p14="http://schemas.microsoft.com/office/powerpoint/2010/main" val="164866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52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09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47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87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72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44205E-A563-4EC0-8405-E7C6119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09" y="361058"/>
            <a:ext cx="8947868" cy="1502305"/>
          </a:xfrm>
        </p:spPr>
        <p:txBody>
          <a:bodyPr/>
          <a:lstStyle/>
          <a:p>
            <a:r>
              <a:rPr lang="en-US" dirty="0"/>
              <a:t>Upcoming events 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34D6760-F38F-442A-8524-F4877489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921" y="3655533"/>
            <a:ext cx="9205758" cy="154242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FACCA-D70E-4333-948C-A9FA4B08324D}"/>
              </a:ext>
            </a:extLst>
          </p:cNvPr>
          <p:cNvSpPr txBox="1">
            <a:spLocks/>
          </p:cNvSpPr>
          <p:nvPr/>
        </p:nvSpPr>
        <p:spPr>
          <a:xfrm>
            <a:off x="859809" y="2292824"/>
            <a:ext cx="9962867" cy="4285468"/>
          </a:xfrm>
          <a:prstGeom prst="rect">
            <a:avLst/>
          </a:prstGeom>
        </p:spPr>
        <p:txBody>
          <a:bodyPr vert="horz" lIns="103632" tIns="51816" rIns="103632" bIns="51816" rtlCol="0" anchor="ctr"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Understanding Medicare Notices:  September 29, 2:00 (eastern)  </a:t>
            </a:r>
            <a:r>
              <a:rPr lang="en-US" sz="2747" u="sng" dirty="0">
                <a:hlinkClick r:id="rId4"/>
              </a:rPr>
              <a:t>https://www.ncoa.org/event/medicare-notices-webinar/</a:t>
            </a:r>
            <a:r>
              <a:rPr lang="en-US" sz="2747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OHIC Listening Session:  September 30,  3:00 (eastern) </a:t>
            </a:r>
          </a:p>
          <a:p>
            <a:r>
              <a:rPr lang="en-US" sz="3200" dirty="0"/>
              <a:t>2021 Changes to Medicare:  TBD (early November)   </a:t>
            </a:r>
          </a:p>
          <a:p>
            <a:r>
              <a:rPr lang="en-US" sz="3200" dirty="0"/>
              <a:t>2021 MIPPA TA calls return to bi-monthly calls February, April, June, August (The second Thursday of the month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E12788-F729-4451-BED4-A098497F0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17360" y="3835908"/>
            <a:ext cx="182880" cy="10058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7ED355F-A867-41EE-A0AB-B5E6DAE97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65711" y="391175"/>
            <a:ext cx="3891935" cy="25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77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06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16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2254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35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21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7272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086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B997EC-637A-4235-AB81-3FBDAAB3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29" y="136479"/>
            <a:ext cx="11162948" cy="836916"/>
          </a:xfrm>
        </p:spPr>
        <p:txBody>
          <a:bodyPr/>
          <a:lstStyle/>
          <a:p>
            <a:r>
              <a:rPr lang="en-US" dirty="0"/>
              <a:t>Speaker 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CEBF81-6B33-47D8-B2EE-AF8EF4E0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714500"/>
            <a:ext cx="11917680" cy="4793589"/>
          </a:xfrm>
        </p:spPr>
        <p:txBody>
          <a:bodyPr/>
          <a:lstStyle/>
          <a:p>
            <a:pPr lvl="0"/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178430E-29E8-4842-BB23-98FFD30C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16845"/>
              </p:ext>
            </p:extLst>
          </p:nvPr>
        </p:nvGraphicFramePr>
        <p:xfrm>
          <a:off x="457200" y="973395"/>
          <a:ext cx="13140814" cy="57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617">
                  <a:extLst>
                    <a:ext uri="{9D8B030D-6E8A-4147-A177-3AD203B41FA5}">
                      <a16:colId xmlns:a16="http://schemas.microsoft.com/office/drawing/2014/main" val="173286230"/>
                    </a:ext>
                  </a:extLst>
                </a:gridCol>
                <a:gridCol w="3643494">
                  <a:extLst>
                    <a:ext uri="{9D8B030D-6E8A-4147-A177-3AD203B41FA5}">
                      <a16:colId xmlns:a16="http://schemas.microsoft.com/office/drawing/2014/main" val="94192849"/>
                    </a:ext>
                  </a:extLst>
                </a:gridCol>
                <a:gridCol w="5008703">
                  <a:extLst>
                    <a:ext uri="{9D8B030D-6E8A-4147-A177-3AD203B41FA5}">
                      <a16:colId xmlns:a16="http://schemas.microsoft.com/office/drawing/2014/main" val="1232594741"/>
                    </a:ext>
                  </a:extLst>
                </a:gridCol>
              </a:tblGrid>
              <a:tr h="1308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Susan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Spilly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State Special Populations Coordinator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Indiana SHIP/MIPPA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susangsl@aol.com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2238"/>
                  </a:ext>
                </a:extLst>
              </a:tr>
              <a:tr h="2113246">
                <a:tc>
                  <a:txBody>
                    <a:bodyPr/>
                    <a:lstStyle/>
                    <a:p>
                      <a:r>
                        <a:rPr lang="en-US" sz="2400" b="1" dirty="0"/>
                        <a:t>Bekki Schmitt</a:t>
                      </a:r>
                    </a:p>
                    <a:p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Prog Coordinator</a:t>
                      </a:r>
                    </a:p>
                    <a:p>
                      <a:endParaRPr lang="en-US" sz="24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Daniel Idzikowski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Program and Policy Coordinator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 Milwaukee County Department on Aging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Rebecca.Schmitt@milwaukeecountywi.gov</a:t>
                      </a:r>
                      <a:endParaRPr lang="en-US" sz="2400" b="1" u="sng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u="sng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Daniel.Idzikowski@milwaukeecountywi.gov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24427"/>
                  </a:ext>
                </a:extLst>
              </a:tr>
              <a:tr h="2113246">
                <a:tc>
                  <a:txBody>
                    <a:bodyPr/>
                    <a:lstStyle/>
                    <a:p>
                      <a:r>
                        <a:rPr lang="en-US" sz="2400" b="1" dirty="0"/>
                        <a:t>Joe </a:t>
                      </a:r>
                      <a:r>
                        <a:rPr lang="en-US" sz="2400" b="1" dirty="0" err="1"/>
                        <a:t>Tchanz</a:t>
                      </a:r>
                      <a:r>
                        <a:rPr lang="en-US" sz="2400" b="1" dirty="0"/>
                        <a:t> </a:t>
                      </a:r>
                    </a:p>
                    <a:p>
                      <a:r>
                        <a:rPr lang="es-MX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 SHIP/MIPPA Project Director</a:t>
                      </a:r>
                    </a:p>
                    <a:p>
                      <a:endParaRPr lang="es-MX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 </a:t>
                      </a:r>
                      <a:r>
                        <a:rPr lang="es-MX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Winterowd</a:t>
                      </a:r>
                      <a:endParaRPr lang="es-MX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 SHIP NE Regional </a:t>
                      </a:r>
                      <a:r>
                        <a:rPr lang="es-MX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endParaRPr lang="es-MX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 Mexico Aging and Disability Resource Centers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Joseph.Tschanz@state.nm.us</a:t>
                      </a:r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Kris.Winterowd@state.nm.us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5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5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D173-02BC-484E-9E3E-3457D9F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Follow Up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975758"/>
            <a:ext cx="12596948" cy="472578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/>
              <a:t>Meeting slides and recording sent on the MIPPA listserv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24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24" dirty="0">
                <a:hlinkClick r:id="rId3"/>
              </a:rPr>
              <a:t>Ann.Kayrish@ncoa.org</a:t>
            </a:r>
            <a:endParaRPr lang="en-US" sz="4024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24" dirty="0"/>
              <a:t>571-527-3945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07AE2B-5099-7E47-BBD9-B1DA69B8770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44205E-A563-4EC0-8405-E7C61195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761" y="361059"/>
            <a:ext cx="9176078" cy="1025290"/>
          </a:xfrm>
        </p:spPr>
        <p:txBody>
          <a:bodyPr/>
          <a:lstStyle/>
          <a:p>
            <a:r>
              <a:rPr lang="en-US" dirty="0"/>
              <a:t>Have a question???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34D6760-F38F-442A-8524-F4877489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921" y="3655533"/>
            <a:ext cx="9205758" cy="154242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FACCA-D70E-4333-948C-A9FA4B08324D}"/>
              </a:ext>
            </a:extLst>
          </p:cNvPr>
          <p:cNvSpPr txBox="1">
            <a:spLocks/>
          </p:cNvSpPr>
          <p:nvPr/>
        </p:nvSpPr>
        <p:spPr>
          <a:xfrm>
            <a:off x="293095" y="1386348"/>
            <a:ext cx="9983669" cy="5191944"/>
          </a:xfrm>
          <a:prstGeom prst="rect">
            <a:avLst/>
          </a:prstGeom>
        </p:spPr>
        <p:txBody>
          <a:bodyPr vert="horz" lIns="103632" tIns="51816" rIns="103632" bIns="51816" rtlCol="0" anchor="ctr"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/>
          </a:p>
        </p:txBody>
      </p:sp>
      <p:pic>
        <p:nvPicPr>
          <p:cNvPr id="7" name="Picture 6" descr="A picture containing swing, chain, table, sitting&#10;&#10;Description automatically generated">
            <a:extLst>
              <a:ext uri="{FF2B5EF4-FFF2-40B4-BE49-F238E27FC236}">
                <a16:creationId xmlns:a16="http://schemas.microsoft.com/office/drawing/2014/main" id="{4C75CA5B-9D23-48E1-8DC2-B3AF3402E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8525"/>
          <a:stretch/>
        </p:blipFill>
        <p:spPr>
          <a:xfrm>
            <a:off x="1447001" y="2117877"/>
            <a:ext cx="8201082" cy="2798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CFD0ED-E01C-4949-8848-3AF36C54A168}"/>
              </a:ext>
            </a:extLst>
          </p:cNvPr>
          <p:cNvSpPr txBox="1"/>
          <p:nvPr/>
        </p:nvSpPr>
        <p:spPr>
          <a:xfrm>
            <a:off x="3749040" y="5212080"/>
            <a:ext cx="8366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Type it into the chat…….. </a:t>
            </a:r>
          </a:p>
        </p:txBody>
      </p:sp>
    </p:spTree>
    <p:extLst>
      <p:ext uri="{BB962C8B-B14F-4D97-AF65-F5344CB8AC3E}">
        <p14:creationId xmlns:p14="http://schemas.microsoft.com/office/powerpoint/2010/main" val="18143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795E6-DDD4-4383-B2BA-7BCA1350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12" y="2250640"/>
            <a:ext cx="10557163" cy="2847109"/>
          </a:xfrm>
          <a:solidFill>
            <a:srgbClr val="203D89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ranklin Gothic Demi" panose="020B0703020102020204" pitchFamily="34" charset="0"/>
                <a:cs typeface="Dubai Light" panose="020B0303030403030204" pitchFamily="34" charset="-78"/>
              </a:rPr>
              <a:t>Wisconsin: Retooling our library partnership     </a:t>
            </a:r>
          </a:p>
        </p:txBody>
      </p:sp>
    </p:spTree>
    <p:extLst>
      <p:ext uri="{BB962C8B-B14F-4D97-AF65-F5344CB8AC3E}">
        <p14:creationId xmlns:p14="http://schemas.microsoft.com/office/powerpoint/2010/main" val="368315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A80E1C5561743894BAA108066A892" ma:contentTypeVersion="12" ma:contentTypeDescription="Create a new document." ma:contentTypeScope="" ma:versionID="1347141b37ac9625b6c94688d7948d87">
  <xsd:schema xmlns:xsd="http://www.w3.org/2001/XMLSchema" xmlns:xs="http://www.w3.org/2001/XMLSchema" xmlns:p="http://schemas.microsoft.com/office/2006/metadata/properties" xmlns:ns3="c097c550-f50a-4525-87b5-9fa57d063d0c" xmlns:ns4="2767793d-c759-4124-be96-24a8e039742e" targetNamespace="http://schemas.microsoft.com/office/2006/metadata/properties" ma:root="true" ma:fieldsID="7f1bd65003f01df07e2978922f622c3a" ns3:_="" ns4:_="">
    <xsd:import namespace="c097c550-f50a-4525-87b5-9fa57d063d0c"/>
    <xsd:import namespace="2767793d-c759-4124-be96-24a8e0397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c550-f50a-4525-87b5-9fa57d063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793d-c759-4124-be96-24a8e0397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B69EF-17DB-4F71-A100-0AEBE1FED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c550-f50a-4525-87b5-9fa57d063d0c"/>
    <ds:schemaRef ds:uri="2767793d-c759-4124-be96-24a8e0397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BBBB9-F4E3-4174-98B1-8A2B6D4BC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CC205-0863-4745-8814-D79AFA91740A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2767793d-c759-4124-be96-24a8e039742e"/>
    <ds:schemaRef ds:uri="http://schemas.microsoft.com/office/infopath/2007/PartnerControls"/>
    <ds:schemaRef ds:uri="c097c550-f50a-4525-87b5-9fa57d063d0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886</Words>
  <Application>Microsoft Office PowerPoint</Application>
  <PresentationFormat>Custom</PresentationFormat>
  <Paragraphs>214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Adobe Garamond Pro</vt:lpstr>
      <vt:lpstr>Arial</vt:lpstr>
      <vt:lpstr>Calibri</vt:lpstr>
      <vt:lpstr>Calibri Light</vt:lpstr>
      <vt:lpstr>Franklin Gothic Demi</vt:lpstr>
      <vt:lpstr>Franklin Gothic Medium</vt:lpstr>
      <vt:lpstr>Helvetica</vt:lpstr>
      <vt:lpstr>Helvetica Oblique</vt:lpstr>
      <vt:lpstr>Office Theme</vt:lpstr>
      <vt:lpstr>1_Office Theme</vt:lpstr>
      <vt:lpstr>2_Office Theme</vt:lpstr>
      <vt:lpstr>PowerPoint Presentation</vt:lpstr>
      <vt:lpstr>Agenda</vt:lpstr>
      <vt:lpstr>Upcoming events  </vt:lpstr>
      <vt:lpstr>Have a question??? </vt:lpstr>
      <vt:lpstr>Wisconsin: Retooling our library partnership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Mexico: Reaching the hard to reach</vt:lpstr>
      <vt:lpstr>PowerPoint Presentation</vt:lpstr>
      <vt:lpstr>PowerPoint Presentation</vt:lpstr>
      <vt:lpstr>PowerPoint Presentation</vt:lpstr>
      <vt:lpstr>PowerPoint Presentation</vt:lpstr>
      <vt:lpstr>Indiana: Outreach in a new way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Speaker contact information</vt:lpstr>
      <vt:lpstr>Follow Up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Kayrish</dc:creator>
  <cp:lastModifiedBy>Ann Kayrish</cp:lastModifiedBy>
  <cp:revision>1</cp:revision>
  <cp:lastPrinted>2020-09-10T13:58:16Z</cp:lastPrinted>
  <dcterms:created xsi:type="dcterms:W3CDTF">2020-09-03T21:52:42Z</dcterms:created>
  <dcterms:modified xsi:type="dcterms:W3CDTF">2020-09-10T14:23:59Z</dcterms:modified>
</cp:coreProperties>
</file>