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7" r:id="rId4"/>
  </p:sldMasterIdLst>
  <p:notesMasterIdLst>
    <p:notesMasterId r:id="rId15"/>
  </p:notesMasterIdLst>
  <p:handoutMasterIdLst>
    <p:handoutMasterId r:id="rId16"/>
  </p:handoutMasterIdLst>
  <p:sldIdLst>
    <p:sldId id="258" r:id="rId5"/>
    <p:sldId id="281" r:id="rId6"/>
    <p:sldId id="800" r:id="rId7"/>
    <p:sldId id="279" r:id="rId8"/>
    <p:sldId id="282" r:id="rId9"/>
    <p:sldId id="798" r:id="rId10"/>
    <p:sldId id="792" r:id="rId11"/>
    <p:sldId id="796" r:id="rId12"/>
    <p:sldId id="665" r:id="rId13"/>
    <p:sldId id="801" r:id="rId14"/>
  </p:sldIdLst>
  <p:sldSz cx="13817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D769428B-BBDC-6546-B730-D0A3338B67FB}">
          <p14:sldIdLst>
            <p14:sldId id="258"/>
          </p14:sldIdLst>
        </p14:section>
        <p14:section name="Slide Options" id="{1DD7BAFA-48DC-4D50-92F2-63134A98D53B}">
          <p14:sldIdLst>
            <p14:sldId id="281"/>
            <p14:sldId id="800"/>
            <p14:sldId id="279"/>
            <p14:sldId id="282"/>
            <p14:sldId id="798"/>
            <p14:sldId id="792"/>
            <p14:sldId id="796"/>
            <p14:sldId id="665"/>
            <p14:sldId id="801"/>
          </p14:sldIdLst>
        </p14:section>
      </p14:sectionLst>
    </p:ext>
    <p:ext uri="{EFAFB233-063F-42B5-8137-9DF3F51BA10A}">
      <p15:sldGuideLst xmlns:p15="http://schemas.microsoft.com/office/powerpoint/2012/main">
        <p15:guide id="1" orient="horz" pos="2352" userDrawn="1">
          <p15:clr>
            <a:srgbClr val="A4A3A4"/>
          </p15:clr>
        </p15:guide>
        <p15:guide id="2" pos="4352" userDrawn="1">
          <p15:clr>
            <a:srgbClr val="A4A3A4"/>
          </p15:clr>
        </p15:guide>
        <p15:guide id="3" orient="horz" pos="1824" userDrawn="1">
          <p15:clr>
            <a:srgbClr val="A4A3A4"/>
          </p15:clr>
        </p15:guide>
        <p15:guide id="4" orient="horz" pos="23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5320"/>
    <a:srgbClr val="003E7F"/>
    <a:srgbClr val="0048AA"/>
    <a:srgbClr val="203D89"/>
    <a:srgbClr val="FFFFFF"/>
    <a:srgbClr val="203D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44685-A7FE-4556-A00C-62ED21389167}" v="1159" dt="2020-07-08T18:29:12.4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10" y="72"/>
      </p:cViewPr>
      <p:guideLst>
        <p:guide orient="horz" pos="2352"/>
        <p:guide pos="4352"/>
        <p:guide orient="horz" pos="1824"/>
        <p:guide orient="horz" pos="230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Kayrish" userId="adcd31dd-bbde-44c5-8ea9-60b0a9a9d61e" providerId="ADAL" clId="{A6044685-A7FE-4556-A00C-62ED21389167}"/>
    <pc:docChg chg="undo custSel addSld delSld modSld sldOrd delSection modSection">
      <pc:chgData name="Ann Kayrish" userId="adcd31dd-bbde-44c5-8ea9-60b0a9a9d61e" providerId="ADAL" clId="{A6044685-A7FE-4556-A00C-62ED21389167}" dt="2020-07-09T17:29:20.228" v="1762" actId="478"/>
      <pc:docMkLst>
        <pc:docMk/>
      </pc:docMkLst>
      <pc:sldChg chg="modSp">
        <pc:chgData name="Ann Kayrish" userId="adcd31dd-bbde-44c5-8ea9-60b0a9a9d61e" providerId="ADAL" clId="{A6044685-A7FE-4556-A00C-62ED21389167}" dt="2020-07-08T17:46:08.187" v="1471" actId="14100"/>
        <pc:sldMkLst>
          <pc:docMk/>
          <pc:sldMk cId="2149428348" sldId="258"/>
        </pc:sldMkLst>
        <pc:spChg chg="mod">
          <ac:chgData name="Ann Kayrish" userId="adcd31dd-bbde-44c5-8ea9-60b0a9a9d61e" providerId="ADAL" clId="{A6044685-A7FE-4556-A00C-62ED21389167}" dt="2020-07-08T17:46:08.187" v="1471" actId="14100"/>
          <ac:spMkLst>
            <pc:docMk/>
            <pc:sldMk cId="2149428348" sldId="258"/>
            <ac:spMk id="15" creationId="{DE302F38-80D7-A84B-87BF-2B426F63BF72}"/>
          </ac:spMkLst>
        </pc:spChg>
      </pc:sldChg>
      <pc:sldChg chg="modSp">
        <pc:chgData name="Ann Kayrish" userId="adcd31dd-bbde-44c5-8ea9-60b0a9a9d61e" providerId="ADAL" clId="{A6044685-A7FE-4556-A00C-62ED21389167}" dt="2020-07-08T16:51:48.918" v="661" actId="20577"/>
        <pc:sldMkLst>
          <pc:docMk/>
          <pc:sldMk cId="357000884" sldId="281"/>
        </pc:sldMkLst>
        <pc:graphicFrameChg chg="mod">
          <ac:chgData name="Ann Kayrish" userId="adcd31dd-bbde-44c5-8ea9-60b0a9a9d61e" providerId="ADAL" clId="{A6044685-A7FE-4556-A00C-62ED21389167}" dt="2020-07-08T16:51:48.918" v="661" actId="20577"/>
          <ac:graphicFrameMkLst>
            <pc:docMk/>
            <pc:sldMk cId="357000884" sldId="281"/>
            <ac:graphicFrameMk id="6" creationId="{A21B4288-15D7-4B96-A02B-C60199127105}"/>
          </ac:graphicFrameMkLst>
        </pc:graphicFrameChg>
      </pc:sldChg>
      <pc:sldChg chg="modSp">
        <pc:chgData name="Ann Kayrish" userId="adcd31dd-bbde-44c5-8ea9-60b0a9a9d61e" providerId="ADAL" clId="{A6044685-A7FE-4556-A00C-62ED21389167}" dt="2020-07-07T15:57:01.136" v="0" actId="6549"/>
        <pc:sldMkLst>
          <pc:docMk/>
          <pc:sldMk cId="1365326502" sldId="282"/>
        </pc:sldMkLst>
        <pc:spChg chg="mod">
          <ac:chgData name="Ann Kayrish" userId="adcd31dd-bbde-44c5-8ea9-60b0a9a9d61e" providerId="ADAL" clId="{A6044685-A7FE-4556-A00C-62ED21389167}" dt="2020-07-07T15:57:01.136" v="0" actId="6549"/>
          <ac:spMkLst>
            <pc:docMk/>
            <pc:sldMk cId="1365326502" sldId="282"/>
            <ac:spMk id="7" creationId="{5CAF5F70-03E1-4897-8B9F-00958FC44880}"/>
          </ac:spMkLst>
        </pc:spChg>
      </pc:sldChg>
      <pc:sldChg chg="addSp delSp modSp del">
        <pc:chgData name="Ann Kayrish" userId="adcd31dd-bbde-44c5-8ea9-60b0a9a9d61e" providerId="ADAL" clId="{A6044685-A7FE-4556-A00C-62ED21389167}" dt="2020-07-08T16:36:12.666" v="43" actId="2696"/>
        <pc:sldMkLst>
          <pc:docMk/>
          <pc:sldMk cId="3999778255" sldId="287"/>
        </pc:sldMkLst>
        <pc:spChg chg="add del">
          <ac:chgData name="Ann Kayrish" userId="adcd31dd-bbde-44c5-8ea9-60b0a9a9d61e" providerId="ADAL" clId="{A6044685-A7FE-4556-A00C-62ED21389167}" dt="2020-07-08T16:34:32.103" v="13"/>
          <ac:spMkLst>
            <pc:docMk/>
            <pc:sldMk cId="3999778255" sldId="287"/>
            <ac:spMk id="2" creationId="{11CDC271-86C2-42CC-A1C6-7301945DBC8A}"/>
          </ac:spMkLst>
        </pc:spChg>
        <pc:spChg chg="mod">
          <ac:chgData name="Ann Kayrish" userId="adcd31dd-bbde-44c5-8ea9-60b0a9a9d61e" providerId="ADAL" clId="{A6044685-A7FE-4556-A00C-62ED21389167}" dt="2020-07-08T16:35:15.273" v="42" actId="6549"/>
          <ac:spMkLst>
            <pc:docMk/>
            <pc:sldMk cId="3999778255" sldId="287"/>
            <ac:spMk id="5" creationId="{D7C6E815-BC4D-41CF-B9B6-D42C1D2A8FFD}"/>
          </ac:spMkLst>
        </pc:spChg>
        <pc:spChg chg="del mod">
          <ac:chgData name="Ann Kayrish" userId="adcd31dd-bbde-44c5-8ea9-60b0a9a9d61e" providerId="ADAL" clId="{A6044685-A7FE-4556-A00C-62ED21389167}" dt="2020-07-08T16:34:41.908" v="15"/>
          <ac:spMkLst>
            <pc:docMk/>
            <pc:sldMk cId="3999778255" sldId="287"/>
            <ac:spMk id="6" creationId="{076AB62D-1B89-473C-814A-4F815B6BE7A6}"/>
          </ac:spMkLst>
        </pc:spChg>
        <pc:spChg chg="add">
          <ac:chgData name="Ann Kayrish" userId="adcd31dd-bbde-44c5-8ea9-60b0a9a9d61e" providerId="ADAL" clId="{A6044685-A7FE-4556-A00C-62ED21389167}" dt="2020-07-08T16:34:48.253" v="16"/>
          <ac:spMkLst>
            <pc:docMk/>
            <pc:sldMk cId="3999778255" sldId="287"/>
            <ac:spMk id="7" creationId="{CB4CD7F7-B053-4EC7-B409-26B8CA307986}"/>
          </ac:spMkLst>
        </pc:spChg>
        <pc:picChg chg="del">
          <ac:chgData name="Ann Kayrish" userId="adcd31dd-bbde-44c5-8ea9-60b0a9a9d61e" providerId="ADAL" clId="{A6044685-A7FE-4556-A00C-62ED21389167}" dt="2020-07-08T16:34:15.302" v="11" actId="478"/>
          <ac:picMkLst>
            <pc:docMk/>
            <pc:sldMk cId="3999778255" sldId="287"/>
            <ac:picMk id="20" creationId="{4CAEF1E3-077D-4316-A9C1-36F21022F559}"/>
          </ac:picMkLst>
        </pc:picChg>
      </pc:sldChg>
      <pc:sldChg chg="modSp">
        <pc:chgData name="Ann Kayrish" userId="adcd31dd-bbde-44c5-8ea9-60b0a9a9d61e" providerId="ADAL" clId="{A6044685-A7FE-4556-A00C-62ED21389167}" dt="2020-07-08T16:49:28.892" v="594" actId="20577"/>
        <pc:sldMkLst>
          <pc:docMk/>
          <pc:sldMk cId="605221716" sldId="665"/>
        </pc:sldMkLst>
        <pc:spChg chg="mod">
          <ac:chgData name="Ann Kayrish" userId="adcd31dd-bbde-44c5-8ea9-60b0a9a9d61e" providerId="ADAL" clId="{A6044685-A7FE-4556-A00C-62ED21389167}" dt="2020-07-08T16:47:18.219" v="504" actId="6549"/>
          <ac:spMkLst>
            <pc:docMk/>
            <pc:sldMk cId="605221716" sldId="665"/>
            <ac:spMk id="2" creationId="{CF2CDFDA-1D87-4DAD-B699-A88456B44BCC}"/>
          </ac:spMkLst>
        </pc:spChg>
        <pc:graphicFrameChg chg="mod">
          <ac:chgData name="Ann Kayrish" userId="adcd31dd-bbde-44c5-8ea9-60b0a9a9d61e" providerId="ADAL" clId="{A6044685-A7FE-4556-A00C-62ED21389167}" dt="2020-07-08T16:49:28.892" v="594" actId="20577"/>
          <ac:graphicFrameMkLst>
            <pc:docMk/>
            <pc:sldMk cId="605221716" sldId="665"/>
            <ac:graphicFrameMk id="5" creationId="{272FCA58-43E0-4908-B85C-F6EFED10D984}"/>
          </ac:graphicFrameMkLst>
        </pc:graphicFrameChg>
      </pc:sldChg>
      <pc:sldChg chg="modSp">
        <pc:chgData name="Ann Kayrish" userId="adcd31dd-bbde-44c5-8ea9-60b0a9a9d61e" providerId="ADAL" clId="{A6044685-A7FE-4556-A00C-62ED21389167}" dt="2020-07-08T17:52:51.738" v="1481" actId="27636"/>
        <pc:sldMkLst>
          <pc:docMk/>
          <pc:sldMk cId="249339735" sldId="792"/>
        </pc:sldMkLst>
        <pc:spChg chg="mod">
          <ac:chgData name="Ann Kayrish" userId="adcd31dd-bbde-44c5-8ea9-60b0a9a9d61e" providerId="ADAL" clId="{A6044685-A7FE-4556-A00C-62ED21389167}" dt="2020-07-08T16:52:51.369" v="663" actId="207"/>
          <ac:spMkLst>
            <pc:docMk/>
            <pc:sldMk cId="249339735" sldId="792"/>
            <ac:spMk id="2" creationId="{5CD50C3F-7E75-4100-9E99-7161788A0E2A}"/>
          </ac:spMkLst>
        </pc:spChg>
        <pc:spChg chg="mod">
          <ac:chgData name="Ann Kayrish" userId="adcd31dd-bbde-44c5-8ea9-60b0a9a9d61e" providerId="ADAL" clId="{A6044685-A7FE-4556-A00C-62ED21389167}" dt="2020-07-08T17:52:51.738" v="1481" actId="27636"/>
          <ac:spMkLst>
            <pc:docMk/>
            <pc:sldMk cId="249339735" sldId="792"/>
            <ac:spMk id="6" creationId="{C26B972C-2507-4054-8550-D1E060A986EB}"/>
          </ac:spMkLst>
        </pc:spChg>
      </pc:sldChg>
      <pc:sldChg chg="addSp delSp modSp del">
        <pc:chgData name="Ann Kayrish" userId="adcd31dd-bbde-44c5-8ea9-60b0a9a9d61e" providerId="ADAL" clId="{A6044685-A7FE-4556-A00C-62ED21389167}" dt="2020-07-08T17:44:52.199" v="1446" actId="2696"/>
        <pc:sldMkLst>
          <pc:docMk/>
          <pc:sldMk cId="1459057905" sldId="797"/>
        </pc:sldMkLst>
        <pc:spChg chg="mod">
          <ac:chgData name="Ann Kayrish" userId="adcd31dd-bbde-44c5-8ea9-60b0a9a9d61e" providerId="ADAL" clId="{A6044685-A7FE-4556-A00C-62ED21389167}" dt="2020-07-08T16:56:06.091" v="813" actId="20577"/>
          <ac:spMkLst>
            <pc:docMk/>
            <pc:sldMk cId="1459057905" sldId="797"/>
            <ac:spMk id="5" creationId="{3321563F-9FDF-4E86-B7D3-2A7A3FAECAE6}"/>
          </ac:spMkLst>
        </pc:spChg>
        <pc:grpChg chg="mod">
          <ac:chgData name="Ann Kayrish" userId="adcd31dd-bbde-44c5-8ea9-60b0a9a9d61e" providerId="ADAL" clId="{A6044685-A7FE-4556-A00C-62ED21389167}" dt="2020-07-08T17:07:07.556" v="1041" actId="18245"/>
          <ac:grpSpMkLst>
            <pc:docMk/>
            <pc:sldMk cId="1459057905" sldId="797"/>
            <ac:grpSpMk id="7" creationId="{4C9B0443-4826-46DD-B313-FF4B48812A17}"/>
          </ac:grpSpMkLst>
        </pc:grpChg>
        <pc:grpChg chg="mod">
          <ac:chgData name="Ann Kayrish" userId="adcd31dd-bbde-44c5-8ea9-60b0a9a9d61e" providerId="ADAL" clId="{A6044685-A7FE-4556-A00C-62ED21389167}" dt="2020-07-08T17:07:52.757" v="1044" actId="18245"/>
          <ac:grpSpMkLst>
            <pc:docMk/>
            <pc:sldMk cId="1459057905" sldId="797"/>
            <ac:grpSpMk id="29" creationId="{5C12CED9-F516-4829-B85C-152BCC868771}"/>
          </ac:grpSpMkLst>
        </pc:grpChg>
        <pc:graphicFrameChg chg="add del mod">
          <ac:chgData name="Ann Kayrish" userId="adcd31dd-bbde-44c5-8ea9-60b0a9a9d61e" providerId="ADAL" clId="{A6044685-A7FE-4556-A00C-62ED21389167}" dt="2020-07-08T16:57:54.530" v="847" actId="1032"/>
          <ac:graphicFrameMkLst>
            <pc:docMk/>
            <pc:sldMk cId="1459057905" sldId="797"/>
            <ac:graphicFrameMk id="3" creationId="{293ACBD8-9899-42B2-830D-456976BA41BA}"/>
          </ac:graphicFrameMkLst>
        </pc:graphicFrameChg>
        <pc:graphicFrameChg chg="add del mod">
          <ac:chgData name="Ann Kayrish" userId="adcd31dd-bbde-44c5-8ea9-60b0a9a9d61e" providerId="ADAL" clId="{A6044685-A7FE-4556-A00C-62ED21389167}" dt="2020-07-08T17:07:52.757" v="1044" actId="18245"/>
          <ac:graphicFrameMkLst>
            <pc:docMk/>
            <pc:sldMk cId="1459057905" sldId="797"/>
            <ac:graphicFrameMk id="6" creationId="{25015B27-ACCA-4BF6-9C36-0E87F55723CD}"/>
          </ac:graphicFrameMkLst>
        </pc:graphicFrameChg>
      </pc:sldChg>
      <pc:sldChg chg="addSp delSp modSp add del">
        <pc:chgData name="Ann Kayrish" userId="adcd31dd-bbde-44c5-8ea9-60b0a9a9d61e" providerId="ADAL" clId="{A6044685-A7FE-4556-A00C-62ED21389167}" dt="2020-07-08T16:33:46.157" v="9"/>
        <pc:sldMkLst>
          <pc:docMk/>
          <pc:sldMk cId="238370027" sldId="799"/>
        </pc:sldMkLst>
        <pc:spChg chg="add del">
          <ac:chgData name="Ann Kayrish" userId="adcd31dd-bbde-44c5-8ea9-60b0a9a9d61e" providerId="ADAL" clId="{A6044685-A7FE-4556-A00C-62ED21389167}" dt="2020-07-08T16:33:42.517" v="7"/>
          <ac:spMkLst>
            <pc:docMk/>
            <pc:sldMk cId="238370027" sldId="799"/>
            <ac:spMk id="3" creationId="{3BCF79DF-459E-4980-B899-1C3E8EA7FE6B}"/>
          </ac:spMkLst>
        </pc:spChg>
        <pc:spChg chg="add del mod">
          <ac:chgData name="Ann Kayrish" userId="adcd31dd-bbde-44c5-8ea9-60b0a9a9d61e" providerId="ADAL" clId="{A6044685-A7FE-4556-A00C-62ED21389167}" dt="2020-07-08T16:33:45.400" v="8" actId="6549"/>
          <ac:spMkLst>
            <pc:docMk/>
            <pc:sldMk cId="238370027" sldId="799"/>
            <ac:spMk id="6" creationId="{C26B972C-2507-4054-8550-D1E060A986EB}"/>
          </ac:spMkLst>
        </pc:spChg>
      </pc:sldChg>
      <pc:sldChg chg="addSp delSp modSp add del ord">
        <pc:chgData name="Ann Kayrish" userId="adcd31dd-bbde-44c5-8ea9-60b0a9a9d61e" providerId="ADAL" clId="{A6044685-A7FE-4556-A00C-62ED21389167}" dt="2020-07-08T18:30:34.247" v="1759" actId="2696"/>
        <pc:sldMkLst>
          <pc:docMk/>
          <pc:sldMk cId="3894879787" sldId="799"/>
        </pc:sldMkLst>
        <pc:spChg chg="mod">
          <ac:chgData name="Ann Kayrish" userId="adcd31dd-bbde-44c5-8ea9-60b0a9a9d61e" providerId="ADAL" clId="{A6044685-A7FE-4556-A00C-62ED21389167}" dt="2020-07-08T18:23:18.360" v="1750" actId="20577"/>
          <ac:spMkLst>
            <pc:docMk/>
            <pc:sldMk cId="3894879787" sldId="799"/>
            <ac:spMk id="5" creationId="{D7C6E815-BC4D-41CF-B9B6-D42C1D2A8FFD}"/>
          </ac:spMkLst>
        </pc:spChg>
        <pc:spChg chg="del mod">
          <ac:chgData name="Ann Kayrish" userId="adcd31dd-bbde-44c5-8ea9-60b0a9a9d61e" providerId="ADAL" clId="{A6044685-A7FE-4556-A00C-62ED21389167}" dt="2020-07-08T18:28:34.742" v="1752" actId="931"/>
          <ac:spMkLst>
            <pc:docMk/>
            <pc:sldMk cId="3894879787" sldId="799"/>
            <ac:spMk id="6" creationId="{076AB62D-1B89-473C-814A-4F815B6BE7A6}"/>
          </ac:spMkLst>
        </pc:spChg>
        <pc:spChg chg="add del mod">
          <ac:chgData name="Ann Kayrish" userId="adcd31dd-bbde-44c5-8ea9-60b0a9a9d61e" providerId="ADAL" clId="{A6044685-A7FE-4556-A00C-62ED21389167}" dt="2020-07-08T18:29:33.183" v="1758" actId="478"/>
          <ac:spMkLst>
            <pc:docMk/>
            <pc:sldMk cId="3894879787" sldId="799"/>
            <ac:spMk id="7" creationId="{90905B58-B794-4B0C-B9C1-91CBD46273C0}"/>
          </ac:spMkLst>
        </pc:spChg>
        <pc:spChg chg="add del mod">
          <ac:chgData name="Ann Kayrish" userId="adcd31dd-bbde-44c5-8ea9-60b0a9a9d61e" providerId="ADAL" clId="{A6044685-A7FE-4556-A00C-62ED21389167}" dt="2020-07-08T18:29:12.495" v="1756"/>
          <ac:spMkLst>
            <pc:docMk/>
            <pc:sldMk cId="3894879787" sldId="799"/>
            <ac:spMk id="8" creationId="{3FFD07DE-EE5C-43DE-BB83-658DAD2D6742}"/>
          </ac:spMkLst>
        </pc:spChg>
        <pc:picChg chg="add del mod modCrop">
          <ac:chgData name="Ann Kayrish" userId="adcd31dd-bbde-44c5-8ea9-60b0a9a9d61e" providerId="ADAL" clId="{A6044685-A7FE-4556-A00C-62ED21389167}" dt="2020-07-08T18:29:25.223" v="1757" actId="732"/>
          <ac:picMkLst>
            <pc:docMk/>
            <pc:sldMk cId="3894879787" sldId="799"/>
            <ac:picMk id="3" creationId="{2DA5CC9C-CD2E-416E-91B6-C1415B01FF8B}"/>
          </ac:picMkLst>
        </pc:picChg>
        <pc:picChg chg="del mod">
          <ac:chgData name="Ann Kayrish" userId="adcd31dd-bbde-44c5-8ea9-60b0a9a9d61e" providerId="ADAL" clId="{A6044685-A7FE-4556-A00C-62ED21389167}" dt="2020-07-08T18:22:55.135" v="1713" actId="478"/>
          <ac:picMkLst>
            <pc:docMk/>
            <pc:sldMk cId="3894879787" sldId="799"/>
            <ac:picMk id="20" creationId="{4CAEF1E3-077D-4316-A9C1-36F21022F559}"/>
          </ac:picMkLst>
        </pc:picChg>
      </pc:sldChg>
      <pc:sldChg chg="addSp delSp modSp add modNotesTx">
        <pc:chgData name="Ann Kayrish" userId="adcd31dd-bbde-44c5-8ea9-60b0a9a9d61e" providerId="ADAL" clId="{A6044685-A7FE-4556-A00C-62ED21389167}" dt="2020-07-09T17:29:20.228" v="1762" actId="478"/>
        <pc:sldMkLst>
          <pc:docMk/>
          <pc:sldMk cId="3915044333" sldId="800"/>
        </pc:sldMkLst>
        <pc:spChg chg="mod">
          <ac:chgData name="Ann Kayrish" userId="adcd31dd-bbde-44c5-8ea9-60b0a9a9d61e" providerId="ADAL" clId="{A6044685-A7FE-4556-A00C-62ED21389167}" dt="2020-07-08T17:30:33.438" v="1207" actId="1076"/>
          <ac:spMkLst>
            <pc:docMk/>
            <pc:sldMk cId="3915044333" sldId="800"/>
            <ac:spMk id="2" creationId="{710F2E3C-F96D-4E3C-8ED9-FB6922E066AA}"/>
          </ac:spMkLst>
        </pc:spChg>
        <pc:spChg chg="del mod">
          <ac:chgData name="Ann Kayrish" userId="adcd31dd-bbde-44c5-8ea9-60b0a9a9d61e" providerId="ADAL" clId="{A6044685-A7FE-4556-A00C-62ED21389167}" dt="2020-07-09T17:29:20.228" v="1762" actId="478"/>
          <ac:spMkLst>
            <pc:docMk/>
            <pc:sldMk cId="3915044333" sldId="800"/>
            <ac:spMk id="4" creationId="{4037B787-B33B-41DC-B17F-A228054B7C5A}"/>
          </ac:spMkLst>
        </pc:spChg>
        <pc:spChg chg="add del mod">
          <ac:chgData name="Ann Kayrish" userId="adcd31dd-bbde-44c5-8ea9-60b0a9a9d61e" providerId="ADAL" clId="{A6044685-A7FE-4556-A00C-62ED21389167}" dt="2020-07-08T17:17:11.275" v="1119"/>
          <ac:spMkLst>
            <pc:docMk/>
            <pc:sldMk cId="3915044333" sldId="800"/>
            <ac:spMk id="5" creationId="{3321563F-9FDF-4E86-B7D3-2A7A3FAECAE6}"/>
          </ac:spMkLst>
        </pc:spChg>
        <pc:spChg chg="add del mod">
          <ac:chgData name="Ann Kayrish" userId="adcd31dd-bbde-44c5-8ea9-60b0a9a9d61e" providerId="ADAL" clId="{A6044685-A7FE-4556-A00C-62ED21389167}" dt="2020-07-08T17:37:49.259" v="1238" actId="11529"/>
          <ac:spMkLst>
            <pc:docMk/>
            <pc:sldMk cId="3915044333" sldId="800"/>
            <ac:spMk id="19" creationId="{012B5588-88D9-4937-AF2D-10D938AD02A9}"/>
          </ac:spMkLst>
        </pc:spChg>
        <pc:spChg chg="del mod topLvl">
          <ac:chgData name="Ann Kayrish" userId="adcd31dd-bbde-44c5-8ea9-60b0a9a9d61e" providerId="ADAL" clId="{A6044685-A7FE-4556-A00C-62ED21389167}" dt="2020-07-08T17:42:18.742" v="1422" actId="478"/>
          <ac:spMkLst>
            <pc:docMk/>
            <pc:sldMk cId="3915044333" sldId="800"/>
            <ac:spMk id="30" creationId="{07E77196-04E4-4D9B-B66F-37EB143E55EF}"/>
          </ac:spMkLst>
        </pc:spChg>
        <pc:spChg chg="del mod topLvl">
          <ac:chgData name="Ann Kayrish" userId="adcd31dd-bbde-44c5-8ea9-60b0a9a9d61e" providerId="ADAL" clId="{A6044685-A7FE-4556-A00C-62ED21389167}" dt="2020-07-08T17:32:28.334" v="1217" actId="478"/>
          <ac:spMkLst>
            <pc:docMk/>
            <pc:sldMk cId="3915044333" sldId="800"/>
            <ac:spMk id="31" creationId="{50B7F2C7-D279-4E89-8C8C-F5CD971652B0}"/>
          </ac:spMkLst>
        </pc:spChg>
        <pc:spChg chg="del mod">
          <ac:chgData name="Ann Kayrish" userId="adcd31dd-bbde-44c5-8ea9-60b0a9a9d61e" providerId="ADAL" clId="{A6044685-A7FE-4556-A00C-62ED21389167}" dt="2020-07-08T17:12:02.697" v="1075"/>
          <ac:spMkLst>
            <pc:docMk/>
            <pc:sldMk cId="3915044333" sldId="800"/>
            <ac:spMk id="32" creationId="{59943A36-72B0-4CDC-BB5A-54FCACEBCC63}"/>
          </ac:spMkLst>
        </pc:spChg>
        <pc:spChg chg="del mod topLvl">
          <ac:chgData name="Ann Kayrish" userId="adcd31dd-bbde-44c5-8ea9-60b0a9a9d61e" providerId="ADAL" clId="{A6044685-A7FE-4556-A00C-62ED21389167}" dt="2020-07-08T17:42:20.814" v="1423" actId="478"/>
          <ac:spMkLst>
            <pc:docMk/>
            <pc:sldMk cId="3915044333" sldId="800"/>
            <ac:spMk id="33" creationId="{1DF601D7-1FDE-461C-A542-0D6D06F9BF0A}"/>
          </ac:spMkLst>
        </pc:spChg>
        <pc:spChg chg="del mod topLvl">
          <ac:chgData name="Ann Kayrish" userId="adcd31dd-bbde-44c5-8ea9-60b0a9a9d61e" providerId="ADAL" clId="{A6044685-A7FE-4556-A00C-62ED21389167}" dt="2020-07-08T17:32:25.130" v="1216" actId="478"/>
          <ac:spMkLst>
            <pc:docMk/>
            <pc:sldMk cId="3915044333" sldId="800"/>
            <ac:spMk id="34" creationId="{D889F5CC-86B2-4611-B651-F96DFAD4A6DF}"/>
          </ac:spMkLst>
        </pc:spChg>
        <pc:spChg chg="del mod">
          <ac:chgData name="Ann Kayrish" userId="adcd31dd-bbde-44c5-8ea9-60b0a9a9d61e" providerId="ADAL" clId="{A6044685-A7FE-4556-A00C-62ED21389167}" dt="2020-07-08T17:11:59.319" v="1074"/>
          <ac:spMkLst>
            <pc:docMk/>
            <pc:sldMk cId="3915044333" sldId="800"/>
            <ac:spMk id="35" creationId="{6D019FFF-AC2F-42D0-A074-32099643AFBD}"/>
          </ac:spMkLst>
        </pc:spChg>
        <pc:spChg chg="del mod topLvl">
          <ac:chgData name="Ann Kayrish" userId="adcd31dd-bbde-44c5-8ea9-60b0a9a9d61e" providerId="ADAL" clId="{A6044685-A7FE-4556-A00C-62ED21389167}" dt="2020-07-08T17:42:23.533" v="1424" actId="478"/>
          <ac:spMkLst>
            <pc:docMk/>
            <pc:sldMk cId="3915044333" sldId="800"/>
            <ac:spMk id="36" creationId="{0762B0CC-7A66-441A-BE01-3AE4F32821C5}"/>
          </ac:spMkLst>
        </pc:spChg>
        <pc:spChg chg="del mod topLvl">
          <ac:chgData name="Ann Kayrish" userId="adcd31dd-bbde-44c5-8ea9-60b0a9a9d61e" providerId="ADAL" clId="{A6044685-A7FE-4556-A00C-62ED21389167}" dt="2020-07-08T17:32:22.328" v="1215" actId="478"/>
          <ac:spMkLst>
            <pc:docMk/>
            <pc:sldMk cId="3915044333" sldId="800"/>
            <ac:spMk id="37" creationId="{C4F90AC6-A6B9-48B8-AFB8-C57E2EF3AC56}"/>
          </ac:spMkLst>
        </pc:spChg>
        <pc:spChg chg="del mod">
          <ac:chgData name="Ann Kayrish" userId="adcd31dd-bbde-44c5-8ea9-60b0a9a9d61e" providerId="ADAL" clId="{A6044685-A7FE-4556-A00C-62ED21389167}" dt="2020-07-08T17:11:55.496" v="1073"/>
          <ac:spMkLst>
            <pc:docMk/>
            <pc:sldMk cId="3915044333" sldId="800"/>
            <ac:spMk id="38" creationId="{122F0C5C-22E9-4467-97C9-116A0590B4A3}"/>
          </ac:spMkLst>
        </pc:spChg>
        <pc:spChg chg="del mod topLvl">
          <ac:chgData name="Ann Kayrish" userId="adcd31dd-bbde-44c5-8ea9-60b0a9a9d61e" providerId="ADAL" clId="{A6044685-A7FE-4556-A00C-62ED21389167}" dt="2020-07-08T17:42:55.830" v="1435" actId="478"/>
          <ac:spMkLst>
            <pc:docMk/>
            <pc:sldMk cId="3915044333" sldId="800"/>
            <ac:spMk id="39" creationId="{6B500CB7-B124-445B-BAEB-889A41CC4BF5}"/>
          </ac:spMkLst>
        </pc:spChg>
        <pc:spChg chg="del mod topLvl">
          <ac:chgData name="Ann Kayrish" userId="adcd31dd-bbde-44c5-8ea9-60b0a9a9d61e" providerId="ADAL" clId="{A6044685-A7FE-4556-A00C-62ED21389167}" dt="2020-07-08T17:32:19.097" v="1214" actId="478"/>
          <ac:spMkLst>
            <pc:docMk/>
            <pc:sldMk cId="3915044333" sldId="800"/>
            <ac:spMk id="40" creationId="{23103A27-AE50-4635-8AE6-CDABD588F826}"/>
          </ac:spMkLst>
        </pc:spChg>
        <pc:spChg chg="del mod">
          <ac:chgData name="Ann Kayrish" userId="adcd31dd-bbde-44c5-8ea9-60b0a9a9d61e" providerId="ADAL" clId="{A6044685-A7FE-4556-A00C-62ED21389167}" dt="2020-07-08T17:11:51.213" v="1072"/>
          <ac:spMkLst>
            <pc:docMk/>
            <pc:sldMk cId="3915044333" sldId="800"/>
            <ac:spMk id="41" creationId="{6E829368-EB4D-4E04-8041-49259A939179}"/>
          </ac:spMkLst>
        </pc:spChg>
        <pc:spChg chg="del mod topLvl">
          <ac:chgData name="Ann Kayrish" userId="adcd31dd-bbde-44c5-8ea9-60b0a9a9d61e" providerId="ADAL" clId="{A6044685-A7FE-4556-A00C-62ED21389167}" dt="2020-07-08T17:42:45.141" v="1432" actId="478"/>
          <ac:spMkLst>
            <pc:docMk/>
            <pc:sldMk cId="3915044333" sldId="800"/>
            <ac:spMk id="42" creationId="{50CF8E9E-8CB5-4097-9E16-2D6A6F683123}"/>
          </ac:spMkLst>
        </pc:spChg>
        <pc:spChg chg="del mod topLvl">
          <ac:chgData name="Ann Kayrish" userId="adcd31dd-bbde-44c5-8ea9-60b0a9a9d61e" providerId="ADAL" clId="{A6044685-A7FE-4556-A00C-62ED21389167}" dt="2020-07-08T17:32:15.325" v="1213" actId="478"/>
          <ac:spMkLst>
            <pc:docMk/>
            <pc:sldMk cId="3915044333" sldId="800"/>
            <ac:spMk id="43" creationId="{4DC6DA94-7880-4452-8232-1A95C5168AA1}"/>
          </ac:spMkLst>
        </pc:spChg>
        <pc:spChg chg="del mod">
          <ac:chgData name="Ann Kayrish" userId="adcd31dd-bbde-44c5-8ea9-60b0a9a9d61e" providerId="ADAL" clId="{A6044685-A7FE-4556-A00C-62ED21389167}" dt="2020-07-08T17:11:44.754" v="1071"/>
          <ac:spMkLst>
            <pc:docMk/>
            <pc:sldMk cId="3915044333" sldId="800"/>
            <ac:spMk id="44" creationId="{7981AFB6-660F-4593-AF84-E6497F84D869}"/>
          </ac:spMkLst>
        </pc:spChg>
        <pc:spChg chg="del mod topLvl">
          <ac:chgData name="Ann Kayrish" userId="adcd31dd-bbde-44c5-8ea9-60b0a9a9d61e" providerId="ADAL" clId="{A6044685-A7FE-4556-A00C-62ED21389167}" dt="2020-07-08T17:42:38.263" v="1430" actId="478"/>
          <ac:spMkLst>
            <pc:docMk/>
            <pc:sldMk cId="3915044333" sldId="800"/>
            <ac:spMk id="45" creationId="{9DFD01B8-E07C-4F72-917A-B3AF2B428C44}"/>
          </ac:spMkLst>
        </pc:spChg>
        <pc:spChg chg="del mod topLvl">
          <ac:chgData name="Ann Kayrish" userId="adcd31dd-bbde-44c5-8ea9-60b0a9a9d61e" providerId="ADAL" clId="{A6044685-A7FE-4556-A00C-62ED21389167}" dt="2020-07-08T17:32:06.864" v="1210" actId="478"/>
          <ac:spMkLst>
            <pc:docMk/>
            <pc:sldMk cId="3915044333" sldId="800"/>
            <ac:spMk id="46" creationId="{700ACC2E-D257-4A41-BB88-958478B3991A}"/>
          </ac:spMkLst>
        </pc:spChg>
        <pc:spChg chg="del mod">
          <ac:chgData name="Ann Kayrish" userId="adcd31dd-bbde-44c5-8ea9-60b0a9a9d61e" providerId="ADAL" clId="{A6044685-A7FE-4556-A00C-62ED21389167}" dt="2020-07-08T17:11:33.108" v="1069"/>
          <ac:spMkLst>
            <pc:docMk/>
            <pc:sldMk cId="3915044333" sldId="800"/>
            <ac:spMk id="47" creationId="{5EA8F0A7-EA51-4BC3-9ECD-8CC777E656C4}"/>
          </ac:spMkLst>
        </pc:spChg>
        <pc:spChg chg="del mod topLvl">
          <ac:chgData name="Ann Kayrish" userId="adcd31dd-bbde-44c5-8ea9-60b0a9a9d61e" providerId="ADAL" clId="{A6044685-A7FE-4556-A00C-62ED21389167}" dt="2020-07-08T17:42:35.978" v="1429" actId="478"/>
          <ac:spMkLst>
            <pc:docMk/>
            <pc:sldMk cId="3915044333" sldId="800"/>
            <ac:spMk id="48" creationId="{0B7B27A4-9668-4658-A340-C4F5786D39BE}"/>
          </ac:spMkLst>
        </pc:spChg>
        <pc:spChg chg="del mod topLvl">
          <ac:chgData name="Ann Kayrish" userId="adcd31dd-bbde-44c5-8ea9-60b0a9a9d61e" providerId="ADAL" clId="{A6044685-A7FE-4556-A00C-62ED21389167}" dt="2020-07-08T17:32:11.462" v="1212" actId="478"/>
          <ac:spMkLst>
            <pc:docMk/>
            <pc:sldMk cId="3915044333" sldId="800"/>
            <ac:spMk id="49" creationId="{F2ED0CB0-BFDE-4210-BD05-9495092C581E}"/>
          </ac:spMkLst>
        </pc:spChg>
        <pc:spChg chg="del mod">
          <ac:chgData name="Ann Kayrish" userId="adcd31dd-bbde-44c5-8ea9-60b0a9a9d61e" providerId="ADAL" clId="{A6044685-A7FE-4556-A00C-62ED21389167}" dt="2020-07-08T17:11:40.106" v="1070"/>
          <ac:spMkLst>
            <pc:docMk/>
            <pc:sldMk cId="3915044333" sldId="800"/>
            <ac:spMk id="50" creationId="{26E60165-7103-430F-B8A5-3D0B573F4C9D}"/>
          </ac:spMkLst>
        </pc:spChg>
        <pc:grpChg chg="mod">
          <ac:chgData name="Ann Kayrish" userId="adcd31dd-bbde-44c5-8ea9-60b0a9a9d61e" providerId="ADAL" clId="{A6044685-A7FE-4556-A00C-62ED21389167}" dt="2020-07-08T17:26:50.158" v="1172"/>
          <ac:grpSpMkLst>
            <pc:docMk/>
            <pc:sldMk cId="3915044333" sldId="800"/>
            <ac:grpSpMk id="1" creationId="{00000000-0000-0000-0000-000000000000}"/>
          </ac:grpSpMkLst>
        </pc:grpChg>
        <pc:grpChg chg="mod">
          <ac:chgData name="Ann Kayrish" userId="adcd31dd-bbde-44c5-8ea9-60b0a9a9d61e" providerId="ADAL" clId="{A6044685-A7FE-4556-A00C-62ED21389167}" dt="2020-07-08T17:36:53.249" v="1233" actId="18245"/>
          <ac:grpSpMkLst>
            <pc:docMk/>
            <pc:sldMk cId="3915044333" sldId="800"/>
            <ac:grpSpMk id="7" creationId="{762256D0-4CD6-430B-8DA1-A792839ECFBC}"/>
          </ac:grpSpMkLst>
        </pc:grpChg>
        <pc:grpChg chg="mod">
          <ac:chgData name="Ann Kayrish" userId="adcd31dd-bbde-44c5-8ea9-60b0a9a9d61e" providerId="ADAL" clId="{A6044685-A7FE-4556-A00C-62ED21389167}" dt="2020-07-08T17:37:23.986" v="1235" actId="18245"/>
          <ac:grpSpMkLst>
            <pc:docMk/>
            <pc:sldMk cId="3915044333" sldId="800"/>
            <ac:grpSpMk id="13" creationId="{C173D5E8-887A-405D-B3BC-173314333D3A}"/>
          </ac:grpSpMkLst>
        </pc:grpChg>
        <pc:grpChg chg="del mod">
          <ac:chgData name="Ann Kayrish" userId="adcd31dd-bbde-44c5-8ea9-60b0a9a9d61e" providerId="ADAL" clId="{A6044685-A7FE-4556-A00C-62ED21389167}" dt="2020-07-08T17:30:58.500" v="1208" actId="165"/>
          <ac:grpSpMkLst>
            <pc:docMk/>
            <pc:sldMk cId="3915044333" sldId="800"/>
            <ac:grpSpMk id="29" creationId="{5C12CED9-F516-4829-B85C-152BCC868771}"/>
          </ac:grpSpMkLst>
        </pc:grpChg>
        <pc:graphicFrameChg chg="add del mod">
          <ac:chgData name="Ann Kayrish" userId="adcd31dd-bbde-44c5-8ea9-60b0a9a9d61e" providerId="ADAL" clId="{A6044685-A7FE-4556-A00C-62ED21389167}" dt="2020-07-08T17:34:56.177" v="1222" actId="1032"/>
          <ac:graphicFrameMkLst>
            <pc:docMk/>
            <pc:sldMk cId="3915044333" sldId="800"/>
            <ac:graphicFrameMk id="3" creationId="{1FE73335-8DF1-4585-A7F5-4BEF41F82FA0}"/>
          </ac:graphicFrameMkLst>
        </pc:graphicFrameChg>
        <pc:graphicFrameChg chg="add del mod">
          <ac:chgData name="Ann Kayrish" userId="adcd31dd-bbde-44c5-8ea9-60b0a9a9d61e" providerId="ADAL" clId="{A6044685-A7FE-4556-A00C-62ED21389167}" dt="2020-07-08T17:37:26.085" v="1236" actId="1032"/>
          <ac:graphicFrameMkLst>
            <pc:docMk/>
            <pc:sldMk cId="3915044333" sldId="800"/>
            <ac:graphicFrameMk id="6" creationId="{6029AC6B-F29B-4DB0-8099-03CA928053B3}"/>
          </ac:graphicFrameMkLst>
        </pc:graphicFrameChg>
        <pc:graphicFrameChg chg="add del mod">
          <ac:chgData name="Ann Kayrish" userId="adcd31dd-bbde-44c5-8ea9-60b0a9a9d61e" providerId="ADAL" clId="{A6044685-A7FE-4556-A00C-62ED21389167}" dt="2020-07-08T17:44:43.333" v="1445" actId="207"/>
          <ac:graphicFrameMkLst>
            <pc:docMk/>
            <pc:sldMk cId="3915044333" sldId="800"/>
            <ac:graphicFrameMk id="20" creationId="{6518851B-49A3-4A9E-A727-CC7AA936E85C}"/>
          </ac:graphicFrameMkLst>
        </pc:graphicFrameChg>
      </pc:sldChg>
      <pc:sldChg chg="add">
        <pc:chgData name="Ann Kayrish" userId="adcd31dd-bbde-44c5-8ea9-60b0a9a9d61e" providerId="ADAL" clId="{A6044685-A7FE-4556-A00C-62ED21389167}" dt="2020-07-08T18:22:47.165" v="1711"/>
        <pc:sldMkLst>
          <pc:docMk/>
          <pc:sldMk cId="4073500301" sldId="801"/>
        </pc:sldMkLst>
      </pc:sldChg>
    </pc:docChg>
  </pc:docChgLst>
  <pc:docChgLst>
    <pc:chgData name="Ann Kayrish" userId="adcd31dd-bbde-44c5-8ea9-60b0a9a9d61e" providerId="ADAL" clId="{BA704C67-572E-41FE-9D4D-E88E78AC156A}"/>
    <pc:docChg chg="undo custSel delSld modSld sldOrd modSection">
      <pc:chgData name="Ann Kayrish" userId="adcd31dd-bbde-44c5-8ea9-60b0a9a9d61e" providerId="ADAL" clId="{BA704C67-572E-41FE-9D4D-E88E78AC156A}" dt="2020-06-25T21:10:15.786" v="1992" actId="27636"/>
      <pc:docMkLst>
        <pc:docMk/>
      </pc:docMkLst>
      <pc:sldChg chg="modSp">
        <pc:chgData name="Ann Kayrish" userId="adcd31dd-bbde-44c5-8ea9-60b0a9a9d61e" providerId="ADAL" clId="{BA704C67-572E-41FE-9D4D-E88E78AC156A}" dt="2020-06-25T21:02:06.009" v="1927" actId="207"/>
        <pc:sldMkLst>
          <pc:docMk/>
          <pc:sldMk cId="1740558443" sldId="279"/>
        </pc:sldMkLst>
        <pc:spChg chg="mod">
          <ac:chgData name="Ann Kayrish" userId="adcd31dd-bbde-44c5-8ea9-60b0a9a9d61e" providerId="ADAL" clId="{BA704C67-572E-41FE-9D4D-E88E78AC156A}" dt="2020-06-25T21:02:06.009" v="1927" actId="207"/>
          <ac:spMkLst>
            <pc:docMk/>
            <pc:sldMk cId="1740558443" sldId="279"/>
            <ac:spMk id="29" creationId="{AE9D5157-9399-4391-82E6-330D59ADA228}"/>
          </ac:spMkLst>
        </pc:spChg>
      </pc:sldChg>
      <pc:sldChg chg="modSp">
        <pc:chgData name="Ann Kayrish" userId="adcd31dd-bbde-44c5-8ea9-60b0a9a9d61e" providerId="ADAL" clId="{BA704C67-572E-41FE-9D4D-E88E78AC156A}" dt="2020-06-25T21:01:44.562" v="1926" actId="20577"/>
        <pc:sldMkLst>
          <pc:docMk/>
          <pc:sldMk cId="357000884" sldId="281"/>
        </pc:sldMkLst>
        <pc:graphicFrameChg chg="mod">
          <ac:chgData name="Ann Kayrish" userId="adcd31dd-bbde-44c5-8ea9-60b0a9a9d61e" providerId="ADAL" clId="{BA704C67-572E-41FE-9D4D-E88E78AC156A}" dt="2020-06-25T21:01:44.562" v="1926" actId="20577"/>
          <ac:graphicFrameMkLst>
            <pc:docMk/>
            <pc:sldMk cId="357000884" sldId="281"/>
            <ac:graphicFrameMk id="6" creationId="{A21B4288-15D7-4B96-A02B-C60199127105}"/>
          </ac:graphicFrameMkLst>
        </pc:graphicFrameChg>
      </pc:sldChg>
      <pc:sldChg chg="modSp">
        <pc:chgData name="Ann Kayrish" userId="adcd31dd-bbde-44c5-8ea9-60b0a9a9d61e" providerId="ADAL" clId="{BA704C67-572E-41FE-9D4D-E88E78AC156A}" dt="2020-06-25T21:03:17.985" v="1939" actId="6549"/>
        <pc:sldMkLst>
          <pc:docMk/>
          <pc:sldMk cId="1365326502" sldId="282"/>
        </pc:sldMkLst>
        <pc:spChg chg="mod">
          <ac:chgData name="Ann Kayrish" userId="adcd31dd-bbde-44c5-8ea9-60b0a9a9d61e" providerId="ADAL" clId="{BA704C67-572E-41FE-9D4D-E88E78AC156A}" dt="2020-06-25T21:03:17.985" v="1939" actId="6549"/>
          <ac:spMkLst>
            <pc:docMk/>
            <pc:sldMk cId="1365326502" sldId="282"/>
            <ac:spMk id="7" creationId="{5CAF5F70-03E1-4897-8B9F-00958FC44880}"/>
          </ac:spMkLst>
        </pc:spChg>
        <pc:picChg chg="mod">
          <ac:chgData name="Ann Kayrish" userId="adcd31dd-bbde-44c5-8ea9-60b0a9a9d61e" providerId="ADAL" clId="{BA704C67-572E-41FE-9D4D-E88E78AC156A}" dt="2020-06-25T19:37:21.550" v="1415" actId="1076"/>
          <ac:picMkLst>
            <pc:docMk/>
            <pc:sldMk cId="1365326502" sldId="282"/>
            <ac:picMk id="9" creationId="{D1EDAD8B-1BE9-4946-B803-464B60FB388E}"/>
          </ac:picMkLst>
        </pc:picChg>
      </pc:sldChg>
      <pc:sldChg chg="del">
        <pc:chgData name="Ann Kayrish" userId="adcd31dd-bbde-44c5-8ea9-60b0a9a9d61e" providerId="ADAL" clId="{BA704C67-572E-41FE-9D4D-E88E78AC156A}" dt="2020-06-25T21:01:06.320" v="1924" actId="2696"/>
        <pc:sldMkLst>
          <pc:docMk/>
          <pc:sldMk cId="605221716" sldId="665"/>
        </pc:sldMkLst>
      </pc:sldChg>
      <pc:sldChg chg="addSp delSp modSp">
        <pc:chgData name="Ann Kayrish" userId="adcd31dd-bbde-44c5-8ea9-60b0a9a9d61e" providerId="ADAL" clId="{BA704C67-572E-41FE-9D4D-E88E78AC156A}" dt="2020-06-25T21:10:15.786" v="1992" actId="27636"/>
        <pc:sldMkLst>
          <pc:docMk/>
          <pc:sldMk cId="249339735" sldId="792"/>
        </pc:sldMkLst>
        <pc:spChg chg="mod">
          <ac:chgData name="Ann Kayrish" userId="adcd31dd-bbde-44c5-8ea9-60b0a9a9d61e" providerId="ADAL" clId="{BA704C67-572E-41FE-9D4D-E88E78AC156A}" dt="2020-06-25T20:28:03.863" v="1904" actId="14100"/>
          <ac:spMkLst>
            <pc:docMk/>
            <pc:sldMk cId="249339735" sldId="792"/>
            <ac:spMk id="2" creationId="{5CD50C3F-7E75-4100-9E99-7161788A0E2A}"/>
          </ac:spMkLst>
        </pc:spChg>
        <pc:spChg chg="add del mod">
          <ac:chgData name="Ann Kayrish" userId="adcd31dd-bbde-44c5-8ea9-60b0a9a9d61e" providerId="ADAL" clId="{BA704C67-572E-41FE-9D4D-E88E78AC156A}" dt="2020-06-25T20:25:24.393" v="1829"/>
          <ac:spMkLst>
            <pc:docMk/>
            <pc:sldMk cId="249339735" sldId="792"/>
            <ac:spMk id="3" creationId="{FB6AB5D7-904C-48BF-9197-5024E8184567}"/>
          </ac:spMkLst>
        </pc:spChg>
        <pc:spChg chg="add mod">
          <ac:chgData name="Ann Kayrish" userId="adcd31dd-bbde-44c5-8ea9-60b0a9a9d61e" providerId="ADAL" clId="{BA704C67-572E-41FE-9D4D-E88E78AC156A}" dt="2020-06-25T21:10:15.786" v="1992" actId="27636"/>
          <ac:spMkLst>
            <pc:docMk/>
            <pc:sldMk cId="249339735" sldId="792"/>
            <ac:spMk id="6" creationId="{C26B972C-2507-4054-8550-D1E060A986EB}"/>
          </ac:spMkLst>
        </pc:spChg>
        <pc:picChg chg="del">
          <ac:chgData name="Ann Kayrish" userId="adcd31dd-bbde-44c5-8ea9-60b0a9a9d61e" providerId="ADAL" clId="{BA704C67-572E-41FE-9D4D-E88E78AC156A}" dt="2020-06-25T20:25:00.013" v="1822" actId="478"/>
          <ac:picMkLst>
            <pc:docMk/>
            <pc:sldMk cId="249339735" sldId="792"/>
            <ac:picMk id="5" creationId="{9410CD36-7A04-4FD1-882C-F02211935ABF}"/>
          </ac:picMkLst>
        </pc:picChg>
      </pc:sldChg>
      <pc:sldChg chg="addSp delSp modSp">
        <pc:chgData name="Ann Kayrish" userId="adcd31dd-bbde-44c5-8ea9-60b0a9a9d61e" providerId="ADAL" clId="{BA704C67-572E-41FE-9D4D-E88E78AC156A}" dt="2020-06-25T21:09:12.003" v="1989" actId="255"/>
        <pc:sldMkLst>
          <pc:docMk/>
          <pc:sldMk cId="493654337" sldId="796"/>
        </pc:sldMkLst>
        <pc:spChg chg="mod">
          <ac:chgData name="Ann Kayrish" userId="adcd31dd-bbde-44c5-8ea9-60b0a9a9d61e" providerId="ADAL" clId="{BA704C67-572E-41FE-9D4D-E88E78AC156A}" dt="2020-06-25T21:09:12.003" v="1989" actId="255"/>
          <ac:spMkLst>
            <pc:docMk/>
            <pc:sldMk cId="493654337" sldId="796"/>
            <ac:spMk id="2" creationId="{5CD50C3F-7E75-4100-9E99-7161788A0E2A}"/>
          </ac:spMkLst>
        </pc:spChg>
        <pc:picChg chg="add mod modCrop">
          <ac:chgData name="Ann Kayrish" userId="adcd31dd-bbde-44c5-8ea9-60b0a9a9d61e" providerId="ADAL" clId="{BA704C67-572E-41FE-9D4D-E88E78AC156A}" dt="2020-06-25T21:08:47.484" v="1987" actId="14100"/>
          <ac:picMkLst>
            <pc:docMk/>
            <pc:sldMk cId="493654337" sldId="796"/>
            <ac:picMk id="3" creationId="{169A0386-45A4-4579-8A4B-65D4DE0B42E2}"/>
          </ac:picMkLst>
        </pc:picChg>
        <pc:picChg chg="del">
          <ac:chgData name="Ann Kayrish" userId="adcd31dd-bbde-44c5-8ea9-60b0a9a9d61e" providerId="ADAL" clId="{BA704C67-572E-41FE-9D4D-E88E78AC156A}" dt="2020-06-25T19:55:23.588" v="1736" actId="478"/>
          <ac:picMkLst>
            <pc:docMk/>
            <pc:sldMk cId="493654337" sldId="796"/>
            <ac:picMk id="6" creationId="{359CDC0A-A0B5-4D4F-8389-97D18F2D30CE}"/>
          </ac:picMkLst>
        </pc:picChg>
      </pc:sldChg>
      <pc:sldChg chg="modSp ord">
        <pc:chgData name="Ann Kayrish" userId="adcd31dd-bbde-44c5-8ea9-60b0a9a9d61e" providerId="ADAL" clId="{BA704C67-572E-41FE-9D4D-E88E78AC156A}" dt="2020-06-25T21:07:49.519" v="1986" actId="6549"/>
        <pc:sldMkLst>
          <pc:docMk/>
          <pc:sldMk cId="1459057905" sldId="797"/>
        </pc:sldMkLst>
        <pc:spChg chg="mod">
          <ac:chgData name="Ann Kayrish" userId="adcd31dd-bbde-44c5-8ea9-60b0a9a9d61e" providerId="ADAL" clId="{BA704C67-572E-41FE-9D4D-E88E78AC156A}" dt="2020-06-25T19:03:50.554" v="49" actId="6549"/>
          <ac:spMkLst>
            <pc:docMk/>
            <pc:sldMk cId="1459057905" sldId="797"/>
            <ac:spMk id="2" creationId="{710F2E3C-F96D-4E3C-8ED9-FB6922E066AA}"/>
          </ac:spMkLst>
        </pc:spChg>
        <pc:spChg chg="mod">
          <ac:chgData name="Ann Kayrish" userId="adcd31dd-bbde-44c5-8ea9-60b0a9a9d61e" providerId="ADAL" clId="{BA704C67-572E-41FE-9D4D-E88E78AC156A}" dt="2020-06-25T21:07:49.519" v="1986" actId="6549"/>
          <ac:spMkLst>
            <pc:docMk/>
            <pc:sldMk cId="1459057905" sldId="797"/>
            <ac:spMk id="5" creationId="{3321563F-9FDF-4E86-B7D3-2A7A3FAECAE6}"/>
          </ac:spMkLst>
        </pc:spChg>
      </pc:sldChg>
      <pc:sldChg chg="modSp">
        <pc:chgData name="Ann Kayrish" userId="adcd31dd-bbde-44c5-8ea9-60b0a9a9d61e" providerId="ADAL" clId="{BA704C67-572E-41FE-9D4D-E88E78AC156A}" dt="2020-06-25T21:06:52.602" v="1973" actId="14100"/>
        <pc:sldMkLst>
          <pc:docMk/>
          <pc:sldMk cId="1158461590" sldId="798"/>
        </pc:sldMkLst>
        <pc:spChg chg="mod">
          <ac:chgData name="Ann Kayrish" userId="adcd31dd-bbde-44c5-8ea9-60b0a9a9d61e" providerId="ADAL" clId="{BA704C67-572E-41FE-9D4D-E88E78AC156A}" dt="2020-06-25T21:06:52.602" v="1973" actId="14100"/>
          <ac:spMkLst>
            <pc:docMk/>
            <pc:sldMk cId="1158461590" sldId="798"/>
            <ac:spMk id="6" creationId="{04CD1BF4-BE0D-425E-A193-D10BE76A520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2C137-C1CE-4038-9715-C422A7C175FF}" type="doc">
      <dgm:prSet loTypeId="urn:microsoft.com/office/officeart/2005/8/layout/hProcess11" loCatId="process" qsTypeId="urn:microsoft.com/office/officeart/2005/8/quickstyle/simple1" qsCatId="simple" csTypeId="urn:microsoft.com/office/officeart/2005/8/colors/accent1_2" csCatId="accent1" phldr="1"/>
      <dgm:spPr/>
    </dgm:pt>
    <dgm:pt modelId="{4FDD7F17-C638-43FA-B5ED-4A21D3C7CBC7}">
      <dgm:prSet phldrT="[Text]"/>
      <dgm:spPr/>
      <dgm:t>
        <a:bodyPr/>
        <a:lstStyle/>
        <a:p>
          <a:pPr>
            <a:lnSpc>
              <a:spcPct val="100000"/>
            </a:lnSpc>
          </a:pPr>
          <a:r>
            <a:rPr lang="en-US" dirty="0"/>
            <a:t>Welcome</a:t>
          </a:r>
        </a:p>
      </dgm:t>
    </dgm:pt>
    <dgm:pt modelId="{81528FC9-343F-4093-980C-0ED06EE271F8}" type="parTrans" cxnId="{DC01EDA7-D7F2-4D90-B90B-362BF9693664}">
      <dgm:prSet/>
      <dgm:spPr/>
      <dgm:t>
        <a:bodyPr/>
        <a:lstStyle/>
        <a:p>
          <a:endParaRPr lang="en-US"/>
        </a:p>
      </dgm:t>
    </dgm:pt>
    <dgm:pt modelId="{B32051FC-52EF-41AE-B70C-6346A3200D2E}" type="sibTrans" cxnId="{DC01EDA7-D7F2-4D90-B90B-362BF9693664}">
      <dgm:prSet/>
      <dgm:spPr/>
      <dgm:t>
        <a:bodyPr/>
        <a:lstStyle/>
        <a:p>
          <a:endParaRPr lang="en-US"/>
        </a:p>
      </dgm:t>
    </dgm:pt>
    <dgm:pt modelId="{69E3E10B-0D84-4306-8051-E9B4CDA11A3C}">
      <dgm:prSet phldrT="[Text]"/>
      <dgm:spPr/>
      <dgm:t>
        <a:bodyPr/>
        <a:lstStyle/>
        <a:p>
          <a:pPr>
            <a:lnSpc>
              <a:spcPct val="100000"/>
            </a:lnSpc>
          </a:pPr>
          <a:r>
            <a:rPr lang="en-US" dirty="0"/>
            <a:t>Feedback </a:t>
          </a:r>
        </a:p>
      </dgm:t>
    </dgm:pt>
    <dgm:pt modelId="{D33AF6CD-7297-455A-BBDB-4E09BD6B9B90}" type="parTrans" cxnId="{73620A8D-9B7B-4396-8563-8629E68DBCBD}">
      <dgm:prSet/>
      <dgm:spPr/>
      <dgm:t>
        <a:bodyPr/>
        <a:lstStyle/>
        <a:p>
          <a:endParaRPr lang="en-US"/>
        </a:p>
      </dgm:t>
    </dgm:pt>
    <dgm:pt modelId="{D4A4E766-7925-4244-85B4-7CDE0326F793}" type="sibTrans" cxnId="{73620A8D-9B7B-4396-8563-8629E68DBCBD}">
      <dgm:prSet/>
      <dgm:spPr/>
      <dgm:t>
        <a:bodyPr/>
        <a:lstStyle/>
        <a:p>
          <a:endParaRPr lang="en-US"/>
        </a:p>
      </dgm:t>
    </dgm:pt>
    <dgm:pt modelId="{C95A6E97-4F4F-45FE-9370-24C2054562F7}">
      <dgm:prSet phldrT="[Text]"/>
      <dgm:spPr/>
      <dgm:t>
        <a:bodyPr/>
        <a:lstStyle/>
        <a:p>
          <a:pPr>
            <a:lnSpc>
              <a:spcPct val="100000"/>
            </a:lnSpc>
          </a:pPr>
          <a:r>
            <a:rPr lang="en-US" dirty="0"/>
            <a:t>Polling </a:t>
          </a:r>
        </a:p>
      </dgm:t>
    </dgm:pt>
    <dgm:pt modelId="{A4CC00C1-0399-401F-BEC3-BDF1BA09C259}" type="parTrans" cxnId="{FFB44D22-C118-4C08-AF34-060F159B6B31}">
      <dgm:prSet/>
      <dgm:spPr/>
      <dgm:t>
        <a:bodyPr/>
        <a:lstStyle/>
        <a:p>
          <a:endParaRPr lang="en-US"/>
        </a:p>
      </dgm:t>
    </dgm:pt>
    <dgm:pt modelId="{B4A21C58-8E8B-430A-9122-775E99BA7128}" type="sibTrans" cxnId="{FFB44D22-C118-4C08-AF34-060F159B6B31}">
      <dgm:prSet/>
      <dgm:spPr/>
      <dgm:t>
        <a:bodyPr/>
        <a:lstStyle/>
        <a:p>
          <a:endParaRPr lang="en-US"/>
        </a:p>
      </dgm:t>
    </dgm:pt>
    <dgm:pt modelId="{B129E410-D5D8-4F67-8015-C4202E8A4466}">
      <dgm:prSet phldrT="[Text]"/>
      <dgm:spPr/>
      <dgm:t>
        <a:bodyPr/>
        <a:lstStyle/>
        <a:p>
          <a:pPr>
            <a:lnSpc>
              <a:spcPct val="100000"/>
            </a:lnSpc>
          </a:pPr>
          <a:r>
            <a:rPr lang="en-US" dirty="0"/>
            <a:t>Sharing</a:t>
          </a:r>
        </a:p>
      </dgm:t>
    </dgm:pt>
    <dgm:pt modelId="{7B066E27-92F8-44BA-86F7-ABE7CF715169}" type="parTrans" cxnId="{FF6C308B-956D-4E68-A9D4-0710EDA30225}">
      <dgm:prSet/>
      <dgm:spPr/>
      <dgm:t>
        <a:bodyPr/>
        <a:lstStyle/>
        <a:p>
          <a:endParaRPr lang="en-US"/>
        </a:p>
      </dgm:t>
    </dgm:pt>
    <dgm:pt modelId="{670985CC-CE96-4AF8-A625-BE9F92A0F797}" type="sibTrans" cxnId="{FF6C308B-956D-4E68-A9D4-0710EDA30225}">
      <dgm:prSet/>
      <dgm:spPr/>
      <dgm:t>
        <a:bodyPr/>
        <a:lstStyle/>
        <a:p>
          <a:endParaRPr lang="en-US"/>
        </a:p>
      </dgm:t>
    </dgm:pt>
    <dgm:pt modelId="{F9D94D02-9A38-4D9B-903D-534D169B68AF}">
      <dgm:prSet phldrT="[Text]"/>
      <dgm:spPr/>
      <dgm:t>
        <a:bodyPr/>
        <a:lstStyle/>
        <a:p>
          <a:pPr>
            <a:lnSpc>
              <a:spcPct val="100000"/>
            </a:lnSpc>
          </a:pPr>
          <a:r>
            <a:rPr lang="en-US" dirty="0"/>
            <a:t>Resources  </a:t>
          </a:r>
        </a:p>
      </dgm:t>
    </dgm:pt>
    <dgm:pt modelId="{1BD47E03-2102-4352-962A-47D891F9BDD8}" type="parTrans" cxnId="{F0C10A9A-4204-410A-8535-043F09A1E325}">
      <dgm:prSet/>
      <dgm:spPr/>
      <dgm:t>
        <a:bodyPr/>
        <a:lstStyle/>
        <a:p>
          <a:endParaRPr lang="en-US"/>
        </a:p>
      </dgm:t>
    </dgm:pt>
    <dgm:pt modelId="{37F0E7E0-6FFA-4B08-BF79-46DBFD6482FB}" type="sibTrans" cxnId="{F0C10A9A-4204-410A-8535-043F09A1E325}">
      <dgm:prSet/>
      <dgm:spPr/>
      <dgm:t>
        <a:bodyPr/>
        <a:lstStyle/>
        <a:p>
          <a:endParaRPr lang="en-US"/>
        </a:p>
      </dgm:t>
    </dgm:pt>
    <dgm:pt modelId="{CE295A5D-5D93-4AD1-BC61-05AD3157C90E}">
      <dgm:prSet phldrT="[Text]"/>
      <dgm:spPr/>
      <dgm:t>
        <a:bodyPr/>
        <a:lstStyle/>
        <a:p>
          <a:pPr>
            <a:lnSpc>
              <a:spcPct val="100000"/>
            </a:lnSpc>
          </a:pPr>
          <a:r>
            <a:rPr lang="en-US" dirty="0"/>
            <a:t>Upcoming events</a:t>
          </a:r>
        </a:p>
      </dgm:t>
    </dgm:pt>
    <dgm:pt modelId="{5BCA6954-43B2-462B-A519-A2C7633A4777}" type="parTrans" cxnId="{C7E385A3-1A9F-4778-88EF-F24F16F65191}">
      <dgm:prSet/>
      <dgm:spPr/>
      <dgm:t>
        <a:bodyPr/>
        <a:lstStyle/>
        <a:p>
          <a:endParaRPr lang="en-US"/>
        </a:p>
      </dgm:t>
    </dgm:pt>
    <dgm:pt modelId="{E3208F18-0E1B-4E15-AA10-E0F26D301B71}" type="sibTrans" cxnId="{C7E385A3-1A9F-4778-88EF-F24F16F65191}">
      <dgm:prSet/>
      <dgm:spPr/>
      <dgm:t>
        <a:bodyPr/>
        <a:lstStyle/>
        <a:p>
          <a:endParaRPr lang="en-US"/>
        </a:p>
      </dgm:t>
    </dgm:pt>
    <dgm:pt modelId="{A1B5ADAF-5E47-439E-BB6A-6BEED6DEE85A}" type="pres">
      <dgm:prSet presAssocID="{3422C137-C1CE-4038-9715-C422A7C175FF}" presName="Name0" presStyleCnt="0">
        <dgm:presLayoutVars>
          <dgm:dir/>
          <dgm:resizeHandles val="exact"/>
        </dgm:presLayoutVars>
      </dgm:prSet>
      <dgm:spPr/>
    </dgm:pt>
    <dgm:pt modelId="{DA020BFE-1390-47A5-B531-B21D6FC91156}" type="pres">
      <dgm:prSet presAssocID="{3422C137-C1CE-4038-9715-C422A7C175FF}" presName="arrow" presStyleLbl="bgShp" presStyleIdx="0" presStyleCnt="1"/>
      <dgm:spPr/>
    </dgm:pt>
    <dgm:pt modelId="{8BA88E16-694E-4693-A11A-2F458F8BFEFC}" type="pres">
      <dgm:prSet presAssocID="{3422C137-C1CE-4038-9715-C422A7C175FF}" presName="points" presStyleCnt="0"/>
      <dgm:spPr/>
    </dgm:pt>
    <dgm:pt modelId="{9097C956-2610-484B-A799-55D94D1785C3}" type="pres">
      <dgm:prSet presAssocID="{4FDD7F17-C638-43FA-B5ED-4A21D3C7CBC7}" presName="compositeA" presStyleCnt="0"/>
      <dgm:spPr/>
    </dgm:pt>
    <dgm:pt modelId="{22532A1B-D220-4A46-B811-DB04F97EE8FC}" type="pres">
      <dgm:prSet presAssocID="{4FDD7F17-C638-43FA-B5ED-4A21D3C7CBC7}" presName="textA" presStyleLbl="revTx" presStyleIdx="0" presStyleCnt="6">
        <dgm:presLayoutVars>
          <dgm:bulletEnabled val="1"/>
        </dgm:presLayoutVars>
      </dgm:prSet>
      <dgm:spPr/>
    </dgm:pt>
    <dgm:pt modelId="{7A8FDD58-018E-4877-BE08-DD08AEC39D46}" type="pres">
      <dgm:prSet presAssocID="{4FDD7F17-C638-43FA-B5ED-4A21D3C7CBC7}" presName="circleA" presStyleLbl="node1" presStyleIdx="0" presStyleCnt="6"/>
      <dgm:spPr/>
    </dgm:pt>
    <dgm:pt modelId="{3F4A2B93-35D3-473E-9A28-643AA0313E3D}" type="pres">
      <dgm:prSet presAssocID="{4FDD7F17-C638-43FA-B5ED-4A21D3C7CBC7}" presName="spaceA" presStyleCnt="0"/>
      <dgm:spPr/>
    </dgm:pt>
    <dgm:pt modelId="{A7C34CC8-5647-4215-9326-598E978079EE}" type="pres">
      <dgm:prSet presAssocID="{B32051FC-52EF-41AE-B70C-6346A3200D2E}" presName="space" presStyleCnt="0"/>
      <dgm:spPr/>
    </dgm:pt>
    <dgm:pt modelId="{91195763-48FA-47AB-BE98-D687579BDA99}" type="pres">
      <dgm:prSet presAssocID="{69E3E10B-0D84-4306-8051-E9B4CDA11A3C}" presName="compositeB" presStyleCnt="0"/>
      <dgm:spPr/>
    </dgm:pt>
    <dgm:pt modelId="{CDF5D497-A567-4A4F-811F-3ED26FE5B6AA}" type="pres">
      <dgm:prSet presAssocID="{69E3E10B-0D84-4306-8051-E9B4CDA11A3C}" presName="textB" presStyleLbl="revTx" presStyleIdx="1" presStyleCnt="6">
        <dgm:presLayoutVars>
          <dgm:bulletEnabled val="1"/>
        </dgm:presLayoutVars>
      </dgm:prSet>
      <dgm:spPr/>
    </dgm:pt>
    <dgm:pt modelId="{2DE8F116-8BF2-4AB3-9D64-9E960B3B5D4C}" type="pres">
      <dgm:prSet presAssocID="{69E3E10B-0D84-4306-8051-E9B4CDA11A3C}" presName="circleB" presStyleLbl="node1" presStyleIdx="1" presStyleCnt="6"/>
      <dgm:spPr/>
    </dgm:pt>
    <dgm:pt modelId="{6706E179-AA2D-42B6-8663-650C34A73130}" type="pres">
      <dgm:prSet presAssocID="{69E3E10B-0D84-4306-8051-E9B4CDA11A3C}" presName="spaceB" presStyleCnt="0"/>
      <dgm:spPr/>
    </dgm:pt>
    <dgm:pt modelId="{ECFE6295-3036-4926-81DD-5B9E1E707664}" type="pres">
      <dgm:prSet presAssocID="{D4A4E766-7925-4244-85B4-7CDE0326F793}" presName="space" presStyleCnt="0"/>
      <dgm:spPr/>
    </dgm:pt>
    <dgm:pt modelId="{E78FA4BF-23D8-4073-BBF8-43EC189AC4A3}" type="pres">
      <dgm:prSet presAssocID="{C95A6E97-4F4F-45FE-9370-24C2054562F7}" presName="compositeA" presStyleCnt="0"/>
      <dgm:spPr/>
    </dgm:pt>
    <dgm:pt modelId="{618F21D1-C115-444C-B19F-CCAE0A6B5B25}" type="pres">
      <dgm:prSet presAssocID="{C95A6E97-4F4F-45FE-9370-24C2054562F7}" presName="textA" presStyleLbl="revTx" presStyleIdx="2" presStyleCnt="6">
        <dgm:presLayoutVars>
          <dgm:bulletEnabled val="1"/>
        </dgm:presLayoutVars>
      </dgm:prSet>
      <dgm:spPr/>
    </dgm:pt>
    <dgm:pt modelId="{75C5A6A3-E57B-474C-A4B5-1AE4F5123CE0}" type="pres">
      <dgm:prSet presAssocID="{C95A6E97-4F4F-45FE-9370-24C2054562F7}" presName="circleA" presStyleLbl="node1" presStyleIdx="2" presStyleCnt="6"/>
      <dgm:spPr/>
    </dgm:pt>
    <dgm:pt modelId="{10373B3A-53FF-492A-8DB0-B14BB8176042}" type="pres">
      <dgm:prSet presAssocID="{C95A6E97-4F4F-45FE-9370-24C2054562F7}" presName="spaceA" presStyleCnt="0"/>
      <dgm:spPr/>
    </dgm:pt>
    <dgm:pt modelId="{FAAECF30-3890-4DBC-A94C-289D441C9884}" type="pres">
      <dgm:prSet presAssocID="{B4A21C58-8E8B-430A-9122-775E99BA7128}" presName="space" presStyleCnt="0"/>
      <dgm:spPr/>
    </dgm:pt>
    <dgm:pt modelId="{E39C1E43-DC75-482D-BF0D-4593986DDEA5}" type="pres">
      <dgm:prSet presAssocID="{B129E410-D5D8-4F67-8015-C4202E8A4466}" presName="compositeB" presStyleCnt="0"/>
      <dgm:spPr/>
    </dgm:pt>
    <dgm:pt modelId="{144BA084-3DD6-4CBB-ADF1-C5835AB62C86}" type="pres">
      <dgm:prSet presAssocID="{B129E410-D5D8-4F67-8015-C4202E8A4466}" presName="textB" presStyleLbl="revTx" presStyleIdx="3" presStyleCnt="6">
        <dgm:presLayoutVars>
          <dgm:bulletEnabled val="1"/>
        </dgm:presLayoutVars>
      </dgm:prSet>
      <dgm:spPr/>
    </dgm:pt>
    <dgm:pt modelId="{42FE29FB-1F5B-4E21-9EBB-8011694455B1}" type="pres">
      <dgm:prSet presAssocID="{B129E410-D5D8-4F67-8015-C4202E8A4466}" presName="circleB" presStyleLbl="node1" presStyleIdx="3" presStyleCnt="6"/>
      <dgm:spPr/>
    </dgm:pt>
    <dgm:pt modelId="{420A6A9A-E4A3-4AA3-9237-15771974D233}" type="pres">
      <dgm:prSet presAssocID="{B129E410-D5D8-4F67-8015-C4202E8A4466}" presName="spaceB" presStyleCnt="0"/>
      <dgm:spPr/>
    </dgm:pt>
    <dgm:pt modelId="{8F0F4809-4C1A-47AE-8DA9-8B206DACB8EA}" type="pres">
      <dgm:prSet presAssocID="{670985CC-CE96-4AF8-A625-BE9F92A0F797}" presName="space" presStyleCnt="0"/>
      <dgm:spPr/>
    </dgm:pt>
    <dgm:pt modelId="{1BF1ED5A-6188-437A-8CE4-9A64219D2CDF}" type="pres">
      <dgm:prSet presAssocID="{F9D94D02-9A38-4D9B-903D-534D169B68AF}" presName="compositeA" presStyleCnt="0"/>
      <dgm:spPr/>
    </dgm:pt>
    <dgm:pt modelId="{C4FFDB96-C2E0-4D6C-9A1A-F1BA158D7A3F}" type="pres">
      <dgm:prSet presAssocID="{F9D94D02-9A38-4D9B-903D-534D169B68AF}" presName="textA" presStyleLbl="revTx" presStyleIdx="4" presStyleCnt="6">
        <dgm:presLayoutVars>
          <dgm:bulletEnabled val="1"/>
        </dgm:presLayoutVars>
      </dgm:prSet>
      <dgm:spPr/>
    </dgm:pt>
    <dgm:pt modelId="{E98498BF-2720-4353-AA75-CBB4227B49DF}" type="pres">
      <dgm:prSet presAssocID="{F9D94D02-9A38-4D9B-903D-534D169B68AF}" presName="circleA" presStyleLbl="node1" presStyleIdx="4" presStyleCnt="6"/>
      <dgm:spPr/>
    </dgm:pt>
    <dgm:pt modelId="{D3ABE537-12D1-4D75-BDC4-EE02EBA1D130}" type="pres">
      <dgm:prSet presAssocID="{F9D94D02-9A38-4D9B-903D-534D169B68AF}" presName="spaceA" presStyleCnt="0"/>
      <dgm:spPr/>
    </dgm:pt>
    <dgm:pt modelId="{E583C5F8-961A-4689-B850-DC75011EFA02}" type="pres">
      <dgm:prSet presAssocID="{37F0E7E0-6FFA-4B08-BF79-46DBFD6482FB}" presName="space" presStyleCnt="0"/>
      <dgm:spPr/>
    </dgm:pt>
    <dgm:pt modelId="{4B84B3EE-82FB-4A04-88AC-6B475AF04D45}" type="pres">
      <dgm:prSet presAssocID="{CE295A5D-5D93-4AD1-BC61-05AD3157C90E}" presName="compositeB" presStyleCnt="0"/>
      <dgm:spPr/>
    </dgm:pt>
    <dgm:pt modelId="{B311375F-A15C-484C-925E-BCA6579FDEA1}" type="pres">
      <dgm:prSet presAssocID="{CE295A5D-5D93-4AD1-BC61-05AD3157C90E}" presName="textB" presStyleLbl="revTx" presStyleIdx="5" presStyleCnt="6">
        <dgm:presLayoutVars>
          <dgm:bulletEnabled val="1"/>
        </dgm:presLayoutVars>
      </dgm:prSet>
      <dgm:spPr/>
    </dgm:pt>
    <dgm:pt modelId="{210D22D7-476A-4CA8-89CB-9C04204FEEC9}" type="pres">
      <dgm:prSet presAssocID="{CE295A5D-5D93-4AD1-BC61-05AD3157C90E}" presName="circleB" presStyleLbl="node1" presStyleIdx="5" presStyleCnt="6"/>
      <dgm:spPr/>
    </dgm:pt>
    <dgm:pt modelId="{2C73139F-3184-4D9E-9341-92060D1FAA2F}" type="pres">
      <dgm:prSet presAssocID="{CE295A5D-5D93-4AD1-BC61-05AD3157C90E}" presName="spaceB" presStyleCnt="0"/>
      <dgm:spPr/>
    </dgm:pt>
  </dgm:ptLst>
  <dgm:cxnLst>
    <dgm:cxn modelId="{A1E51207-2053-4CF0-9B6D-7DE29E066E97}" type="presOf" srcId="{B129E410-D5D8-4F67-8015-C4202E8A4466}" destId="{144BA084-3DD6-4CBB-ADF1-C5835AB62C86}" srcOrd="0" destOrd="0" presId="urn:microsoft.com/office/officeart/2005/8/layout/hProcess11"/>
    <dgm:cxn modelId="{FFB44D22-C118-4C08-AF34-060F159B6B31}" srcId="{3422C137-C1CE-4038-9715-C422A7C175FF}" destId="{C95A6E97-4F4F-45FE-9370-24C2054562F7}" srcOrd="2" destOrd="0" parTransId="{A4CC00C1-0399-401F-BEC3-BDF1BA09C259}" sibTransId="{B4A21C58-8E8B-430A-9122-775E99BA7128}"/>
    <dgm:cxn modelId="{AAF2613D-0BC2-4DFB-9B65-ACC08F870C9C}" type="presOf" srcId="{4FDD7F17-C638-43FA-B5ED-4A21D3C7CBC7}" destId="{22532A1B-D220-4A46-B811-DB04F97EE8FC}" srcOrd="0" destOrd="0" presId="urn:microsoft.com/office/officeart/2005/8/layout/hProcess11"/>
    <dgm:cxn modelId="{CAE54477-861C-44A9-98A0-C3C7EE2F84DC}" type="presOf" srcId="{69E3E10B-0D84-4306-8051-E9B4CDA11A3C}" destId="{CDF5D497-A567-4A4F-811F-3ED26FE5B6AA}" srcOrd="0" destOrd="0" presId="urn:microsoft.com/office/officeart/2005/8/layout/hProcess11"/>
    <dgm:cxn modelId="{F8B1E17B-F755-4B5C-900A-D634C38BFBEC}" type="presOf" srcId="{F9D94D02-9A38-4D9B-903D-534D169B68AF}" destId="{C4FFDB96-C2E0-4D6C-9A1A-F1BA158D7A3F}" srcOrd="0" destOrd="0" presId="urn:microsoft.com/office/officeart/2005/8/layout/hProcess11"/>
    <dgm:cxn modelId="{FF6C308B-956D-4E68-A9D4-0710EDA30225}" srcId="{3422C137-C1CE-4038-9715-C422A7C175FF}" destId="{B129E410-D5D8-4F67-8015-C4202E8A4466}" srcOrd="3" destOrd="0" parTransId="{7B066E27-92F8-44BA-86F7-ABE7CF715169}" sibTransId="{670985CC-CE96-4AF8-A625-BE9F92A0F797}"/>
    <dgm:cxn modelId="{73620A8D-9B7B-4396-8563-8629E68DBCBD}" srcId="{3422C137-C1CE-4038-9715-C422A7C175FF}" destId="{69E3E10B-0D84-4306-8051-E9B4CDA11A3C}" srcOrd="1" destOrd="0" parTransId="{D33AF6CD-7297-455A-BBDB-4E09BD6B9B90}" sibTransId="{D4A4E766-7925-4244-85B4-7CDE0326F793}"/>
    <dgm:cxn modelId="{6FFC2096-B530-4D22-9894-A591CCE5B98F}" type="presOf" srcId="{C95A6E97-4F4F-45FE-9370-24C2054562F7}" destId="{618F21D1-C115-444C-B19F-CCAE0A6B5B25}" srcOrd="0" destOrd="0" presId="urn:microsoft.com/office/officeart/2005/8/layout/hProcess11"/>
    <dgm:cxn modelId="{F0C10A9A-4204-410A-8535-043F09A1E325}" srcId="{3422C137-C1CE-4038-9715-C422A7C175FF}" destId="{F9D94D02-9A38-4D9B-903D-534D169B68AF}" srcOrd="4" destOrd="0" parTransId="{1BD47E03-2102-4352-962A-47D891F9BDD8}" sibTransId="{37F0E7E0-6FFA-4B08-BF79-46DBFD6482FB}"/>
    <dgm:cxn modelId="{54BE73A2-FAA7-4982-974B-47345F19FC65}" type="presOf" srcId="{3422C137-C1CE-4038-9715-C422A7C175FF}" destId="{A1B5ADAF-5E47-439E-BB6A-6BEED6DEE85A}" srcOrd="0" destOrd="0" presId="urn:microsoft.com/office/officeart/2005/8/layout/hProcess11"/>
    <dgm:cxn modelId="{C7E385A3-1A9F-4778-88EF-F24F16F65191}" srcId="{3422C137-C1CE-4038-9715-C422A7C175FF}" destId="{CE295A5D-5D93-4AD1-BC61-05AD3157C90E}" srcOrd="5" destOrd="0" parTransId="{5BCA6954-43B2-462B-A519-A2C7633A4777}" sibTransId="{E3208F18-0E1B-4E15-AA10-E0F26D301B71}"/>
    <dgm:cxn modelId="{DC01EDA7-D7F2-4D90-B90B-362BF9693664}" srcId="{3422C137-C1CE-4038-9715-C422A7C175FF}" destId="{4FDD7F17-C638-43FA-B5ED-4A21D3C7CBC7}" srcOrd="0" destOrd="0" parTransId="{81528FC9-343F-4093-980C-0ED06EE271F8}" sibTransId="{B32051FC-52EF-41AE-B70C-6346A3200D2E}"/>
    <dgm:cxn modelId="{1B2003DB-E618-4DA6-BC11-FF6BFDBEA572}" type="presOf" srcId="{CE295A5D-5D93-4AD1-BC61-05AD3157C90E}" destId="{B311375F-A15C-484C-925E-BCA6579FDEA1}" srcOrd="0" destOrd="0" presId="urn:microsoft.com/office/officeart/2005/8/layout/hProcess11"/>
    <dgm:cxn modelId="{22FA3C39-1519-4124-877C-726148B83080}" type="presParOf" srcId="{A1B5ADAF-5E47-439E-BB6A-6BEED6DEE85A}" destId="{DA020BFE-1390-47A5-B531-B21D6FC91156}" srcOrd="0" destOrd="0" presId="urn:microsoft.com/office/officeart/2005/8/layout/hProcess11"/>
    <dgm:cxn modelId="{79387B4B-3217-4ABF-AA12-A29955C34CFC}" type="presParOf" srcId="{A1B5ADAF-5E47-439E-BB6A-6BEED6DEE85A}" destId="{8BA88E16-694E-4693-A11A-2F458F8BFEFC}" srcOrd="1" destOrd="0" presId="urn:microsoft.com/office/officeart/2005/8/layout/hProcess11"/>
    <dgm:cxn modelId="{707607BE-21F0-48C7-94C9-C6AC1A92BE11}" type="presParOf" srcId="{8BA88E16-694E-4693-A11A-2F458F8BFEFC}" destId="{9097C956-2610-484B-A799-55D94D1785C3}" srcOrd="0" destOrd="0" presId="urn:microsoft.com/office/officeart/2005/8/layout/hProcess11"/>
    <dgm:cxn modelId="{BD116811-32B5-45B7-8D0B-FD6EBD4C8B61}" type="presParOf" srcId="{9097C956-2610-484B-A799-55D94D1785C3}" destId="{22532A1B-D220-4A46-B811-DB04F97EE8FC}" srcOrd="0" destOrd="0" presId="urn:microsoft.com/office/officeart/2005/8/layout/hProcess11"/>
    <dgm:cxn modelId="{BCE97555-6100-462B-82FE-2C2DCE74E663}" type="presParOf" srcId="{9097C956-2610-484B-A799-55D94D1785C3}" destId="{7A8FDD58-018E-4877-BE08-DD08AEC39D46}" srcOrd="1" destOrd="0" presId="urn:microsoft.com/office/officeart/2005/8/layout/hProcess11"/>
    <dgm:cxn modelId="{28CCEF31-6709-4FBB-8E29-F70086D60706}" type="presParOf" srcId="{9097C956-2610-484B-A799-55D94D1785C3}" destId="{3F4A2B93-35D3-473E-9A28-643AA0313E3D}" srcOrd="2" destOrd="0" presId="urn:microsoft.com/office/officeart/2005/8/layout/hProcess11"/>
    <dgm:cxn modelId="{DDFE412A-5AEE-40E1-A0C7-A63733C9323C}" type="presParOf" srcId="{8BA88E16-694E-4693-A11A-2F458F8BFEFC}" destId="{A7C34CC8-5647-4215-9326-598E978079EE}" srcOrd="1" destOrd="0" presId="urn:microsoft.com/office/officeart/2005/8/layout/hProcess11"/>
    <dgm:cxn modelId="{980F1FD1-892E-4014-8D3A-7EE7B6687E48}" type="presParOf" srcId="{8BA88E16-694E-4693-A11A-2F458F8BFEFC}" destId="{91195763-48FA-47AB-BE98-D687579BDA99}" srcOrd="2" destOrd="0" presId="urn:microsoft.com/office/officeart/2005/8/layout/hProcess11"/>
    <dgm:cxn modelId="{18AD7DB8-8B6D-4B4D-B785-113765A08879}" type="presParOf" srcId="{91195763-48FA-47AB-BE98-D687579BDA99}" destId="{CDF5D497-A567-4A4F-811F-3ED26FE5B6AA}" srcOrd="0" destOrd="0" presId="urn:microsoft.com/office/officeart/2005/8/layout/hProcess11"/>
    <dgm:cxn modelId="{10D6D6D3-DBD8-44A3-8D27-C8AF5464D59E}" type="presParOf" srcId="{91195763-48FA-47AB-BE98-D687579BDA99}" destId="{2DE8F116-8BF2-4AB3-9D64-9E960B3B5D4C}" srcOrd="1" destOrd="0" presId="urn:microsoft.com/office/officeart/2005/8/layout/hProcess11"/>
    <dgm:cxn modelId="{57E69C7A-7B93-4AED-BA2B-68D430EC296A}" type="presParOf" srcId="{91195763-48FA-47AB-BE98-D687579BDA99}" destId="{6706E179-AA2D-42B6-8663-650C34A73130}" srcOrd="2" destOrd="0" presId="urn:microsoft.com/office/officeart/2005/8/layout/hProcess11"/>
    <dgm:cxn modelId="{B0483471-168D-42CE-B0A3-B38EF1B6C1E9}" type="presParOf" srcId="{8BA88E16-694E-4693-A11A-2F458F8BFEFC}" destId="{ECFE6295-3036-4926-81DD-5B9E1E707664}" srcOrd="3" destOrd="0" presId="urn:microsoft.com/office/officeart/2005/8/layout/hProcess11"/>
    <dgm:cxn modelId="{197731BD-E9A4-4043-9D12-B92BBE1F2A10}" type="presParOf" srcId="{8BA88E16-694E-4693-A11A-2F458F8BFEFC}" destId="{E78FA4BF-23D8-4073-BBF8-43EC189AC4A3}" srcOrd="4" destOrd="0" presId="urn:microsoft.com/office/officeart/2005/8/layout/hProcess11"/>
    <dgm:cxn modelId="{7396FD01-537B-463F-8AB3-F7ACE1C1461D}" type="presParOf" srcId="{E78FA4BF-23D8-4073-BBF8-43EC189AC4A3}" destId="{618F21D1-C115-444C-B19F-CCAE0A6B5B25}" srcOrd="0" destOrd="0" presId="urn:microsoft.com/office/officeart/2005/8/layout/hProcess11"/>
    <dgm:cxn modelId="{183C4194-2CE4-4EBA-AD5E-DA08A0536EBD}" type="presParOf" srcId="{E78FA4BF-23D8-4073-BBF8-43EC189AC4A3}" destId="{75C5A6A3-E57B-474C-A4B5-1AE4F5123CE0}" srcOrd="1" destOrd="0" presId="urn:microsoft.com/office/officeart/2005/8/layout/hProcess11"/>
    <dgm:cxn modelId="{9DFF4EB0-9EA4-4DE9-9F10-D41F09595F92}" type="presParOf" srcId="{E78FA4BF-23D8-4073-BBF8-43EC189AC4A3}" destId="{10373B3A-53FF-492A-8DB0-B14BB8176042}" srcOrd="2" destOrd="0" presId="urn:microsoft.com/office/officeart/2005/8/layout/hProcess11"/>
    <dgm:cxn modelId="{9D0C08D3-A75B-49F1-8CAE-DEE88E3912A9}" type="presParOf" srcId="{8BA88E16-694E-4693-A11A-2F458F8BFEFC}" destId="{FAAECF30-3890-4DBC-A94C-289D441C9884}" srcOrd="5" destOrd="0" presId="urn:microsoft.com/office/officeart/2005/8/layout/hProcess11"/>
    <dgm:cxn modelId="{1444F3D4-80CC-427F-A946-11FD299E5CA2}" type="presParOf" srcId="{8BA88E16-694E-4693-A11A-2F458F8BFEFC}" destId="{E39C1E43-DC75-482D-BF0D-4593986DDEA5}" srcOrd="6" destOrd="0" presId="urn:microsoft.com/office/officeart/2005/8/layout/hProcess11"/>
    <dgm:cxn modelId="{94444962-18F3-4455-AC2D-D1A5CC2DC3DC}" type="presParOf" srcId="{E39C1E43-DC75-482D-BF0D-4593986DDEA5}" destId="{144BA084-3DD6-4CBB-ADF1-C5835AB62C86}" srcOrd="0" destOrd="0" presId="urn:microsoft.com/office/officeart/2005/8/layout/hProcess11"/>
    <dgm:cxn modelId="{EEBD84B7-4FCF-43B1-A361-301626FA3C3E}" type="presParOf" srcId="{E39C1E43-DC75-482D-BF0D-4593986DDEA5}" destId="{42FE29FB-1F5B-4E21-9EBB-8011694455B1}" srcOrd="1" destOrd="0" presId="urn:microsoft.com/office/officeart/2005/8/layout/hProcess11"/>
    <dgm:cxn modelId="{574D0333-C036-4E6C-9FCE-3B499FABFD75}" type="presParOf" srcId="{E39C1E43-DC75-482D-BF0D-4593986DDEA5}" destId="{420A6A9A-E4A3-4AA3-9237-15771974D233}" srcOrd="2" destOrd="0" presId="urn:microsoft.com/office/officeart/2005/8/layout/hProcess11"/>
    <dgm:cxn modelId="{39DEEBC3-0C71-486E-BFB3-1AD8E3900D9F}" type="presParOf" srcId="{8BA88E16-694E-4693-A11A-2F458F8BFEFC}" destId="{8F0F4809-4C1A-47AE-8DA9-8B206DACB8EA}" srcOrd="7" destOrd="0" presId="urn:microsoft.com/office/officeart/2005/8/layout/hProcess11"/>
    <dgm:cxn modelId="{823C4C20-52CB-45F7-904C-F57B897A7C19}" type="presParOf" srcId="{8BA88E16-694E-4693-A11A-2F458F8BFEFC}" destId="{1BF1ED5A-6188-437A-8CE4-9A64219D2CDF}" srcOrd="8" destOrd="0" presId="urn:microsoft.com/office/officeart/2005/8/layout/hProcess11"/>
    <dgm:cxn modelId="{45ABE1F5-875B-4003-A067-0EC60104CF52}" type="presParOf" srcId="{1BF1ED5A-6188-437A-8CE4-9A64219D2CDF}" destId="{C4FFDB96-C2E0-4D6C-9A1A-F1BA158D7A3F}" srcOrd="0" destOrd="0" presId="urn:microsoft.com/office/officeart/2005/8/layout/hProcess11"/>
    <dgm:cxn modelId="{EC84EF80-156C-4613-BA26-645534981CB1}" type="presParOf" srcId="{1BF1ED5A-6188-437A-8CE4-9A64219D2CDF}" destId="{E98498BF-2720-4353-AA75-CBB4227B49DF}" srcOrd="1" destOrd="0" presId="urn:microsoft.com/office/officeart/2005/8/layout/hProcess11"/>
    <dgm:cxn modelId="{CA2787BA-7CFF-46D7-B37F-44FBD7B95F9A}" type="presParOf" srcId="{1BF1ED5A-6188-437A-8CE4-9A64219D2CDF}" destId="{D3ABE537-12D1-4D75-BDC4-EE02EBA1D130}" srcOrd="2" destOrd="0" presId="urn:microsoft.com/office/officeart/2005/8/layout/hProcess11"/>
    <dgm:cxn modelId="{288F65D8-CC78-480F-BF63-A1A577305F78}" type="presParOf" srcId="{8BA88E16-694E-4693-A11A-2F458F8BFEFC}" destId="{E583C5F8-961A-4689-B850-DC75011EFA02}" srcOrd="9" destOrd="0" presId="urn:microsoft.com/office/officeart/2005/8/layout/hProcess11"/>
    <dgm:cxn modelId="{640238CA-9DFD-4443-B831-6098EA17177E}" type="presParOf" srcId="{8BA88E16-694E-4693-A11A-2F458F8BFEFC}" destId="{4B84B3EE-82FB-4A04-88AC-6B475AF04D45}" srcOrd="10" destOrd="0" presId="urn:microsoft.com/office/officeart/2005/8/layout/hProcess11"/>
    <dgm:cxn modelId="{0E9131C4-CCE1-490A-A028-56FEDC5323F5}" type="presParOf" srcId="{4B84B3EE-82FB-4A04-88AC-6B475AF04D45}" destId="{B311375F-A15C-484C-925E-BCA6579FDEA1}" srcOrd="0" destOrd="0" presId="urn:microsoft.com/office/officeart/2005/8/layout/hProcess11"/>
    <dgm:cxn modelId="{816ACC96-962B-40C2-A1F9-18E554838E48}" type="presParOf" srcId="{4B84B3EE-82FB-4A04-88AC-6B475AF04D45}" destId="{210D22D7-476A-4CA8-89CB-9C04204FEEC9}" srcOrd="1" destOrd="0" presId="urn:microsoft.com/office/officeart/2005/8/layout/hProcess11"/>
    <dgm:cxn modelId="{2258AD76-AD05-4699-B997-F5E0E048A759}" type="presParOf" srcId="{4B84B3EE-82FB-4A04-88AC-6B475AF04D45}" destId="{2C73139F-3184-4D9E-9341-92060D1FAA2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BAB9F6-5AF0-4EE5-ACB7-24480D9299F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8FCE662-ABA3-4D9A-8302-635D258E49C0}">
      <dgm:prSet phldrT="[Text]"/>
      <dgm:spPr/>
      <dgm:t>
        <a:bodyPr/>
        <a:lstStyle/>
        <a:p>
          <a:r>
            <a:rPr lang="en-US" dirty="0"/>
            <a:t>Idea sharing </a:t>
          </a:r>
        </a:p>
      </dgm:t>
    </dgm:pt>
    <dgm:pt modelId="{4BA0B16F-EBD8-4ACE-92E5-DC41EDC45692}" type="parTrans" cxnId="{F0B6377F-2F97-46B3-801A-D07AEC22A81C}">
      <dgm:prSet/>
      <dgm:spPr/>
      <dgm:t>
        <a:bodyPr/>
        <a:lstStyle/>
        <a:p>
          <a:endParaRPr lang="en-US"/>
        </a:p>
      </dgm:t>
    </dgm:pt>
    <dgm:pt modelId="{507D3371-3761-47D9-ACB2-82FA9C104A4F}" type="sibTrans" cxnId="{F0B6377F-2F97-46B3-801A-D07AEC22A81C}">
      <dgm:prSet/>
      <dgm:spPr/>
      <dgm:t>
        <a:bodyPr/>
        <a:lstStyle/>
        <a:p>
          <a:endParaRPr lang="en-US"/>
        </a:p>
      </dgm:t>
    </dgm:pt>
    <dgm:pt modelId="{60671975-598B-4268-AC75-59B99FF4E57E}">
      <dgm:prSet phldrT="[Text]"/>
      <dgm:spPr>
        <a:solidFill>
          <a:schemeClr val="accent2"/>
        </a:solidFill>
      </dgm:spPr>
      <dgm:t>
        <a:bodyPr/>
        <a:lstStyle/>
        <a:p>
          <a:r>
            <a:rPr lang="en-US" dirty="0"/>
            <a:t>Update on operational status</a:t>
          </a:r>
        </a:p>
      </dgm:t>
    </dgm:pt>
    <dgm:pt modelId="{E3D524C7-7BAF-4648-B145-FF670C60FF26}" type="parTrans" cxnId="{498BF7C7-B8F1-499D-B5A5-82211FD3A27B}">
      <dgm:prSet/>
      <dgm:spPr/>
      <dgm:t>
        <a:bodyPr/>
        <a:lstStyle/>
        <a:p>
          <a:endParaRPr lang="en-US"/>
        </a:p>
      </dgm:t>
    </dgm:pt>
    <dgm:pt modelId="{728C0308-7719-4D38-8F70-C374C13AD4BD}" type="sibTrans" cxnId="{498BF7C7-B8F1-499D-B5A5-82211FD3A27B}">
      <dgm:prSet/>
      <dgm:spPr/>
      <dgm:t>
        <a:bodyPr/>
        <a:lstStyle/>
        <a:p>
          <a:endParaRPr lang="en-US"/>
        </a:p>
      </dgm:t>
    </dgm:pt>
    <dgm:pt modelId="{7EFDFAD8-8A88-453F-A415-607268DA9FB9}">
      <dgm:prSet phldrT="[Text]"/>
      <dgm:spPr/>
      <dgm:t>
        <a:bodyPr/>
        <a:lstStyle/>
        <a:p>
          <a:r>
            <a:rPr lang="en-US" dirty="0"/>
            <a:t>Camaraderie</a:t>
          </a:r>
        </a:p>
      </dgm:t>
    </dgm:pt>
    <dgm:pt modelId="{C055B486-0E16-4779-B8C9-7A4ECAEC35DB}" type="parTrans" cxnId="{9AD67290-EE09-490A-81D0-0FCC0D96355F}">
      <dgm:prSet/>
      <dgm:spPr/>
      <dgm:t>
        <a:bodyPr/>
        <a:lstStyle/>
        <a:p>
          <a:endParaRPr lang="en-US"/>
        </a:p>
      </dgm:t>
    </dgm:pt>
    <dgm:pt modelId="{502EA59A-D0C2-47D0-80FE-96DB64917462}" type="sibTrans" cxnId="{9AD67290-EE09-490A-81D0-0FCC0D96355F}">
      <dgm:prSet/>
      <dgm:spPr/>
      <dgm:t>
        <a:bodyPr/>
        <a:lstStyle/>
        <a:p>
          <a:endParaRPr lang="en-US"/>
        </a:p>
      </dgm:t>
    </dgm:pt>
    <dgm:pt modelId="{48B43897-5B61-4B25-ABA6-4846F106BBC6}">
      <dgm:prSet phldrT="[Text]"/>
      <dgm:spPr>
        <a:solidFill>
          <a:schemeClr val="accent2"/>
        </a:solidFill>
      </dgm:spPr>
      <dgm:t>
        <a:bodyPr/>
        <a:lstStyle/>
        <a:p>
          <a:r>
            <a:rPr lang="en-US" dirty="0"/>
            <a:t>Open format</a:t>
          </a:r>
        </a:p>
      </dgm:t>
    </dgm:pt>
    <dgm:pt modelId="{2A14A296-FAC3-449C-B99E-1319236667C4}" type="parTrans" cxnId="{8CAB1DC8-A745-4C0C-844C-DA6038E76E1A}">
      <dgm:prSet/>
      <dgm:spPr/>
      <dgm:t>
        <a:bodyPr/>
        <a:lstStyle/>
        <a:p>
          <a:endParaRPr lang="en-US"/>
        </a:p>
      </dgm:t>
    </dgm:pt>
    <dgm:pt modelId="{56912094-8A77-4369-971B-9F9E898A03CB}" type="sibTrans" cxnId="{8CAB1DC8-A745-4C0C-844C-DA6038E76E1A}">
      <dgm:prSet/>
      <dgm:spPr/>
      <dgm:t>
        <a:bodyPr/>
        <a:lstStyle/>
        <a:p>
          <a:endParaRPr lang="en-US"/>
        </a:p>
      </dgm:t>
    </dgm:pt>
    <dgm:pt modelId="{F2984F25-C0DB-491E-9EBA-8F3CD35EDDFA}">
      <dgm:prSet phldrT="[Text]"/>
      <dgm:spPr/>
      <dgm:t>
        <a:bodyPr/>
        <a:lstStyle/>
        <a:p>
          <a:r>
            <a:rPr lang="en-US" dirty="0"/>
            <a:t>Small group breakouts</a:t>
          </a:r>
        </a:p>
      </dgm:t>
    </dgm:pt>
    <dgm:pt modelId="{F4FB5469-F643-4C87-B595-F0E6657A1A8F}" type="parTrans" cxnId="{5E964F01-018E-47DE-8B83-C164646F3605}">
      <dgm:prSet/>
      <dgm:spPr/>
      <dgm:t>
        <a:bodyPr/>
        <a:lstStyle/>
        <a:p>
          <a:endParaRPr lang="en-US"/>
        </a:p>
      </dgm:t>
    </dgm:pt>
    <dgm:pt modelId="{8022FCBD-B1AF-405E-9859-468EAFBDD2C0}" type="sibTrans" cxnId="{5E964F01-018E-47DE-8B83-C164646F3605}">
      <dgm:prSet/>
      <dgm:spPr/>
      <dgm:t>
        <a:bodyPr/>
        <a:lstStyle/>
        <a:p>
          <a:endParaRPr lang="en-US"/>
        </a:p>
      </dgm:t>
    </dgm:pt>
    <dgm:pt modelId="{5D7BF2E9-035E-43E2-9D93-3BDF03496409}">
      <dgm:prSet phldrT="[Text]"/>
      <dgm:spPr>
        <a:solidFill>
          <a:schemeClr val="accent2"/>
        </a:solidFill>
      </dgm:spPr>
      <dgm:t>
        <a:bodyPr/>
        <a:lstStyle/>
        <a:p>
          <a:r>
            <a:rPr lang="en-US" dirty="0"/>
            <a:t>Hand raising feature</a:t>
          </a:r>
        </a:p>
      </dgm:t>
    </dgm:pt>
    <dgm:pt modelId="{3B26FDC5-81C2-4254-B035-E6F9C1EB8253}" type="parTrans" cxnId="{CF68BB49-8AAF-4026-B3B1-406ADA8A665E}">
      <dgm:prSet/>
      <dgm:spPr/>
      <dgm:t>
        <a:bodyPr/>
        <a:lstStyle/>
        <a:p>
          <a:endParaRPr lang="en-US"/>
        </a:p>
      </dgm:t>
    </dgm:pt>
    <dgm:pt modelId="{E4A6EA31-F758-4005-AA23-115A56E875A3}" type="sibTrans" cxnId="{CF68BB49-8AAF-4026-B3B1-406ADA8A665E}">
      <dgm:prSet/>
      <dgm:spPr/>
      <dgm:t>
        <a:bodyPr/>
        <a:lstStyle/>
        <a:p>
          <a:endParaRPr lang="en-US"/>
        </a:p>
      </dgm:t>
    </dgm:pt>
    <dgm:pt modelId="{FD4AE730-4BE6-4D0E-9402-6A5F343CB89D}">
      <dgm:prSet phldrT="[Text]"/>
      <dgm:spPr/>
      <dgm:t>
        <a:bodyPr/>
        <a:lstStyle/>
        <a:p>
          <a:r>
            <a:rPr lang="en-US" dirty="0"/>
            <a:t>Information overload</a:t>
          </a:r>
        </a:p>
      </dgm:t>
    </dgm:pt>
    <dgm:pt modelId="{0BF1AB69-F0EA-4A73-B93E-1B1A6BD58E16}" type="parTrans" cxnId="{AA839F7C-6776-45E6-BC0E-A33F705ACC80}">
      <dgm:prSet/>
      <dgm:spPr/>
      <dgm:t>
        <a:bodyPr/>
        <a:lstStyle/>
        <a:p>
          <a:endParaRPr lang="en-US"/>
        </a:p>
      </dgm:t>
    </dgm:pt>
    <dgm:pt modelId="{EF9B8B48-18BE-497D-9108-51BD7E0637F4}" type="sibTrans" cxnId="{AA839F7C-6776-45E6-BC0E-A33F705ACC80}">
      <dgm:prSet/>
      <dgm:spPr/>
      <dgm:t>
        <a:bodyPr/>
        <a:lstStyle/>
        <a:p>
          <a:endParaRPr lang="en-US"/>
        </a:p>
      </dgm:t>
    </dgm:pt>
    <dgm:pt modelId="{533895F4-1607-4CF3-ACD8-CEC4955E29FE}" type="pres">
      <dgm:prSet presAssocID="{01BAB9F6-5AF0-4EE5-ACB7-24480D9299F7}" presName="diagram" presStyleCnt="0">
        <dgm:presLayoutVars>
          <dgm:dir/>
          <dgm:resizeHandles val="exact"/>
        </dgm:presLayoutVars>
      </dgm:prSet>
      <dgm:spPr/>
    </dgm:pt>
    <dgm:pt modelId="{13CCCF69-58EC-41FF-9C7A-F6FCD126ECC6}" type="pres">
      <dgm:prSet presAssocID="{58FCE662-ABA3-4D9A-8302-635D258E49C0}" presName="node" presStyleLbl="node1" presStyleIdx="0" presStyleCnt="7">
        <dgm:presLayoutVars>
          <dgm:bulletEnabled val="1"/>
        </dgm:presLayoutVars>
      </dgm:prSet>
      <dgm:spPr/>
    </dgm:pt>
    <dgm:pt modelId="{064E6687-1E4B-4702-93A1-2284FCC8673D}" type="pres">
      <dgm:prSet presAssocID="{507D3371-3761-47D9-ACB2-82FA9C104A4F}" presName="sibTrans" presStyleCnt="0"/>
      <dgm:spPr/>
    </dgm:pt>
    <dgm:pt modelId="{1365677D-DB64-4768-BA28-BC3C74C9AC84}" type="pres">
      <dgm:prSet presAssocID="{60671975-598B-4268-AC75-59B99FF4E57E}" presName="node" presStyleLbl="node1" presStyleIdx="1" presStyleCnt="7">
        <dgm:presLayoutVars>
          <dgm:bulletEnabled val="1"/>
        </dgm:presLayoutVars>
      </dgm:prSet>
      <dgm:spPr/>
    </dgm:pt>
    <dgm:pt modelId="{F89624C7-A1C9-42BB-89CD-45AF62EB0618}" type="pres">
      <dgm:prSet presAssocID="{728C0308-7719-4D38-8F70-C374C13AD4BD}" presName="sibTrans" presStyleCnt="0"/>
      <dgm:spPr/>
    </dgm:pt>
    <dgm:pt modelId="{A0CD1CD5-FE07-4DA0-AFC4-56CB903E7353}" type="pres">
      <dgm:prSet presAssocID="{7EFDFAD8-8A88-453F-A415-607268DA9FB9}" presName="node" presStyleLbl="node1" presStyleIdx="2" presStyleCnt="7">
        <dgm:presLayoutVars>
          <dgm:bulletEnabled val="1"/>
        </dgm:presLayoutVars>
      </dgm:prSet>
      <dgm:spPr/>
    </dgm:pt>
    <dgm:pt modelId="{32F95284-EB53-466A-9D1F-BEA8707297BA}" type="pres">
      <dgm:prSet presAssocID="{502EA59A-D0C2-47D0-80FE-96DB64917462}" presName="sibTrans" presStyleCnt="0"/>
      <dgm:spPr/>
    </dgm:pt>
    <dgm:pt modelId="{EE4C7ED8-EDB3-40C4-B1D4-744C12FCE4F7}" type="pres">
      <dgm:prSet presAssocID="{48B43897-5B61-4B25-ABA6-4846F106BBC6}" presName="node" presStyleLbl="node1" presStyleIdx="3" presStyleCnt="7">
        <dgm:presLayoutVars>
          <dgm:bulletEnabled val="1"/>
        </dgm:presLayoutVars>
      </dgm:prSet>
      <dgm:spPr/>
    </dgm:pt>
    <dgm:pt modelId="{3D63A94F-D803-4845-ABAE-779660C24805}" type="pres">
      <dgm:prSet presAssocID="{56912094-8A77-4369-971B-9F9E898A03CB}" presName="sibTrans" presStyleCnt="0"/>
      <dgm:spPr/>
    </dgm:pt>
    <dgm:pt modelId="{9252DA5A-40B2-4815-B2A5-72728EF2CA3D}" type="pres">
      <dgm:prSet presAssocID="{F2984F25-C0DB-491E-9EBA-8F3CD35EDDFA}" presName="node" presStyleLbl="node1" presStyleIdx="4" presStyleCnt="7">
        <dgm:presLayoutVars>
          <dgm:bulletEnabled val="1"/>
        </dgm:presLayoutVars>
      </dgm:prSet>
      <dgm:spPr/>
    </dgm:pt>
    <dgm:pt modelId="{C7F2B612-5B5F-49B2-9E71-D806D20CADBE}" type="pres">
      <dgm:prSet presAssocID="{8022FCBD-B1AF-405E-9859-468EAFBDD2C0}" presName="sibTrans" presStyleCnt="0"/>
      <dgm:spPr/>
    </dgm:pt>
    <dgm:pt modelId="{88AEFF0A-F534-40B9-9142-2C8D24E31662}" type="pres">
      <dgm:prSet presAssocID="{5D7BF2E9-035E-43E2-9D93-3BDF03496409}" presName="node" presStyleLbl="node1" presStyleIdx="5" presStyleCnt="7">
        <dgm:presLayoutVars>
          <dgm:bulletEnabled val="1"/>
        </dgm:presLayoutVars>
      </dgm:prSet>
      <dgm:spPr/>
    </dgm:pt>
    <dgm:pt modelId="{F252EC3E-D8FD-47A8-B706-1523D91022AB}" type="pres">
      <dgm:prSet presAssocID="{E4A6EA31-F758-4005-AA23-115A56E875A3}" presName="sibTrans" presStyleCnt="0"/>
      <dgm:spPr/>
    </dgm:pt>
    <dgm:pt modelId="{A2E3C471-684A-4340-9ADD-78327F11F915}" type="pres">
      <dgm:prSet presAssocID="{FD4AE730-4BE6-4D0E-9402-6A5F343CB89D}" presName="node" presStyleLbl="node1" presStyleIdx="6" presStyleCnt="7">
        <dgm:presLayoutVars>
          <dgm:bulletEnabled val="1"/>
        </dgm:presLayoutVars>
      </dgm:prSet>
      <dgm:spPr/>
    </dgm:pt>
  </dgm:ptLst>
  <dgm:cxnLst>
    <dgm:cxn modelId="{5E964F01-018E-47DE-8B83-C164646F3605}" srcId="{01BAB9F6-5AF0-4EE5-ACB7-24480D9299F7}" destId="{F2984F25-C0DB-491E-9EBA-8F3CD35EDDFA}" srcOrd="4" destOrd="0" parTransId="{F4FB5469-F643-4C87-B595-F0E6657A1A8F}" sibTransId="{8022FCBD-B1AF-405E-9859-468EAFBDD2C0}"/>
    <dgm:cxn modelId="{0FE42505-BC0D-4353-9C8C-44568207E467}" type="presOf" srcId="{5D7BF2E9-035E-43E2-9D93-3BDF03496409}" destId="{88AEFF0A-F534-40B9-9142-2C8D24E31662}" srcOrd="0" destOrd="0" presId="urn:microsoft.com/office/officeart/2005/8/layout/default"/>
    <dgm:cxn modelId="{E582FC27-DC7A-44B9-B6A0-8794F57D2062}" type="presOf" srcId="{FD4AE730-4BE6-4D0E-9402-6A5F343CB89D}" destId="{A2E3C471-684A-4340-9ADD-78327F11F915}" srcOrd="0" destOrd="0" presId="urn:microsoft.com/office/officeart/2005/8/layout/default"/>
    <dgm:cxn modelId="{46849536-81AC-496B-B453-946549BADA56}" type="presOf" srcId="{58FCE662-ABA3-4D9A-8302-635D258E49C0}" destId="{13CCCF69-58EC-41FF-9C7A-F6FCD126ECC6}" srcOrd="0" destOrd="0" presId="urn:microsoft.com/office/officeart/2005/8/layout/default"/>
    <dgm:cxn modelId="{1FBAB33D-5813-4DA6-93D9-2A1C86B8C90A}" type="presOf" srcId="{60671975-598B-4268-AC75-59B99FF4E57E}" destId="{1365677D-DB64-4768-BA28-BC3C74C9AC84}" srcOrd="0" destOrd="0" presId="urn:microsoft.com/office/officeart/2005/8/layout/default"/>
    <dgm:cxn modelId="{48CEB864-7654-4438-98CC-99A030E5542A}" type="presOf" srcId="{F2984F25-C0DB-491E-9EBA-8F3CD35EDDFA}" destId="{9252DA5A-40B2-4815-B2A5-72728EF2CA3D}" srcOrd="0" destOrd="0" presId="urn:microsoft.com/office/officeart/2005/8/layout/default"/>
    <dgm:cxn modelId="{CF68BB49-8AAF-4026-B3B1-406ADA8A665E}" srcId="{01BAB9F6-5AF0-4EE5-ACB7-24480D9299F7}" destId="{5D7BF2E9-035E-43E2-9D93-3BDF03496409}" srcOrd="5" destOrd="0" parTransId="{3B26FDC5-81C2-4254-B035-E6F9C1EB8253}" sibTransId="{E4A6EA31-F758-4005-AA23-115A56E875A3}"/>
    <dgm:cxn modelId="{AA839F7C-6776-45E6-BC0E-A33F705ACC80}" srcId="{01BAB9F6-5AF0-4EE5-ACB7-24480D9299F7}" destId="{FD4AE730-4BE6-4D0E-9402-6A5F343CB89D}" srcOrd="6" destOrd="0" parTransId="{0BF1AB69-F0EA-4A73-B93E-1B1A6BD58E16}" sibTransId="{EF9B8B48-18BE-497D-9108-51BD7E0637F4}"/>
    <dgm:cxn modelId="{F0B6377F-2F97-46B3-801A-D07AEC22A81C}" srcId="{01BAB9F6-5AF0-4EE5-ACB7-24480D9299F7}" destId="{58FCE662-ABA3-4D9A-8302-635D258E49C0}" srcOrd="0" destOrd="0" parTransId="{4BA0B16F-EBD8-4ACE-92E5-DC41EDC45692}" sibTransId="{507D3371-3761-47D9-ACB2-82FA9C104A4F}"/>
    <dgm:cxn modelId="{7A741B8C-DA6E-4877-9497-993D35049EDD}" type="presOf" srcId="{01BAB9F6-5AF0-4EE5-ACB7-24480D9299F7}" destId="{533895F4-1607-4CF3-ACD8-CEC4955E29FE}" srcOrd="0" destOrd="0" presId="urn:microsoft.com/office/officeart/2005/8/layout/default"/>
    <dgm:cxn modelId="{9AD67290-EE09-490A-81D0-0FCC0D96355F}" srcId="{01BAB9F6-5AF0-4EE5-ACB7-24480D9299F7}" destId="{7EFDFAD8-8A88-453F-A415-607268DA9FB9}" srcOrd="2" destOrd="0" parTransId="{C055B486-0E16-4779-B8C9-7A4ECAEC35DB}" sibTransId="{502EA59A-D0C2-47D0-80FE-96DB64917462}"/>
    <dgm:cxn modelId="{498BF7C7-B8F1-499D-B5A5-82211FD3A27B}" srcId="{01BAB9F6-5AF0-4EE5-ACB7-24480D9299F7}" destId="{60671975-598B-4268-AC75-59B99FF4E57E}" srcOrd="1" destOrd="0" parTransId="{E3D524C7-7BAF-4648-B145-FF670C60FF26}" sibTransId="{728C0308-7719-4D38-8F70-C374C13AD4BD}"/>
    <dgm:cxn modelId="{8CAB1DC8-A745-4C0C-844C-DA6038E76E1A}" srcId="{01BAB9F6-5AF0-4EE5-ACB7-24480D9299F7}" destId="{48B43897-5B61-4B25-ABA6-4846F106BBC6}" srcOrd="3" destOrd="0" parTransId="{2A14A296-FAC3-449C-B99E-1319236667C4}" sibTransId="{56912094-8A77-4369-971B-9F9E898A03CB}"/>
    <dgm:cxn modelId="{F520C7D5-3E90-4A75-855A-8A31B245FE52}" type="presOf" srcId="{48B43897-5B61-4B25-ABA6-4846F106BBC6}" destId="{EE4C7ED8-EDB3-40C4-B1D4-744C12FCE4F7}" srcOrd="0" destOrd="0" presId="urn:microsoft.com/office/officeart/2005/8/layout/default"/>
    <dgm:cxn modelId="{B6C7A5FB-868D-4884-8E90-6AD3AE5D3697}" type="presOf" srcId="{7EFDFAD8-8A88-453F-A415-607268DA9FB9}" destId="{A0CD1CD5-FE07-4DA0-AFC4-56CB903E7353}" srcOrd="0" destOrd="0" presId="urn:microsoft.com/office/officeart/2005/8/layout/default"/>
    <dgm:cxn modelId="{3BF0B074-A8E8-476B-BB50-B6DE2D6A106B}" type="presParOf" srcId="{533895F4-1607-4CF3-ACD8-CEC4955E29FE}" destId="{13CCCF69-58EC-41FF-9C7A-F6FCD126ECC6}" srcOrd="0" destOrd="0" presId="urn:microsoft.com/office/officeart/2005/8/layout/default"/>
    <dgm:cxn modelId="{F705B7DD-C05C-4CA7-8E53-23EA9D359FCA}" type="presParOf" srcId="{533895F4-1607-4CF3-ACD8-CEC4955E29FE}" destId="{064E6687-1E4B-4702-93A1-2284FCC8673D}" srcOrd="1" destOrd="0" presId="urn:microsoft.com/office/officeart/2005/8/layout/default"/>
    <dgm:cxn modelId="{9E1DA91C-642C-4F3F-A4DA-9FB99495C5CF}" type="presParOf" srcId="{533895F4-1607-4CF3-ACD8-CEC4955E29FE}" destId="{1365677D-DB64-4768-BA28-BC3C74C9AC84}" srcOrd="2" destOrd="0" presId="urn:microsoft.com/office/officeart/2005/8/layout/default"/>
    <dgm:cxn modelId="{C9CA231A-C9E9-41EC-BEAC-177DD56D0DA4}" type="presParOf" srcId="{533895F4-1607-4CF3-ACD8-CEC4955E29FE}" destId="{F89624C7-A1C9-42BB-89CD-45AF62EB0618}" srcOrd="3" destOrd="0" presId="urn:microsoft.com/office/officeart/2005/8/layout/default"/>
    <dgm:cxn modelId="{A2F20E6C-4EBB-4111-B671-A13E653B5D55}" type="presParOf" srcId="{533895F4-1607-4CF3-ACD8-CEC4955E29FE}" destId="{A0CD1CD5-FE07-4DA0-AFC4-56CB903E7353}" srcOrd="4" destOrd="0" presId="urn:microsoft.com/office/officeart/2005/8/layout/default"/>
    <dgm:cxn modelId="{0C36B1DF-2CAF-4CC4-A4D4-D385D71FC6EA}" type="presParOf" srcId="{533895F4-1607-4CF3-ACD8-CEC4955E29FE}" destId="{32F95284-EB53-466A-9D1F-BEA8707297BA}" srcOrd="5" destOrd="0" presId="urn:microsoft.com/office/officeart/2005/8/layout/default"/>
    <dgm:cxn modelId="{0617E364-BFB5-4168-A215-45304E91BE6B}" type="presParOf" srcId="{533895F4-1607-4CF3-ACD8-CEC4955E29FE}" destId="{EE4C7ED8-EDB3-40C4-B1D4-744C12FCE4F7}" srcOrd="6" destOrd="0" presId="urn:microsoft.com/office/officeart/2005/8/layout/default"/>
    <dgm:cxn modelId="{92395AE8-344E-4C6A-ADB9-49FE7AF32C03}" type="presParOf" srcId="{533895F4-1607-4CF3-ACD8-CEC4955E29FE}" destId="{3D63A94F-D803-4845-ABAE-779660C24805}" srcOrd="7" destOrd="0" presId="urn:microsoft.com/office/officeart/2005/8/layout/default"/>
    <dgm:cxn modelId="{AF174A70-2542-4DAE-9DE5-60F1F459E8F8}" type="presParOf" srcId="{533895F4-1607-4CF3-ACD8-CEC4955E29FE}" destId="{9252DA5A-40B2-4815-B2A5-72728EF2CA3D}" srcOrd="8" destOrd="0" presId="urn:microsoft.com/office/officeart/2005/8/layout/default"/>
    <dgm:cxn modelId="{E27D07FE-AA5B-40A4-A0DB-98B195B3410D}" type="presParOf" srcId="{533895F4-1607-4CF3-ACD8-CEC4955E29FE}" destId="{C7F2B612-5B5F-49B2-9E71-D806D20CADBE}" srcOrd="9" destOrd="0" presId="urn:microsoft.com/office/officeart/2005/8/layout/default"/>
    <dgm:cxn modelId="{203E96E9-5723-451E-B337-88E99CBA3DC4}" type="presParOf" srcId="{533895F4-1607-4CF3-ACD8-CEC4955E29FE}" destId="{88AEFF0A-F534-40B9-9142-2C8D24E31662}" srcOrd="10" destOrd="0" presId="urn:microsoft.com/office/officeart/2005/8/layout/default"/>
    <dgm:cxn modelId="{51DFA3BD-9D28-4554-ADBE-FB969961FC17}" type="presParOf" srcId="{533895F4-1607-4CF3-ACD8-CEC4955E29FE}" destId="{F252EC3E-D8FD-47A8-B706-1523D91022AB}" srcOrd="11" destOrd="0" presId="urn:microsoft.com/office/officeart/2005/8/layout/default"/>
    <dgm:cxn modelId="{9936EA2B-1A9F-48EA-8686-8D8A6B39AEEC}" type="presParOf" srcId="{533895F4-1607-4CF3-ACD8-CEC4955E29FE}" destId="{A2E3C471-684A-4340-9ADD-78327F11F91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ECF4FD-BEB5-454B-82E9-C4EDF13FD71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AD79F44-1799-4610-923E-5A20AE09048D}">
      <dgm:prSet/>
      <dgm:spPr/>
      <dgm:t>
        <a:bodyPr/>
        <a:lstStyle/>
        <a:p>
          <a:pPr>
            <a:buFont typeface="Symbol" panose="05050102010706020507" pitchFamily="18" charset="2"/>
            <a:buChar char=""/>
          </a:pPr>
          <a:r>
            <a:rPr lang="en-US" dirty="0"/>
            <a:t>8.12.20</a:t>
          </a:r>
        </a:p>
      </dgm:t>
    </dgm:pt>
    <dgm:pt modelId="{8053D69B-6FFD-4426-BBDF-1E950604A5CD}" type="parTrans" cxnId="{02C69DEB-B262-4DD1-88FA-D8F6FE1B17E8}">
      <dgm:prSet/>
      <dgm:spPr/>
      <dgm:t>
        <a:bodyPr/>
        <a:lstStyle/>
        <a:p>
          <a:endParaRPr lang="en-US"/>
        </a:p>
      </dgm:t>
    </dgm:pt>
    <dgm:pt modelId="{867019FF-5907-4A08-919E-C0AC20D973F5}" type="sibTrans" cxnId="{02C69DEB-B262-4DD1-88FA-D8F6FE1B17E8}">
      <dgm:prSet/>
      <dgm:spPr/>
      <dgm:t>
        <a:bodyPr/>
        <a:lstStyle/>
        <a:p>
          <a:endParaRPr lang="en-US"/>
        </a:p>
      </dgm:t>
    </dgm:pt>
    <dgm:pt modelId="{4602DEC1-34A6-493D-AAD4-790BE9DD8BBD}">
      <dgm:prSet/>
      <dgm:spPr/>
      <dgm:t>
        <a:bodyPr/>
        <a:lstStyle/>
        <a:p>
          <a:pPr>
            <a:buFont typeface="Symbol" panose="05050102010706020507" pitchFamily="18" charset="2"/>
            <a:buChar char=""/>
          </a:pPr>
          <a:r>
            <a:rPr lang="en-US" dirty="0"/>
            <a:t>PDP/MAPD cost changes training </a:t>
          </a:r>
        </a:p>
      </dgm:t>
    </dgm:pt>
    <dgm:pt modelId="{4D3E98B9-13D3-46D6-AED5-F87CB608E41E}" type="parTrans" cxnId="{FCDBAF6E-C6FD-4C57-9033-0E6A5D05921D}">
      <dgm:prSet/>
      <dgm:spPr/>
      <dgm:t>
        <a:bodyPr/>
        <a:lstStyle/>
        <a:p>
          <a:endParaRPr lang="en-US"/>
        </a:p>
      </dgm:t>
    </dgm:pt>
    <dgm:pt modelId="{44B6CDF3-B8EB-4A67-B119-A3215370087B}" type="sibTrans" cxnId="{FCDBAF6E-C6FD-4C57-9033-0E6A5D05921D}">
      <dgm:prSet/>
      <dgm:spPr/>
      <dgm:t>
        <a:bodyPr/>
        <a:lstStyle/>
        <a:p>
          <a:endParaRPr lang="en-US"/>
        </a:p>
      </dgm:t>
    </dgm:pt>
    <dgm:pt modelId="{320BF15D-E788-418B-AC21-04B9B17789D3}">
      <dgm:prSet/>
      <dgm:spPr/>
      <dgm:t>
        <a:bodyPr/>
        <a:lstStyle/>
        <a:p>
          <a:pPr>
            <a:buFont typeface="Symbol" panose="05050102010706020507" pitchFamily="18" charset="2"/>
            <a:buChar char=""/>
          </a:pPr>
          <a:r>
            <a:rPr lang="en-US" dirty="0"/>
            <a:t>STARS reporting and updates for MIPPA grantees</a:t>
          </a:r>
        </a:p>
      </dgm:t>
    </dgm:pt>
    <dgm:pt modelId="{88CBAC97-B4EF-48E9-9CB8-BB343E10FCB5}" type="parTrans" cxnId="{74F4F892-1ED0-49C5-A1A2-4E25277D3ED3}">
      <dgm:prSet/>
      <dgm:spPr/>
      <dgm:t>
        <a:bodyPr/>
        <a:lstStyle/>
        <a:p>
          <a:endParaRPr lang="en-US"/>
        </a:p>
      </dgm:t>
    </dgm:pt>
    <dgm:pt modelId="{0BA691E4-AD4F-4D04-A624-2FD4AC6022F8}" type="sibTrans" cxnId="{74F4F892-1ED0-49C5-A1A2-4E25277D3ED3}">
      <dgm:prSet/>
      <dgm:spPr/>
      <dgm:t>
        <a:bodyPr/>
        <a:lstStyle/>
        <a:p>
          <a:endParaRPr lang="en-US"/>
        </a:p>
      </dgm:t>
    </dgm:pt>
    <dgm:pt modelId="{661BD547-EDC0-4CC9-9F85-ADF459C11CB7}">
      <dgm:prSet/>
      <dgm:spPr/>
      <dgm:t>
        <a:bodyPr/>
        <a:lstStyle/>
        <a:p>
          <a:r>
            <a:rPr lang="en-US" dirty="0"/>
            <a:t>STARS beneficiary and contact form</a:t>
          </a:r>
        </a:p>
      </dgm:t>
    </dgm:pt>
    <dgm:pt modelId="{6D117784-A8E8-4B1A-B1CC-03306E084DFD}" type="parTrans" cxnId="{144E2061-B462-4C59-9231-5F5F2711073F}">
      <dgm:prSet/>
      <dgm:spPr/>
      <dgm:t>
        <a:bodyPr/>
        <a:lstStyle/>
        <a:p>
          <a:endParaRPr lang="en-US"/>
        </a:p>
      </dgm:t>
    </dgm:pt>
    <dgm:pt modelId="{26C1AA3F-2600-4BFF-9AD1-B85564359234}" type="sibTrans" cxnId="{144E2061-B462-4C59-9231-5F5F2711073F}">
      <dgm:prSet/>
      <dgm:spPr/>
      <dgm:t>
        <a:bodyPr/>
        <a:lstStyle/>
        <a:p>
          <a:endParaRPr lang="en-US"/>
        </a:p>
      </dgm:t>
    </dgm:pt>
    <dgm:pt modelId="{A62402F9-63A0-4892-8E82-975217365D70}">
      <dgm:prSet/>
      <dgm:spPr/>
      <dgm:t>
        <a:bodyPr/>
        <a:lstStyle/>
        <a:p>
          <a:pPr>
            <a:buFont typeface="Symbol" panose="05050102010706020507" pitchFamily="18" charset="2"/>
            <a:buChar char=""/>
          </a:pPr>
          <a:r>
            <a:rPr lang="en-US" dirty="0"/>
            <a:t>7.16.20</a:t>
          </a:r>
        </a:p>
      </dgm:t>
    </dgm:pt>
    <dgm:pt modelId="{D0227F51-3B3A-4EFA-A2B2-68B2F518CCB6}" type="sibTrans" cxnId="{C12969E2-9D2B-4CF6-AB75-AFE58CD515EC}">
      <dgm:prSet/>
      <dgm:spPr/>
      <dgm:t>
        <a:bodyPr/>
        <a:lstStyle/>
        <a:p>
          <a:endParaRPr lang="en-US"/>
        </a:p>
      </dgm:t>
    </dgm:pt>
    <dgm:pt modelId="{3A9040B9-9B39-46EB-9E9C-B6CEF1AB1F0D}" type="parTrans" cxnId="{C12969E2-9D2B-4CF6-AB75-AFE58CD515EC}">
      <dgm:prSet/>
      <dgm:spPr/>
      <dgm:t>
        <a:bodyPr/>
        <a:lstStyle/>
        <a:p>
          <a:endParaRPr lang="en-US"/>
        </a:p>
      </dgm:t>
    </dgm:pt>
    <dgm:pt modelId="{CB519C50-D013-4606-8DC5-3A7C4B1070B3}">
      <dgm:prSet/>
      <dgm:spPr/>
      <dgm:t>
        <a:bodyPr/>
        <a:lstStyle/>
        <a:p>
          <a:r>
            <a:rPr lang="en-US" dirty="0"/>
            <a:t>8.17.20</a:t>
          </a:r>
        </a:p>
      </dgm:t>
    </dgm:pt>
    <dgm:pt modelId="{7BADC895-A18C-4744-BD82-E5EF4A5CF250}" type="parTrans" cxnId="{F3578052-5129-4FBD-A2EF-F60C7DCEDC53}">
      <dgm:prSet/>
      <dgm:spPr/>
      <dgm:t>
        <a:bodyPr/>
        <a:lstStyle/>
        <a:p>
          <a:endParaRPr lang="en-US"/>
        </a:p>
      </dgm:t>
    </dgm:pt>
    <dgm:pt modelId="{9EF6B305-AD57-49EB-9B06-B64DE4B2BDCF}" type="sibTrans" cxnId="{F3578052-5129-4FBD-A2EF-F60C7DCEDC53}">
      <dgm:prSet/>
      <dgm:spPr/>
      <dgm:t>
        <a:bodyPr/>
        <a:lstStyle/>
        <a:p>
          <a:endParaRPr lang="en-US"/>
        </a:p>
      </dgm:t>
    </dgm:pt>
    <dgm:pt modelId="{AC7541EB-553B-4BA4-9753-C8D3D6B9F86C}">
      <dgm:prSet/>
      <dgm:spPr/>
      <dgm:t>
        <a:bodyPr/>
        <a:lstStyle/>
        <a:p>
          <a:r>
            <a:rPr lang="en-US" dirty="0"/>
            <a:t>Monthly OHIC programs COVID-19 call</a:t>
          </a:r>
        </a:p>
      </dgm:t>
    </dgm:pt>
    <dgm:pt modelId="{B97B39A3-4F37-4B43-9983-D0D5672D9C04}" type="parTrans" cxnId="{8ABE29C8-73BE-456A-BB47-145CE86E0BD0}">
      <dgm:prSet/>
      <dgm:spPr/>
      <dgm:t>
        <a:bodyPr/>
        <a:lstStyle/>
        <a:p>
          <a:endParaRPr lang="en-US"/>
        </a:p>
      </dgm:t>
    </dgm:pt>
    <dgm:pt modelId="{2E10CA28-AD45-4A39-B6CD-CB732FD20146}" type="sibTrans" cxnId="{8ABE29C8-73BE-456A-BB47-145CE86E0BD0}">
      <dgm:prSet/>
      <dgm:spPr/>
      <dgm:t>
        <a:bodyPr/>
        <a:lstStyle/>
        <a:p>
          <a:endParaRPr lang="en-US"/>
        </a:p>
      </dgm:t>
    </dgm:pt>
    <dgm:pt modelId="{5BF447A1-A4A7-4324-B477-B38BD37DB0E7}">
      <dgm:prSet/>
      <dgm:spPr/>
      <dgm:t>
        <a:bodyPr/>
        <a:lstStyle/>
        <a:p>
          <a:r>
            <a:rPr lang="en-US" dirty="0"/>
            <a:t>8.7.20</a:t>
          </a:r>
        </a:p>
      </dgm:t>
    </dgm:pt>
    <dgm:pt modelId="{87220570-2447-42B0-A546-DEE15108E582}" type="sibTrans" cxnId="{FDE6A393-3EE2-42D6-9A1B-9545676E1C1C}">
      <dgm:prSet/>
      <dgm:spPr/>
      <dgm:t>
        <a:bodyPr/>
        <a:lstStyle/>
        <a:p>
          <a:endParaRPr lang="en-US"/>
        </a:p>
      </dgm:t>
    </dgm:pt>
    <dgm:pt modelId="{FA6D9925-62B2-4B21-A644-3F85D544007E}" type="parTrans" cxnId="{FDE6A393-3EE2-42D6-9A1B-9545676E1C1C}">
      <dgm:prSet/>
      <dgm:spPr/>
      <dgm:t>
        <a:bodyPr/>
        <a:lstStyle/>
        <a:p>
          <a:endParaRPr lang="en-US"/>
        </a:p>
      </dgm:t>
    </dgm:pt>
    <dgm:pt modelId="{47B97FE8-900F-4D17-9A0E-9FF4B248596B}">
      <dgm:prSet/>
      <dgm:spPr/>
      <dgm:t>
        <a:bodyPr/>
        <a:lstStyle/>
        <a:p>
          <a:pPr>
            <a:buFont typeface="Symbol" panose="05050102010706020507" pitchFamily="18" charset="2"/>
            <a:buChar char=""/>
          </a:pPr>
          <a:r>
            <a:rPr lang="en-US" dirty="0"/>
            <a:t>8.6.20</a:t>
          </a:r>
        </a:p>
      </dgm:t>
    </dgm:pt>
    <dgm:pt modelId="{524B8E2B-4197-42D3-8616-02A49D121446}" type="sibTrans" cxnId="{5ACECD66-C843-48DD-886B-0056327CF9CE}">
      <dgm:prSet/>
      <dgm:spPr/>
      <dgm:t>
        <a:bodyPr/>
        <a:lstStyle/>
        <a:p>
          <a:endParaRPr lang="en-US"/>
        </a:p>
      </dgm:t>
    </dgm:pt>
    <dgm:pt modelId="{9F246755-C8E9-434B-B300-D40B9F22BCAB}" type="parTrans" cxnId="{5ACECD66-C843-48DD-886B-0056327CF9CE}">
      <dgm:prSet/>
      <dgm:spPr/>
      <dgm:t>
        <a:bodyPr/>
        <a:lstStyle/>
        <a:p>
          <a:endParaRPr lang="en-US"/>
        </a:p>
      </dgm:t>
    </dgm:pt>
    <dgm:pt modelId="{BC5460BC-95E2-47D8-B895-72EC814B18E5}">
      <dgm:prSet/>
      <dgm:spPr/>
      <dgm:t>
        <a:bodyPr/>
        <a:lstStyle/>
        <a:p>
          <a:pPr>
            <a:buFont typeface="Symbol" panose="05050102010706020507" pitchFamily="18" charset="2"/>
            <a:buChar char=""/>
          </a:pPr>
          <a:r>
            <a:rPr lang="en-US" dirty="0"/>
            <a:t>STARS team member and activity form </a:t>
          </a:r>
        </a:p>
      </dgm:t>
    </dgm:pt>
    <dgm:pt modelId="{FCEF5E2D-3AD2-405F-A2D8-9EC3B816DA94}" type="sibTrans" cxnId="{787572E9-629E-45F9-97ED-7DDCCA32CD2E}">
      <dgm:prSet/>
      <dgm:spPr/>
      <dgm:t>
        <a:bodyPr/>
        <a:lstStyle/>
        <a:p>
          <a:endParaRPr lang="en-US"/>
        </a:p>
      </dgm:t>
    </dgm:pt>
    <dgm:pt modelId="{E084875F-0EF1-4B13-8F7D-C3DBB3595F3E}" type="parTrans" cxnId="{787572E9-629E-45F9-97ED-7DDCCA32CD2E}">
      <dgm:prSet/>
      <dgm:spPr/>
      <dgm:t>
        <a:bodyPr/>
        <a:lstStyle/>
        <a:p>
          <a:endParaRPr lang="en-US"/>
        </a:p>
      </dgm:t>
    </dgm:pt>
    <dgm:pt modelId="{F10B2F66-A32B-4412-993F-2E103BF2C283}">
      <dgm:prSet/>
      <dgm:spPr/>
      <dgm:t>
        <a:bodyPr/>
        <a:lstStyle/>
        <a:p>
          <a:pPr>
            <a:buFont typeface="Symbol" panose="05050102010706020507" pitchFamily="18" charset="2"/>
            <a:buChar char=""/>
          </a:pPr>
          <a:r>
            <a:rPr lang="en-US" dirty="0"/>
            <a:t>7.21-7.23</a:t>
          </a:r>
        </a:p>
      </dgm:t>
    </dgm:pt>
    <dgm:pt modelId="{C091786A-651E-46E2-999D-A8317CA8C2D5}" type="parTrans" cxnId="{7316E697-AE3D-4ACD-9FE5-D25397F5A728}">
      <dgm:prSet/>
      <dgm:spPr/>
      <dgm:t>
        <a:bodyPr/>
        <a:lstStyle/>
        <a:p>
          <a:endParaRPr lang="en-US"/>
        </a:p>
      </dgm:t>
    </dgm:pt>
    <dgm:pt modelId="{4A900F1A-9A4B-4B7E-888F-A2C5BA4EA4F1}" type="sibTrans" cxnId="{7316E697-AE3D-4ACD-9FE5-D25397F5A728}">
      <dgm:prSet/>
      <dgm:spPr/>
      <dgm:t>
        <a:bodyPr/>
        <a:lstStyle/>
        <a:p>
          <a:endParaRPr lang="en-US"/>
        </a:p>
      </dgm:t>
    </dgm:pt>
    <dgm:pt modelId="{D5D23C04-E84B-49C6-9386-7A20E74FE3CF}">
      <dgm:prSet/>
      <dgm:spPr/>
      <dgm:t>
        <a:bodyPr/>
        <a:lstStyle/>
        <a:p>
          <a:pPr>
            <a:buFont typeface="Symbol" panose="05050102010706020507" pitchFamily="18" charset="2"/>
            <a:buChar char=""/>
          </a:pPr>
          <a:r>
            <a:rPr lang="en-US" dirty="0"/>
            <a:t>SHIP/SMP conference (registration required)  </a:t>
          </a:r>
        </a:p>
      </dgm:t>
    </dgm:pt>
    <dgm:pt modelId="{6C9A7188-289B-456E-A5A7-01488C6BED82}" type="parTrans" cxnId="{3D9DA49A-E106-459C-B960-AA2D1E96FFCE}">
      <dgm:prSet/>
      <dgm:spPr/>
      <dgm:t>
        <a:bodyPr/>
        <a:lstStyle/>
        <a:p>
          <a:endParaRPr lang="en-US"/>
        </a:p>
      </dgm:t>
    </dgm:pt>
    <dgm:pt modelId="{863D2875-AE51-49A0-AD88-72D32E68B4FD}" type="sibTrans" cxnId="{3D9DA49A-E106-459C-B960-AA2D1E96FFCE}">
      <dgm:prSet/>
      <dgm:spPr/>
      <dgm:t>
        <a:bodyPr/>
        <a:lstStyle/>
        <a:p>
          <a:endParaRPr lang="en-US"/>
        </a:p>
      </dgm:t>
    </dgm:pt>
    <dgm:pt modelId="{1405573D-7FD7-43C3-BCF2-CC35686FA678}" type="pres">
      <dgm:prSet presAssocID="{25ECF4FD-BEB5-454B-82E9-C4EDF13FD717}" presName="Name0" presStyleCnt="0">
        <dgm:presLayoutVars>
          <dgm:dir/>
          <dgm:animLvl val="lvl"/>
          <dgm:resizeHandles val="exact"/>
        </dgm:presLayoutVars>
      </dgm:prSet>
      <dgm:spPr/>
    </dgm:pt>
    <dgm:pt modelId="{6ECDCE9C-BC5C-4F16-98BD-849B31E8CF9E}" type="pres">
      <dgm:prSet presAssocID="{A62402F9-63A0-4892-8E82-975217365D70}" presName="linNode" presStyleCnt="0"/>
      <dgm:spPr/>
    </dgm:pt>
    <dgm:pt modelId="{52D48929-E46E-4202-899A-62C1B61281FE}" type="pres">
      <dgm:prSet presAssocID="{A62402F9-63A0-4892-8E82-975217365D70}" presName="parentText" presStyleLbl="node1" presStyleIdx="0" presStyleCnt="6">
        <dgm:presLayoutVars>
          <dgm:chMax val="1"/>
          <dgm:bulletEnabled val="1"/>
        </dgm:presLayoutVars>
      </dgm:prSet>
      <dgm:spPr/>
    </dgm:pt>
    <dgm:pt modelId="{A29F914E-FE18-4F80-ADD7-D02EB2E735A9}" type="pres">
      <dgm:prSet presAssocID="{A62402F9-63A0-4892-8E82-975217365D70}" presName="descendantText" presStyleLbl="alignAccFollowNode1" presStyleIdx="0" presStyleCnt="6">
        <dgm:presLayoutVars>
          <dgm:bulletEnabled val="1"/>
        </dgm:presLayoutVars>
      </dgm:prSet>
      <dgm:spPr/>
    </dgm:pt>
    <dgm:pt modelId="{FBBC1ED5-9903-4F60-8AB1-0E9F40028517}" type="pres">
      <dgm:prSet presAssocID="{D0227F51-3B3A-4EFA-A2B2-68B2F518CCB6}" presName="sp" presStyleCnt="0"/>
      <dgm:spPr/>
    </dgm:pt>
    <dgm:pt modelId="{8B291BBB-D74D-4FBD-9E6F-BCC2C9CB8A90}" type="pres">
      <dgm:prSet presAssocID="{F10B2F66-A32B-4412-993F-2E103BF2C283}" presName="linNode" presStyleCnt="0"/>
      <dgm:spPr/>
    </dgm:pt>
    <dgm:pt modelId="{F12CB8C6-4E2F-4ED5-8DE2-E23FBD568475}" type="pres">
      <dgm:prSet presAssocID="{F10B2F66-A32B-4412-993F-2E103BF2C283}" presName="parentText" presStyleLbl="node1" presStyleIdx="1" presStyleCnt="6">
        <dgm:presLayoutVars>
          <dgm:chMax val="1"/>
          <dgm:bulletEnabled val="1"/>
        </dgm:presLayoutVars>
      </dgm:prSet>
      <dgm:spPr/>
    </dgm:pt>
    <dgm:pt modelId="{6D590BBD-3C79-4A15-BF37-46582F5BEABF}" type="pres">
      <dgm:prSet presAssocID="{F10B2F66-A32B-4412-993F-2E103BF2C283}" presName="descendantText" presStyleLbl="alignAccFollowNode1" presStyleIdx="1" presStyleCnt="6">
        <dgm:presLayoutVars>
          <dgm:bulletEnabled val="1"/>
        </dgm:presLayoutVars>
      </dgm:prSet>
      <dgm:spPr/>
    </dgm:pt>
    <dgm:pt modelId="{D415AF2F-2853-4B1F-81F7-53E53F697278}" type="pres">
      <dgm:prSet presAssocID="{4A900F1A-9A4B-4B7E-888F-A2C5BA4EA4F1}" presName="sp" presStyleCnt="0"/>
      <dgm:spPr/>
    </dgm:pt>
    <dgm:pt modelId="{1687022A-4F74-447C-BA11-D5DC2F38527C}" type="pres">
      <dgm:prSet presAssocID="{47B97FE8-900F-4D17-9A0E-9FF4B248596B}" presName="linNode" presStyleCnt="0"/>
      <dgm:spPr/>
    </dgm:pt>
    <dgm:pt modelId="{35ACA271-6701-4B6F-B997-BD53C7F5617D}" type="pres">
      <dgm:prSet presAssocID="{47B97FE8-900F-4D17-9A0E-9FF4B248596B}" presName="parentText" presStyleLbl="node1" presStyleIdx="2" presStyleCnt="6">
        <dgm:presLayoutVars>
          <dgm:chMax val="1"/>
          <dgm:bulletEnabled val="1"/>
        </dgm:presLayoutVars>
      </dgm:prSet>
      <dgm:spPr/>
    </dgm:pt>
    <dgm:pt modelId="{D85EFC86-1DBA-40CA-8637-E2347A8BBC29}" type="pres">
      <dgm:prSet presAssocID="{47B97FE8-900F-4D17-9A0E-9FF4B248596B}" presName="descendantText" presStyleLbl="alignAccFollowNode1" presStyleIdx="2" presStyleCnt="6">
        <dgm:presLayoutVars>
          <dgm:bulletEnabled val="1"/>
        </dgm:presLayoutVars>
      </dgm:prSet>
      <dgm:spPr/>
    </dgm:pt>
    <dgm:pt modelId="{26343686-13A7-4E90-A2CD-B2482492ECB3}" type="pres">
      <dgm:prSet presAssocID="{524B8E2B-4197-42D3-8616-02A49D121446}" presName="sp" presStyleCnt="0"/>
      <dgm:spPr/>
    </dgm:pt>
    <dgm:pt modelId="{5C11AE20-C11C-443D-B5C7-54B2FACBA8D1}" type="pres">
      <dgm:prSet presAssocID="{5BF447A1-A4A7-4324-B477-B38BD37DB0E7}" presName="linNode" presStyleCnt="0"/>
      <dgm:spPr/>
    </dgm:pt>
    <dgm:pt modelId="{D5149D01-90A6-4980-A58C-6F16BFAC0C3C}" type="pres">
      <dgm:prSet presAssocID="{5BF447A1-A4A7-4324-B477-B38BD37DB0E7}" presName="parentText" presStyleLbl="node1" presStyleIdx="3" presStyleCnt="6">
        <dgm:presLayoutVars>
          <dgm:chMax val="1"/>
          <dgm:bulletEnabled val="1"/>
        </dgm:presLayoutVars>
      </dgm:prSet>
      <dgm:spPr/>
    </dgm:pt>
    <dgm:pt modelId="{8E534822-EEB0-4372-BA9A-10A6E24102A1}" type="pres">
      <dgm:prSet presAssocID="{5BF447A1-A4A7-4324-B477-B38BD37DB0E7}" presName="descendantText" presStyleLbl="alignAccFollowNode1" presStyleIdx="3" presStyleCnt="6">
        <dgm:presLayoutVars>
          <dgm:bulletEnabled val="1"/>
        </dgm:presLayoutVars>
      </dgm:prSet>
      <dgm:spPr/>
    </dgm:pt>
    <dgm:pt modelId="{A4D3D74B-0757-4060-B549-776D82CB630F}" type="pres">
      <dgm:prSet presAssocID="{87220570-2447-42B0-A546-DEE15108E582}" presName="sp" presStyleCnt="0"/>
      <dgm:spPr/>
    </dgm:pt>
    <dgm:pt modelId="{EB195852-DB94-4F66-8C43-6D8064A61CFD}" type="pres">
      <dgm:prSet presAssocID="{DAD79F44-1799-4610-923E-5A20AE09048D}" presName="linNode" presStyleCnt="0"/>
      <dgm:spPr/>
    </dgm:pt>
    <dgm:pt modelId="{F962A97B-B5EA-42E7-B4FC-A31B352A52B4}" type="pres">
      <dgm:prSet presAssocID="{DAD79F44-1799-4610-923E-5A20AE09048D}" presName="parentText" presStyleLbl="node1" presStyleIdx="4" presStyleCnt="6">
        <dgm:presLayoutVars>
          <dgm:chMax val="1"/>
          <dgm:bulletEnabled val="1"/>
        </dgm:presLayoutVars>
      </dgm:prSet>
      <dgm:spPr/>
    </dgm:pt>
    <dgm:pt modelId="{A0A8F529-6E64-4CC9-9A88-2F017D73FE67}" type="pres">
      <dgm:prSet presAssocID="{DAD79F44-1799-4610-923E-5A20AE09048D}" presName="descendantText" presStyleLbl="alignAccFollowNode1" presStyleIdx="4" presStyleCnt="6">
        <dgm:presLayoutVars>
          <dgm:bulletEnabled val="1"/>
        </dgm:presLayoutVars>
      </dgm:prSet>
      <dgm:spPr/>
    </dgm:pt>
    <dgm:pt modelId="{33F88F1B-3260-471A-A4E2-F5A94C71FCFC}" type="pres">
      <dgm:prSet presAssocID="{867019FF-5907-4A08-919E-C0AC20D973F5}" presName="sp" presStyleCnt="0"/>
      <dgm:spPr/>
    </dgm:pt>
    <dgm:pt modelId="{206228CE-8374-417B-8CC9-763FE53BDAC1}" type="pres">
      <dgm:prSet presAssocID="{CB519C50-D013-4606-8DC5-3A7C4B1070B3}" presName="linNode" presStyleCnt="0"/>
      <dgm:spPr/>
    </dgm:pt>
    <dgm:pt modelId="{7F0765AC-4DCE-402D-8EAD-82F8EDA2B9B8}" type="pres">
      <dgm:prSet presAssocID="{CB519C50-D013-4606-8DC5-3A7C4B1070B3}" presName="parentText" presStyleLbl="node1" presStyleIdx="5" presStyleCnt="6">
        <dgm:presLayoutVars>
          <dgm:chMax val="1"/>
          <dgm:bulletEnabled val="1"/>
        </dgm:presLayoutVars>
      </dgm:prSet>
      <dgm:spPr/>
    </dgm:pt>
    <dgm:pt modelId="{6F7B3DFB-D5C7-4399-957B-818D3AD8F14D}" type="pres">
      <dgm:prSet presAssocID="{CB519C50-D013-4606-8DC5-3A7C4B1070B3}" presName="descendantText" presStyleLbl="alignAccFollowNode1" presStyleIdx="5" presStyleCnt="6">
        <dgm:presLayoutVars>
          <dgm:bulletEnabled val="1"/>
        </dgm:presLayoutVars>
      </dgm:prSet>
      <dgm:spPr/>
    </dgm:pt>
  </dgm:ptLst>
  <dgm:cxnLst>
    <dgm:cxn modelId="{B5BF7619-7AED-4877-AF3B-1E9538EFA404}" type="presOf" srcId="{BC5460BC-95E2-47D8-B895-72EC814B18E5}" destId="{D85EFC86-1DBA-40CA-8637-E2347A8BBC29}" srcOrd="0" destOrd="0" presId="urn:microsoft.com/office/officeart/2005/8/layout/vList5"/>
    <dgm:cxn modelId="{B4438920-57EC-4588-BAE4-3637E2ECAF9E}" type="presOf" srcId="{DAD79F44-1799-4610-923E-5A20AE09048D}" destId="{F962A97B-B5EA-42E7-B4FC-A31B352A52B4}" srcOrd="0" destOrd="0" presId="urn:microsoft.com/office/officeart/2005/8/layout/vList5"/>
    <dgm:cxn modelId="{E70D6C2F-2545-46D7-A7A0-3D3646032AAB}" type="presOf" srcId="{47B97FE8-900F-4D17-9A0E-9FF4B248596B}" destId="{35ACA271-6701-4B6F-B997-BD53C7F5617D}" srcOrd="0" destOrd="0" presId="urn:microsoft.com/office/officeart/2005/8/layout/vList5"/>
    <dgm:cxn modelId="{1E8E5A30-8D93-4BDF-8E75-5ABBD52031D5}" type="presOf" srcId="{320BF15D-E788-418B-AC21-04B9B17789D3}" destId="{A29F914E-FE18-4F80-ADD7-D02EB2E735A9}" srcOrd="0" destOrd="0" presId="urn:microsoft.com/office/officeart/2005/8/layout/vList5"/>
    <dgm:cxn modelId="{870A0241-49D6-48C7-BC62-365E89C9ADA4}" type="presOf" srcId="{5BF447A1-A4A7-4324-B477-B38BD37DB0E7}" destId="{D5149D01-90A6-4980-A58C-6F16BFAC0C3C}" srcOrd="0" destOrd="0" presId="urn:microsoft.com/office/officeart/2005/8/layout/vList5"/>
    <dgm:cxn modelId="{144E2061-B462-4C59-9231-5F5F2711073F}" srcId="{5BF447A1-A4A7-4324-B477-B38BD37DB0E7}" destId="{661BD547-EDC0-4CC9-9F85-ADF459C11CB7}" srcOrd="0" destOrd="0" parTransId="{6D117784-A8E8-4B1A-B1CC-03306E084DFD}" sibTransId="{26C1AA3F-2600-4BFF-9AD1-B85564359234}"/>
    <dgm:cxn modelId="{D5CA6862-B641-466F-8F75-A498283A671D}" type="presOf" srcId="{CB519C50-D013-4606-8DC5-3A7C4B1070B3}" destId="{7F0765AC-4DCE-402D-8EAD-82F8EDA2B9B8}" srcOrd="0" destOrd="0" presId="urn:microsoft.com/office/officeart/2005/8/layout/vList5"/>
    <dgm:cxn modelId="{5ACECD66-C843-48DD-886B-0056327CF9CE}" srcId="{25ECF4FD-BEB5-454B-82E9-C4EDF13FD717}" destId="{47B97FE8-900F-4D17-9A0E-9FF4B248596B}" srcOrd="2" destOrd="0" parTransId="{9F246755-C8E9-434B-B300-D40B9F22BCAB}" sibTransId="{524B8E2B-4197-42D3-8616-02A49D121446}"/>
    <dgm:cxn modelId="{FCDBAF6E-C6FD-4C57-9033-0E6A5D05921D}" srcId="{DAD79F44-1799-4610-923E-5A20AE09048D}" destId="{4602DEC1-34A6-493D-AAD4-790BE9DD8BBD}" srcOrd="0" destOrd="0" parTransId="{4D3E98B9-13D3-46D6-AED5-F87CB608E41E}" sibTransId="{44B6CDF3-B8EB-4A67-B119-A3215370087B}"/>
    <dgm:cxn modelId="{4A3D2872-7F09-4BA5-BD69-0B442203D624}" type="presOf" srcId="{661BD547-EDC0-4CC9-9F85-ADF459C11CB7}" destId="{8E534822-EEB0-4372-BA9A-10A6E24102A1}" srcOrd="0" destOrd="0" presId="urn:microsoft.com/office/officeart/2005/8/layout/vList5"/>
    <dgm:cxn modelId="{F3578052-5129-4FBD-A2EF-F60C7DCEDC53}" srcId="{25ECF4FD-BEB5-454B-82E9-C4EDF13FD717}" destId="{CB519C50-D013-4606-8DC5-3A7C4B1070B3}" srcOrd="5" destOrd="0" parTransId="{7BADC895-A18C-4744-BD82-E5EF4A5CF250}" sibTransId="{9EF6B305-AD57-49EB-9B06-B64DE4B2BDCF}"/>
    <dgm:cxn modelId="{8C9D5787-659D-40FB-8791-1750CC8CC849}" type="presOf" srcId="{A62402F9-63A0-4892-8E82-975217365D70}" destId="{52D48929-E46E-4202-899A-62C1B61281FE}" srcOrd="0" destOrd="0" presId="urn:microsoft.com/office/officeart/2005/8/layout/vList5"/>
    <dgm:cxn modelId="{74F4F892-1ED0-49C5-A1A2-4E25277D3ED3}" srcId="{A62402F9-63A0-4892-8E82-975217365D70}" destId="{320BF15D-E788-418B-AC21-04B9B17789D3}" srcOrd="0" destOrd="0" parTransId="{88CBAC97-B4EF-48E9-9CB8-BB343E10FCB5}" sibTransId="{0BA691E4-AD4F-4D04-A624-2FD4AC6022F8}"/>
    <dgm:cxn modelId="{FDE6A393-3EE2-42D6-9A1B-9545676E1C1C}" srcId="{25ECF4FD-BEB5-454B-82E9-C4EDF13FD717}" destId="{5BF447A1-A4A7-4324-B477-B38BD37DB0E7}" srcOrd="3" destOrd="0" parTransId="{FA6D9925-62B2-4B21-A644-3F85D544007E}" sibTransId="{87220570-2447-42B0-A546-DEE15108E582}"/>
    <dgm:cxn modelId="{7703F995-0186-4DC9-918D-1047C4464140}" type="presOf" srcId="{F10B2F66-A32B-4412-993F-2E103BF2C283}" destId="{F12CB8C6-4E2F-4ED5-8DE2-E23FBD568475}" srcOrd="0" destOrd="0" presId="urn:microsoft.com/office/officeart/2005/8/layout/vList5"/>
    <dgm:cxn modelId="{7316E697-AE3D-4ACD-9FE5-D25397F5A728}" srcId="{25ECF4FD-BEB5-454B-82E9-C4EDF13FD717}" destId="{F10B2F66-A32B-4412-993F-2E103BF2C283}" srcOrd="1" destOrd="0" parTransId="{C091786A-651E-46E2-999D-A8317CA8C2D5}" sibTransId="{4A900F1A-9A4B-4B7E-888F-A2C5BA4EA4F1}"/>
    <dgm:cxn modelId="{3D9DA49A-E106-459C-B960-AA2D1E96FFCE}" srcId="{F10B2F66-A32B-4412-993F-2E103BF2C283}" destId="{D5D23C04-E84B-49C6-9386-7A20E74FE3CF}" srcOrd="0" destOrd="0" parTransId="{6C9A7188-289B-456E-A5A7-01488C6BED82}" sibTransId="{863D2875-AE51-49A0-AD88-72D32E68B4FD}"/>
    <dgm:cxn modelId="{A27D40B5-8F29-47C0-8DB8-BBA97A6A8214}" type="presOf" srcId="{4602DEC1-34A6-493D-AAD4-790BE9DD8BBD}" destId="{A0A8F529-6E64-4CC9-9A88-2F017D73FE67}" srcOrd="0" destOrd="0" presId="urn:microsoft.com/office/officeart/2005/8/layout/vList5"/>
    <dgm:cxn modelId="{8ABE29C8-73BE-456A-BB47-145CE86E0BD0}" srcId="{CB519C50-D013-4606-8DC5-3A7C4B1070B3}" destId="{AC7541EB-553B-4BA4-9753-C8D3D6B9F86C}" srcOrd="0" destOrd="0" parTransId="{B97B39A3-4F37-4B43-9983-D0D5672D9C04}" sibTransId="{2E10CA28-AD45-4A39-B6CD-CB732FD20146}"/>
    <dgm:cxn modelId="{047C3DCE-C58F-4A4C-B55E-240679D0D193}" type="presOf" srcId="{D5D23C04-E84B-49C6-9386-7A20E74FE3CF}" destId="{6D590BBD-3C79-4A15-BF37-46582F5BEABF}" srcOrd="0" destOrd="0" presId="urn:microsoft.com/office/officeart/2005/8/layout/vList5"/>
    <dgm:cxn modelId="{CF2BBCDD-7671-49A4-B2BA-0AB4C571E4C5}" type="presOf" srcId="{AC7541EB-553B-4BA4-9753-C8D3D6B9F86C}" destId="{6F7B3DFB-D5C7-4399-957B-818D3AD8F14D}" srcOrd="0" destOrd="0" presId="urn:microsoft.com/office/officeart/2005/8/layout/vList5"/>
    <dgm:cxn modelId="{C12969E2-9D2B-4CF6-AB75-AFE58CD515EC}" srcId="{25ECF4FD-BEB5-454B-82E9-C4EDF13FD717}" destId="{A62402F9-63A0-4892-8E82-975217365D70}" srcOrd="0" destOrd="0" parTransId="{3A9040B9-9B39-46EB-9E9C-B6CEF1AB1F0D}" sibTransId="{D0227F51-3B3A-4EFA-A2B2-68B2F518CCB6}"/>
    <dgm:cxn modelId="{787572E9-629E-45F9-97ED-7DDCCA32CD2E}" srcId="{47B97FE8-900F-4D17-9A0E-9FF4B248596B}" destId="{BC5460BC-95E2-47D8-B895-72EC814B18E5}" srcOrd="0" destOrd="0" parTransId="{E084875F-0EF1-4B13-8F7D-C3DBB3595F3E}" sibTransId="{FCEF5E2D-3AD2-405F-A2D8-9EC3B816DA94}"/>
    <dgm:cxn modelId="{02C69DEB-B262-4DD1-88FA-D8F6FE1B17E8}" srcId="{25ECF4FD-BEB5-454B-82E9-C4EDF13FD717}" destId="{DAD79F44-1799-4610-923E-5A20AE09048D}" srcOrd="4" destOrd="0" parTransId="{8053D69B-6FFD-4426-BBDF-1E950604A5CD}" sibTransId="{867019FF-5907-4A08-919E-C0AC20D973F5}"/>
    <dgm:cxn modelId="{112AEBFF-2AC5-4E5A-B172-F79B96BFF391}" type="presOf" srcId="{25ECF4FD-BEB5-454B-82E9-C4EDF13FD717}" destId="{1405573D-7FD7-43C3-BCF2-CC35686FA678}" srcOrd="0" destOrd="0" presId="urn:microsoft.com/office/officeart/2005/8/layout/vList5"/>
    <dgm:cxn modelId="{93114495-5657-42E0-B945-30C5EF9F22AC}" type="presParOf" srcId="{1405573D-7FD7-43C3-BCF2-CC35686FA678}" destId="{6ECDCE9C-BC5C-4F16-98BD-849B31E8CF9E}" srcOrd="0" destOrd="0" presId="urn:microsoft.com/office/officeart/2005/8/layout/vList5"/>
    <dgm:cxn modelId="{F3AC7E2E-2F5D-41AC-9446-8706AA036E9A}" type="presParOf" srcId="{6ECDCE9C-BC5C-4F16-98BD-849B31E8CF9E}" destId="{52D48929-E46E-4202-899A-62C1B61281FE}" srcOrd="0" destOrd="0" presId="urn:microsoft.com/office/officeart/2005/8/layout/vList5"/>
    <dgm:cxn modelId="{D01BD37A-FA4C-46D8-8379-1D6F126F829A}" type="presParOf" srcId="{6ECDCE9C-BC5C-4F16-98BD-849B31E8CF9E}" destId="{A29F914E-FE18-4F80-ADD7-D02EB2E735A9}" srcOrd="1" destOrd="0" presId="urn:microsoft.com/office/officeart/2005/8/layout/vList5"/>
    <dgm:cxn modelId="{CF1D6784-76A8-4A32-A1F2-11BB8801C32E}" type="presParOf" srcId="{1405573D-7FD7-43C3-BCF2-CC35686FA678}" destId="{FBBC1ED5-9903-4F60-8AB1-0E9F40028517}" srcOrd="1" destOrd="0" presId="urn:microsoft.com/office/officeart/2005/8/layout/vList5"/>
    <dgm:cxn modelId="{81EB805C-668C-4081-8FC7-8E5131A3174B}" type="presParOf" srcId="{1405573D-7FD7-43C3-BCF2-CC35686FA678}" destId="{8B291BBB-D74D-4FBD-9E6F-BCC2C9CB8A90}" srcOrd="2" destOrd="0" presId="urn:microsoft.com/office/officeart/2005/8/layout/vList5"/>
    <dgm:cxn modelId="{F70ECF12-C3FC-4482-B44C-19BF76C4E4CA}" type="presParOf" srcId="{8B291BBB-D74D-4FBD-9E6F-BCC2C9CB8A90}" destId="{F12CB8C6-4E2F-4ED5-8DE2-E23FBD568475}" srcOrd="0" destOrd="0" presId="urn:microsoft.com/office/officeart/2005/8/layout/vList5"/>
    <dgm:cxn modelId="{A27E161E-ADBD-4162-A469-835D4229CCB6}" type="presParOf" srcId="{8B291BBB-D74D-4FBD-9E6F-BCC2C9CB8A90}" destId="{6D590BBD-3C79-4A15-BF37-46582F5BEABF}" srcOrd="1" destOrd="0" presId="urn:microsoft.com/office/officeart/2005/8/layout/vList5"/>
    <dgm:cxn modelId="{243183B5-DE78-4E83-89B1-538BAF331342}" type="presParOf" srcId="{1405573D-7FD7-43C3-BCF2-CC35686FA678}" destId="{D415AF2F-2853-4B1F-81F7-53E53F697278}" srcOrd="3" destOrd="0" presId="urn:microsoft.com/office/officeart/2005/8/layout/vList5"/>
    <dgm:cxn modelId="{8E737CA5-8A06-4991-8510-D33833383861}" type="presParOf" srcId="{1405573D-7FD7-43C3-BCF2-CC35686FA678}" destId="{1687022A-4F74-447C-BA11-D5DC2F38527C}" srcOrd="4" destOrd="0" presId="urn:microsoft.com/office/officeart/2005/8/layout/vList5"/>
    <dgm:cxn modelId="{75508E83-E16B-403C-8123-EF016F0E0D4F}" type="presParOf" srcId="{1687022A-4F74-447C-BA11-D5DC2F38527C}" destId="{35ACA271-6701-4B6F-B997-BD53C7F5617D}" srcOrd="0" destOrd="0" presId="urn:microsoft.com/office/officeart/2005/8/layout/vList5"/>
    <dgm:cxn modelId="{51D05E9D-979A-4DA3-AB3C-A18ACFFF5DF1}" type="presParOf" srcId="{1687022A-4F74-447C-BA11-D5DC2F38527C}" destId="{D85EFC86-1DBA-40CA-8637-E2347A8BBC29}" srcOrd="1" destOrd="0" presId="urn:microsoft.com/office/officeart/2005/8/layout/vList5"/>
    <dgm:cxn modelId="{283D7119-3366-4424-8D4C-C5C6C2A4CDF6}" type="presParOf" srcId="{1405573D-7FD7-43C3-BCF2-CC35686FA678}" destId="{26343686-13A7-4E90-A2CD-B2482492ECB3}" srcOrd="5" destOrd="0" presId="urn:microsoft.com/office/officeart/2005/8/layout/vList5"/>
    <dgm:cxn modelId="{D2BF91D0-E364-4E44-A01B-E9ED82A65BD4}" type="presParOf" srcId="{1405573D-7FD7-43C3-BCF2-CC35686FA678}" destId="{5C11AE20-C11C-443D-B5C7-54B2FACBA8D1}" srcOrd="6" destOrd="0" presId="urn:microsoft.com/office/officeart/2005/8/layout/vList5"/>
    <dgm:cxn modelId="{FE0BA057-AC1C-487E-83E1-252ACFE36C2F}" type="presParOf" srcId="{5C11AE20-C11C-443D-B5C7-54B2FACBA8D1}" destId="{D5149D01-90A6-4980-A58C-6F16BFAC0C3C}" srcOrd="0" destOrd="0" presId="urn:microsoft.com/office/officeart/2005/8/layout/vList5"/>
    <dgm:cxn modelId="{31B07DA9-AB97-4E8C-8475-F21970DB31A9}" type="presParOf" srcId="{5C11AE20-C11C-443D-B5C7-54B2FACBA8D1}" destId="{8E534822-EEB0-4372-BA9A-10A6E24102A1}" srcOrd="1" destOrd="0" presId="urn:microsoft.com/office/officeart/2005/8/layout/vList5"/>
    <dgm:cxn modelId="{39327BD7-D7F9-4474-A73C-7C4C4244E251}" type="presParOf" srcId="{1405573D-7FD7-43C3-BCF2-CC35686FA678}" destId="{A4D3D74B-0757-4060-B549-776D82CB630F}" srcOrd="7" destOrd="0" presId="urn:microsoft.com/office/officeart/2005/8/layout/vList5"/>
    <dgm:cxn modelId="{258A8AAB-3986-496F-A64A-61B380AEAC77}" type="presParOf" srcId="{1405573D-7FD7-43C3-BCF2-CC35686FA678}" destId="{EB195852-DB94-4F66-8C43-6D8064A61CFD}" srcOrd="8" destOrd="0" presId="urn:microsoft.com/office/officeart/2005/8/layout/vList5"/>
    <dgm:cxn modelId="{8BF4069F-59B1-435B-A337-E0C560D82303}" type="presParOf" srcId="{EB195852-DB94-4F66-8C43-6D8064A61CFD}" destId="{F962A97B-B5EA-42E7-B4FC-A31B352A52B4}" srcOrd="0" destOrd="0" presId="urn:microsoft.com/office/officeart/2005/8/layout/vList5"/>
    <dgm:cxn modelId="{3AC23A83-701B-4290-A14A-C8FFAC51380F}" type="presParOf" srcId="{EB195852-DB94-4F66-8C43-6D8064A61CFD}" destId="{A0A8F529-6E64-4CC9-9A88-2F017D73FE67}" srcOrd="1" destOrd="0" presId="urn:microsoft.com/office/officeart/2005/8/layout/vList5"/>
    <dgm:cxn modelId="{FC578F3E-FF2D-45F5-B19D-BBC61697D4CB}" type="presParOf" srcId="{1405573D-7FD7-43C3-BCF2-CC35686FA678}" destId="{33F88F1B-3260-471A-A4E2-F5A94C71FCFC}" srcOrd="9" destOrd="0" presId="urn:microsoft.com/office/officeart/2005/8/layout/vList5"/>
    <dgm:cxn modelId="{59CC4E6B-B077-4BFB-92DA-9B4090621377}" type="presParOf" srcId="{1405573D-7FD7-43C3-BCF2-CC35686FA678}" destId="{206228CE-8374-417B-8CC9-763FE53BDAC1}" srcOrd="10" destOrd="0" presId="urn:microsoft.com/office/officeart/2005/8/layout/vList5"/>
    <dgm:cxn modelId="{38A1BA90-E48E-45DD-914E-FA39EF3F55BF}" type="presParOf" srcId="{206228CE-8374-417B-8CC9-763FE53BDAC1}" destId="{7F0765AC-4DCE-402D-8EAD-82F8EDA2B9B8}" srcOrd="0" destOrd="0" presId="urn:microsoft.com/office/officeart/2005/8/layout/vList5"/>
    <dgm:cxn modelId="{CC7EFC36-355E-4D3C-A811-6E95DF4CF523}" type="presParOf" srcId="{206228CE-8374-417B-8CC9-763FE53BDAC1}" destId="{6F7B3DFB-D5C7-4399-957B-818D3AD8F14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20BFE-1390-47A5-B531-B21D6FC91156}">
      <dsp:nvSpPr>
        <dsp:cNvPr id="0" name=""/>
        <dsp:cNvSpPr/>
      </dsp:nvSpPr>
      <dsp:spPr>
        <a:xfrm>
          <a:off x="0" y="1347537"/>
          <a:ext cx="12341727" cy="179671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532A1B-D220-4A46-B811-DB04F97EE8FC}">
      <dsp:nvSpPr>
        <dsp:cNvPr id="0" name=""/>
        <dsp:cNvSpPr/>
      </dsp:nvSpPr>
      <dsp:spPr>
        <a:xfrm>
          <a:off x="3050" y="0"/>
          <a:ext cx="1776232"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100000"/>
            </a:lnSpc>
            <a:spcBef>
              <a:spcPct val="0"/>
            </a:spcBef>
            <a:spcAft>
              <a:spcPct val="35000"/>
            </a:spcAft>
            <a:buNone/>
          </a:pPr>
          <a:r>
            <a:rPr lang="en-US" sz="2600" kern="1200" dirty="0"/>
            <a:t>Welcome</a:t>
          </a:r>
        </a:p>
      </dsp:txBody>
      <dsp:txXfrm>
        <a:off x="3050" y="0"/>
        <a:ext cx="1776232" cy="1796716"/>
      </dsp:txXfrm>
    </dsp:sp>
    <dsp:sp modelId="{7A8FDD58-018E-4877-BE08-DD08AEC39D46}">
      <dsp:nvSpPr>
        <dsp:cNvPr id="0" name=""/>
        <dsp:cNvSpPr/>
      </dsp:nvSpPr>
      <dsp:spPr>
        <a:xfrm>
          <a:off x="666577"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F5D497-A567-4A4F-811F-3ED26FE5B6AA}">
      <dsp:nvSpPr>
        <dsp:cNvPr id="0" name=""/>
        <dsp:cNvSpPr/>
      </dsp:nvSpPr>
      <dsp:spPr>
        <a:xfrm>
          <a:off x="1868094" y="2695074"/>
          <a:ext cx="1776232"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a:lnSpc>
              <a:spcPct val="100000"/>
            </a:lnSpc>
            <a:spcBef>
              <a:spcPct val="0"/>
            </a:spcBef>
            <a:spcAft>
              <a:spcPct val="35000"/>
            </a:spcAft>
            <a:buNone/>
          </a:pPr>
          <a:r>
            <a:rPr lang="en-US" sz="2600" kern="1200" dirty="0"/>
            <a:t>Feedback </a:t>
          </a:r>
        </a:p>
      </dsp:txBody>
      <dsp:txXfrm>
        <a:off x="1868094" y="2695074"/>
        <a:ext cx="1776232" cy="1796716"/>
      </dsp:txXfrm>
    </dsp:sp>
    <dsp:sp modelId="{2DE8F116-8BF2-4AB3-9D64-9E960B3B5D4C}">
      <dsp:nvSpPr>
        <dsp:cNvPr id="0" name=""/>
        <dsp:cNvSpPr/>
      </dsp:nvSpPr>
      <dsp:spPr>
        <a:xfrm>
          <a:off x="2531621"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F21D1-C115-444C-B19F-CCAE0A6B5B25}">
      <dsp:nvSpPr>
        <dsp:cNvPr id="0" name=""/>
        <dsp:cNvSpPr/>
      </dsp:nvSpPr>
      <dsp:spPr>
        <a:xfrm>
          <a:off x="3733138" y="0"/>
          <a:ext cx="1776232"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100000"/>
            </a:lnSpc>
            <a:spcBef>
              <a:spcPct val="0"/>
            </a:spcBef>
            <a:spcAft>
              <a:spcPct val="35000"/>
            </a:spcAft>
            <a:buNone/>
          </a:pPr>
          <a:r>
            <a:rPr lang="en-US" sz="2600" kern="1200" dirty="0"/>
            <a:t>Polling </a:t>
          </a:r>
        </a:p>
      </dsp:txBody>
      <dsp:txXfrm>
        <a:off x="3733138" y="0"/>
        <a:ext cx="1776232" cy="1796716"/>
      </dsp:txXfrm>
    </dsp:sp>
    <dsp:sp modelId="{75C5A6A3-E57B-474C-A4B5-1AE4F5123CE0}">
      <dsp:nvSpPr>
        <dsp:cNvPr id="0" name=""/>
        <dsp:cNvSpPr/>
      </dsp:nvSpPr>
      <dsp:spPr>
        <a:xfrm>
          <a:off x="4396665"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BA084-3DD6-4CBB-ADF1-C5835AB62C86}">
      <dsp:nvSpPr>
        <dsp:cNvPr id="0" name=""/>
        <dsp:cNvSpPr/>
      </dsp:nvSpPr>
      <dsp:spPr>
        <a:xfrm>
          <a:off x="5598182" y="2695074"/>
          <a:ext cx="1776232"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a:lnSpc>
              <a:spcPct val="100000"/>
            </a:lnSpc>
            <a:spcBef>
              <a:spcPct val="0"/>
            </a:spcBef>
            <a:spcAft>
              <a:spcPct val="35000"/>
            </a:spcAft>
            <a:buNone/>
          </a:pPr>
          <a:r>
            <a:rPr lang="en-US" sz="2600" kern="1200" dirty="0"/>
            <a:t>Sharing</a:t>
          </a:r>
        </a:p>
      </dsp:txBody>
      <dsp:txXfrm>
        <a:off x="5598182" y="2695074"/>
        <a:ext cx="1776232" cy="1796716"/>
      </dsp:txXfrm>
    </dsp:sp>
    <dsp:sp modelId="{42FE29FB-1F5B-4E21-9EBB-8011694455B1}">
      <dsp:nvSpPr>
        <dsp:cNvPr id="0" name=""/>
        <dsp:cNvSpPr/>
      </dsp:nvSpPr>
      <dsp:spPr>
        <a:xfrm>
          <a:off x="6261709"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FFDB96-C2E0-4D6C-9A1A-F1BA158D7A3F}">
      <dsp:nvSpPr>
        <dsp:cNvPr id="0" name=""/>
        <dsp:cNvSpPr/>
      </dsp:nvSpPr>
      <dsp:spPr>
        <a:xfrm>
          <a:off x="7463227" y="0"/>
          <a:ext cx="1776232"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100000"/>
            </a:lnSpc>
            <a:spcBef>
              <a:spcPct val="0"/>
            </a:spcBef>
            <a:spcAft>
              <a:spcPct val="35000"/>
            </a:spcAft>
            <a:buNone/>
          </a:pPr>
          <a:r>
            <a:rPr lang="en-US" sz="2600" kern="1200" dirty="0"/>
            <a:t>Resources  </a:t>
          </a:r>
        </a:p>
      </dsp:txBody>
      <dsp:txXfrm>
        <a:off x="7463227" y="0"/>
        <a:ext cx="1776232" cy="1796716"/>
      </dsp:txXfrm>
    </dsp:sp>
    <dsp:sp modelId="{E98498BF-2720-4353-AA75-CBB4227B49DF}">
      <dsp:nvSpPr>
        <dsp:cNvPr id="0" name=""/>
        <dsp:cNvSpPr/>
      </dsp:nvSpPr>
      <dsp:spPr>
        <a:xfrm>
          <a:off x="8126753"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11375F-A15C-484C-925E-BCA6579FDEA1}">
      <dsp:nvSpPr>
        <dsp:cNvPr id="0" name=""/>
        <dsp:cNvSpPr/>
      </dsp:nvSpPr>
      <dsp:spPr>
        <a:xfrm>
          <a:off x="9328271" y="2695074"/>
          <a:ext cx="1776232"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a:lnSpc>
              <a:spcPct val="100000"/>
            </a:lnSpc>
            <a:spcBef>
              <a:spcPct val="0"/>
            </a:spcBef>
            <a:spcAft>
              <a:spcPct val="35000"/>
            </a:spcAft>
            <a:buNone/>
          </a:pPr>
          <a:r>
            <a:rPr lang="en-US" sz="2600" kern="1200" dirty="0"/>
            <a:t>Upcoming events</a:t>
          </a:r>
        </a:p>
      </dsp:txBody>
      <dsp:txXfrm>
        <a:off x="9328271" y="2695074"/>
        <a:ext cx="1776232" cy="1796716"/>
      </dsp:txXfrm>
    </dsp:sp>
    <dsp:sp modelId="{210D22D7-476A-4CA8-89CB-9C04204FEEC9}">
      <dsp:nvSpPr>
        <dsp:cNvPr id="0" name=""/>
        <dsp:cNvSpPr/>
      </dsp:nvSpPr>
      <dsp:spPr>
        <a:xfrm>
          <a:off x="9991797"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CCF69-58EC-41FF-9C7A-F6FCD126ECC6}">
      <dsp:nvSpPr>
        <dsp:cNvPr id="0" name=""/>
        <dsp:cNvSpPr/>
      </dsp:nvSpPr>
      <dsp:spPr>
        <a:xfrm>
          <a:off x="1305753" y="2118"/>
          <a:ext cx="2749102" cy="16494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Idea sharing </a:t>
          </a:r>
        </a:p>
      </dsp:txBody>
      <dsp:txXfrm>
        <a:off x="1305753" y="2118"/>
        <a:ext cx="2749102" cy="1649461"/>
      </dsp:txXfrm>
    </dsp:sp>
    <dsp:sp modelId="{1365677D-DB64-4768-BA28-BC3C74C9AC84}">
      <dsp:nvSpPr>
        <dsp:cNvPr id="0" name=""/>
        <dsp:cNvSpPr/>
      </dsp:nvSpPr>
      <dsp:spPr>
        <a:xfrm>
          <a:off x="4329766" y="2118"/>
          <a:ext cx="2749102" cy="164946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Update on operational status</a:t>
          </a:r>
        </a:p>
      </dsp:txBody>
      <dsp:txXfrm>
        <a:off x="4329766" y="2118"/>
        <a:ext cx="2749102" cy="1649461"/>
      </dsp:txXfrm>
    </dsp:sp>
    <dsp:sp modelId="{A0CD1CD5-FE07-4DA0-AFC4-56CB903E7353}">
      <dsp:nvSpPr>
        <dsp:cNvPr id="0" name=""/>
        <dsp:cNvSpPr/>
      </dsp:nvSpPr>
      <dsp:spPr>
        <a:xfrm>
          <a:off x="7353778" y="2118"/>
          <a:ext cx="2749102" cy="16494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Camaraderie</a:t>
          </a:r>
        </a:p>
      </dsp:txBody>
      <dsp:txXfrm>
        <a:off x="7353778" y="2118"/>
        <a:ext cx="2749102" cy="1649461"/>
      </dsp:txXfrm>
    </dsp:sp>
    <dsp:sp modelId="{EE4C7ED8-EDB3-40C4-B1D4-744C12FCE4F7}">
      <dsp:nvSpPr>
        <dsp:cNvPr id="0" name=""/>
        <dsp:cNvSpPr/>
      </dsp:nvSpPr>
      <dsp:spPr>
        <a:xfrm>
          <a:off x="1305753" y="1926490"/>
          <a:ext cx="2749102" cy="164946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Open format</a:t>
          </a:r>
        </a:p>
      </dsp:txBody>
      <dsp:txXfrm>
        <a:off x="1305753" y="1926490"/>
        <a:ext cx="2749102" cy="1649461"/>
      </dsp:txXfrm>
    </dsp:sp>
    <dsp:sp modelId="{9252DA5A-40B2-4815-B2A5-72728EF2CA3D}">
      <dsp:nvSpPr>
        <dsp:cNvPr id="0" name=""/>
        <dsp:cNvSpPr/>
      </dsp:nvSpPr>
      <dsp:spPr>
        <a:xfrm>
          <a:off x="4329766" y="1926490"/>
          <a:ext cx="2749102" cy="16494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Small group breakouts</a:t>
          </a:r>
        </a:p>
      </dsp:txBody>
      <dsp:txXfrm>
        <a:off x="4329766" y="1926490"/>
        <a:ext cx="2749102" cy="1649461"/>
      </dsp:txXfrm>
    </dsp:sp>
    <dsp:sp modelId="{88AEFF0A-F534-40B9-9142-2C8D24E31662}">
      <dsp:nvSpPr>
        <dsp:cNvPr id="0" name=""/>
        <dsp:cNvSpPr/>
      </dsp:nvSpPr>
      <dsp:spPr>
        <a:xfrm>
          <a:off x="7353778" y="1926490"/>
          <a:ext cx="2749102" cy="164946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Hand raising feature</a:t>
          </a:r>
        </a:p>
      </dsp:txBody>
      <dsp:txXfrm>
        <a:off x="7353778" y="1926490"/>
        <a:ext cx="2749102" cy="1649461"/>
      </dsp:txXfrm>
    </dsp:sp>
    <dsp:sp modelId="{A2E3C471-684A-4340-9ADD-78327F11F915}">
      <dsp:nvSpPr>
        <dsp:cNvPr id="0" name=""/>
        <dsp:cNvSpPr/>
      </dsp:nvSpPr>
      <dsp:spPr>
        <a:xfrm>
          <a:off x="4329766" y="3850861"/>
          <a:ext cx="2749102" cy="16494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Information overload</a:t>
          </a:r>
        </a:p>
      </dsp:txBody>
      <dsp:txXfrm>
        <a:off x="4329766" y="3850861"/>
        <a:ext cx="2749102" cy="1649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F914E-FE18-4F80-ADD7-D02EB2E735A9}">
      <dsp:nvSpPr>
        <dsp:cNvPr id="0" name=""/>
        <dsp:cNvSpPr/>
      </dsp:nvSpPr>
      <dsp:spPr>
        <a:xfrm rot="5400000">
          <a:off x="6840998" y="-2936906"/>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Font typeface="Symbol" panose="05050102010706020507" pitchFamily="18" charset="2"/>
            <a:buChar char=""/>
          </a:pPr>
          <a:r>
            <a:rPr lang="en-US" sz="2500" kern="1200" dirty="0"/>
            <a:t>STARS reporting and updates for MIPPA grantees</a:t>
          </a:r>
        </a:p>
      </dsp:txBody>
      <dsp:txXfrm rot="-5400000">
        <a:off x="3812465" y="126806"/>
        <a:ext cx="6742534" cy="650287"/>
      </dsp:txXfrm>
    </dsp:sp>
    <dsp:sp modelId="{52D48929-E46E-4202-899A-62C1B61281FE}">
      <dsp:nvSpPr>
        <dsp:cNvPr id="0" name=""/>
        <dsp:cNvSpPr/>
      </dsp:nvSpPr>
      <dsp:spPr>
        <a:xfrm>
          <a:off x="0" y="1547"/>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Font typeface="Symbol" panose="05050102010706020507" pitchFamily="18" charset="2"/>
            <a:buNone/>
          </a:pPr>
          <a:r>
            <a:rPr lang="en-US" sz="4500" kern="1200" dirty="0"/>
            <a:t>7.16.20</a:t>
          </a:r>
        </a:p>
      </dsp:txBody>
      <dsp:txXfrm>
        <a:off x="43974" y="45521"/>
        <a:ext cx="3724516" cy="812858"/>
      </dsp:txXfrm>
    </dsp:sp>
    <dsp:sp modelId="{6D590BBD-3C79-4A15-BF37-46582F5BEABF}">
      <dsp:nvSpPr>
        <dsp:cNvPr id="0" name=""/>
        <dsp:cNvSpPr/>
      </dsp:nvSpPr>
      <dsp:spPr>
        <a:xfrm rot="5400000">
          <a:off x="6840998" y="-1991059"/>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Font typeface="Symbol" panose="05050102010706020507" pitchFamily="18" charset="2"/>
            <a:buChar char=""/>
          </a:pPr>
          <a:r>
            <a:rPr lang="en-US" sz="2500" kern="1200" dirty="0"/>
            <a:t>SHIP/SMP conference (registration required)  </a:t>
          </a:r>
        </a:p>
      </dsp:txBody>
      <dsp:txXfrm rot="-5400000">
        <a:off x="3812465" y="1072653"/>
        <a:ext cx="6742534" cy="650287"/>
      </dsp:txXfrm>
    </dsp:sp>
    <dsp:sp modelId="{F12CB8C6-4E2F-4ED5-8DE2-E23FBD568475}">
      <dsp:nvSpPr>
        <dsp:cNvPr id="0" name=""/>
        <dsp:cNvSpPr/>
      </dsp:nvSpPr>
      <dsp:spPr>
        <a:xfrm>
          <a:off x="0" y="947394"/>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Font typeface="Symbol" panose="05050102010706020507" pitchFamily="18" charset="2"/>
            <a:buNone/>
          </a:pPr>
          <a:r>
            <a:rPr lang="en-US" sz="4500" kern="1200" dirty="0"/>
            <a:t>7.21-7.23</a:t>
          </a:r>
        </a:p>
      </dsp:txBody>
      <dsp:txXfrm>
        <a:off x="43974" y="991368"/>
        <a:ext cx="3724516" cy="812858"/>
      </dsp:txXfrm>
    </dsp:sp>
    <dsp:sp modelId="{D85EFC86-1DBA-40CA-8637-E2347A8BBC29}">
      <dsp:nvSpPr>
        <dsp:cNvPr id="0" name=""/>
        <dsp:cNvSpPr/>
      </dsp:nvSpPr>
      <dsp:spPr>
        <a:xfrm rot="5400000">
          <a:off x="6840998" y="-1045212"/>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Font typeface="Symbol" panose="05050102010706020507" pitchFamily="18" charset="2"/>
            <a:buChar char=""/>
          </a:pPr>
          <a:r>
            <a:rPr lang="en-US" sz="2500" kern="1200" dirty="0"/>
            <a:t>STARS team member and activity form </a:t>
          </a:r>
        </a:p>
      </dsp:txBody>
      <dsp:txXfrm rot="-5400000">
        <a:off x="3812465" y="2018500"/>
        <a:ext cx="6742534" cy="650287"/>
      </dsp:txXfrm>
    </dsp:sp>
    <dsp:sp modelId="{35ACA271-6701-4B6F-B997-BD53C7F5617D}">
      <dsp:nvSpPr>
        <dsp:cNvPr id="0" name=""/>
        <dsp:cNvSpPr/>
      </dsp:nvSpPr>
      <dsp:spPr>
        <a:xfrm>
          <a:off x="0" y="1893240"/>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Font typeface="Symbol" panose="05050102010706020507" pitchFamily="18" charset="2"/>
            <a:buNone/>
          </a:pPr>
          <a:r>
            <a:rPr lang="en-US" sz="4500" kern="1200" dirty="0"/>
            <a:t>8.6.20</a:t>
          </a:r>
        </a:p>
      </dsp:txBody>
      <dsp:txXfrm>
        <a:off x="43974" y="1937214"/>
        <a:ext cx="3724516" cy="812858"/>
      </dsp:txXfrm>
    </dsp:sp>
    <dsp:sp modelId="{8E534822-EEB0-4372-BA9A-10A6E24102A1}">
      <dsp:nvSpPr>
        <dsp:cNvPr id="0" name=""/>
        <dsp:cNvSpPr/>
      </dsp:nvSpPr>
      <dsp:spPr>
        <a:xfrm rot="5400000">
          <a:off x="6840998" y="-99366"/>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STARS beneficiary and contact form</a:t>
          </a:r>
        </a:p>
      </dsp:txBody>
      <dsp:txXfrm rot="-5400000">
        <a:off x="3812465" y="2964346"/>
        <a:ext cx="6742534" cy="650287"/>
      </dsp:txXfrm>
    </dsp:sp>
    <dsp:sp modelId="{D5149D01-90A6-4980-A58C-6F16BFAC0C3C}">
      <dsp:nvSpPr>
        <dsp:cNvPr id="0" name=""/>
        <dsp:cNvSpPr/>
      </dsp:nvSpPr>
      <dsp:spPr>
        <a:xfrm>
          <a:off x="0" y="2839087"/>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t>8.7.20</a:t>
          </a:r>
        </a:p>
      </dsp:txBody>
      <dsp:txXfrm>
        <a:off x="43974" y="2883061"/>
        <a:ext cx="3724516" cy="812858"/>
      </dsp:txXfrm>
    </dsp:sp>
    <dsp:sp modelId="{A0A8F529-6E64-4CC9-9A88-2F017D73FE67}">
      <dsp:nvSpPr>
        <dsp:cNvPr id="0" name=""/>
        <dsp:cNvSpPr/>
      </dsp:nvSpPr>
      <dsp:spPr>
        <a:xfrm rot="5400000">
          <a:off x="6840998" y="846480"/>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Font typeface="Symbol" panose="05050102010706020507" pitchFamily="18" charset="2"/>
            <a:buChar char=""/>
          </a:pPr>
          <a:r>
            <a:rPr lang="en-US" sz="2500" kern="1200" dirty="0"/>
            <a:t>PDP/MAPD cost changes training </a:t>
          </a:r>
        </a:p>
      </dsp:txBody>
      <dsp:txXfrm rot="-5400000">
        <a:off x="3812465" y="3910193"/>
        <a:ext cx="6742534" cy="650287"/>
      </dsp:txXfrm>
    </dsp:sp>
    <dsp:sp modelId="{F962A97B-B5EA-42E7-B4FC-A31B352A52B4}">
      <dsp:nvSpPr>
        <dsp:cNvPr id="0" name=""/>
        <dsp:cNvSpPr/>
      </dsp:nvSpPr>
      <dsp:spPr>
        <a:xfrm>
          <a:off x="0" y="3784934"/>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Font typeface="Symbol" panose="05050102010706020507" pitchFamily="18" charset="2"/>
            <a:buNone/>
          </a:pPr>
          <a:r>
            <a:rPr lang="en-US" sz="4500" kern="1200" dirty="0"/>
            <a:t>8.12.20</a:t>
          </a:r>
        </a:p>
      </dsp:txBody>
      <dsp:txXfrm>
        <a:off x="43974" y="3828908"/>
        <a:ext cx="3724516" cy="812858"/>
      </dsp:txXfrm>
    </dsp:sp>
    <dsp:sp modelId="{6F7B3DFB-D5C7-4399-957B-818D3AD8F14D}">
      <dsp:nvSpPr>
        <dsp:cNvPr id="0" name=""/>
        <dsp:cNvSpPr/>
      </dsp:nvSpPr>
      <dsp:spPr>
        <a:xfrm rot="5400000">
          <a:off x="6840998" y="1792327"/>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Monthly OHIC programs COVID-19 call</a:t>
          </a:r>
        </a:p>
      </dsp:txBody>
      <dsp:txXfrm rot="-5400000">
        <a:off x="3812465" y="4856040"/>
        <a:ext cx="6742534" cy="650287"/>
      </dsp:txXfrm>
    </dsp:sp>
    <dsp:sp modelId="{7F0765AC-4DCE-402D-8EAD-82F8EDA2B9B8}">
      <dsp:nvSpPr>
        <dsp:cNvPr id="0" name=""/>
        <dsp:cNvSpPr/>
      </dsp:nvSpPr>
      <dsp:spPr>
        <a:xfrm>
          <a:off x="0" y="4730781"/>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t>8.17.20</a:t>
          </a:r>
        </a:p>
      </dsp:txBody>
      <dsp:txXfrm>
        <a:off x="43974" y="4774755"/>
        <a:ext cx="3724516" cy="8128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C831F1-4A1A-9046-BB96-40FE06F7D5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587160-D1CE-D440-96EA-27ACFF3D70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1C595D-0E85-834F-A9D0-56C95D37F945}" type="datetime1">
              <a:rPr lang="en-US" smtClean="0"/>
              <a:t>7/9/2020</a:t>
            </a:fld>
            <a:endParaRPr lang="en-US"/>
          </a:p>
        </p:txBody>
      </p:sp>
      <p:sp>
        <p:nvSpPr>
          <p:cNvPr id="4" name="Footer Placeholder 3">
            <a:extLst>
              <a:ext uri="{FF2B5EF4-FFF2-40B4-BE49-F238E27FC236}">
                <a16:creationId xmlns:a16="http://schemas.microsoft.com/office/drawing/2014/main" id="{11050E3E-220C-D14B-A539-BE976F95A8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#AgeAction2019  |  ageaction.org  |  © 2019 National Council on Aging</a:t>
            </a:r>
          </a:p>
          <a:p>
            <a:r>
              <a:rPr lang="en-US"/>
              <a:t>
</a:t>
            </a:r>
          </a:p>
        </p:txBody>
      </p:sp>
      <p:sp>
        <p:nvSpPr>
          <p:cNvPr id="5" name="Slide Number Placeholder 4">
            <a:extLst>
              <a:ext uri="{FF2B5EF4-FFF2-40B4-BE49-F238E27FC236}">
                <a16:creationId xmlns:a16="http://schemas.microsoft.com/office/drawing/2014/main" id="{B0CD33EB-1234-E748-A49E-174CB7D6F2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AEFA3C-107A-4B4A-850A-8B22D8DC2FB0}" type="slidenum">
              <a:rPr lang="en-US" smtClean="0"/>
              <a:t>‹#›</a:t>
            </a:fld>
            <a:endParaRPr lang="en-US"/>
          </a:p>
        </p:txBody>
      </p:sp>
    </p:spTree>
    <p:extLst>
      <p:ext uri="{BB962C8B-B14F-4D97-AF65-F5344CB8AC3E}">
        <p14:creationId xmlns:p14="http://schemas.microsoft.com/office/powerpoint/2010/main" val="117560397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DB8CA-D3AC-294A-BF0C-DA74C68B0A12}" type="datetime1">
              <a:rPr lang="en-US" smtClean="0"/>
              <a:t>7/9/2020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E2BAD-38AF-A34C-87FB-518E07AE052B}" type="slidenum">
              <a:rPr lang="en-US" smtClean="0"/>
              <a:t>‹#›</a:t>
            </a:fld>
            <a:endParaRPr lang="en-US"/>
          </a:p>
        </p:txBody>
      </p:sp>
    </p:spTree>
    <p:extLst>
      <p:ext uri="{BB962C8B-B14F-4D97-AF65-F5344CB8AC3E}">
        <p14:creationId xmlns:p14="http://schemas.microsoft.com/office/powerpoint/2010/main" val="1493283880"/>
      </p:ext>
    </p:extLst>
  </p:cSld>
  <p:clrMap bg1="lt1" tx1="dk1" bg2="lt2" tx2="dk2" accent1="accent1" accent2="accent2" accent3="accent3" accent4="accent4" accent5="accent5" accent6="accent6" hlink="hlink" folHlink="folHlink"/>
  <p:hf/>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7/9/2020</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3</a:t>
            </a:fld>
            <a:endParaRPr lang="en-US"/>
          </a:p>
        </p:txBody>
      </p:sp>
    </p:spTree>
    <p:extLst>
      <p:ext uri="{BB962C8B-B14F-4D97-AF65-F5344CB8AC3E}">
        <p14:creationId xmlns:p14="http://schemas.microsoft.com/office/powerpoint/2010/main" val="404235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We have a few slides that show additional resources that have been shared on previous calls, so we won’t review them in detail, but the information is available in the presentation if you’d like to review them on your own later. </a:t>
            </a:r>
          </a:p>
          <a:p>
            <a:endParaRPr lang="en-US" i="0" baseline="0" dirty="0"/>
          </a:p>
          <a:p>
            <a:r>
              <a:rPr lang="en-US" i="0" baseline="0" dirty="0"/>
              <a:t>If you’re not part of the SMP, SHIP, or MIPPA networks, you will only have access to the publicly-available resources, but don’t worry, there are plenty of resources available to the public!</a:t>
            </a:r>
          </a:p>
          <a:p>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(flip through these slides quickly)</a:t>
            </a:r>
            <a:endParaRPr lang="en-US" i="0"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985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DA8066-A275-4D86-BAA1-9D3B5268B5B3}" type="slidenum">
              <a:rPr lang="en-US" smtClean="0"/>
              <a:t>8</a:t>
            </a:fld>
            <a:endParaRPr lang="en-US" dirty="0"/>
          </a:p>
        </p:txBody>
      </p:sp>
    </p:spTree>
    <p:extLst>
      <p:ext uri="{BB962C8B-B14F-4D97-AF65-F5344CB8AC3E}">
        <p14:creationId xmlns:p14="http://schemas.microsoft.com/office/powerpoint/2010/main" val="27316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these do we want to list?</a:t>
            </a:r>
          </a:p>
          <a:p>
            <a:endParaRPr lang="en-US" dirty="0"/>
          </a:p>
          <a:p>
            <a:r>
              <a:rPr lang="en-US" dirty="0"/>
              <a:t>Also, SMP COVID Scams?</a:t>
            </a:r>
          </a:p>
        </p:txBody>
      </p:sp>
      <p:sp>
        <p:nvSpPr>
          <p:cNvPr id="4" name="Slide Number Placeholder 3"/>
          <p:cNvSpPr>
            <a:spLocks noGrp="1"/>
          </p:cNvSpPr>
          <p:nvPr>
            <p:ph type="sldNum" sz="quarter" idx="5"/>
          </p:nvPr>
        </p:nvSpPr>
        <p:spPr/>
        <p:txBody>
          <a:bodyPr/>
          <a:lstStyle/>
          <a:p>
            <a:fld id="{90DA8066-A275-4D86-BAA1-9D3B5268B5B3}" type="slidenum">
              <a:rPr lang="en-US" smtClean="0"/>
              <a:t>9</a:t>
            </a:fld>
            <a:endParaRPr lang="en-US" dirty="0"/>
          </a:p>
        </p:txBody>
      </p:sp>
    </p:spTree>
    <p:extLst>
      <p:ext uri="{BB962C8B-B14F-4D97-AF65-F5344CB8AC3E}">
        <p14:creationId xmlns:p14="http://schemas.microsoft.com/office/powerpoint/2010/main" val="1461186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BE5D86-44B3-9545-8AD1-EEBA5F1F906B}"/>
              </a:ext>
            </a:extLst>
          </p:cNvPr>
          <p:cNvPicPr>
            <a:picLocks noChangeAspect="1"/>
          </p:cNvPicPr>
          <p:nvPr userDrawn="1"/>
        </p:nvPicPr>
        <p:blipFill>
          <a:blip r:embed="rId2"/>
          <a:stretch>
            <a:fillRect/>
          </a:stretch>
        </p:blipFill>
        <p:spPr>
          <a:xfrm>
            <a:off x="551030" y="439838"/>
            <a:ext cx="12715539" cy="1579173"/>
          </a:xfrm>
          <a:prstGeom prst="rect">
            <a:avLst/>
          </a:prstGeom>
        </p:spPr>
      </p:pic>
      <p:sp>
        <p:nvSpPr>
          <p:cNvPr id="2" name="Title 1"/>
          <p:cNvSpPr>
            <a:spLocks noGrp="1"/>
          </p:cNvSpPr>
          <p:nvPr>
            <p:ph type="title"/>
          </p:nvPr>
        </p:nvSpPr>
        <p:spPr>
          <a:xfrm>
            <a:off x="949124" y="601884"/>
            <a:ext cx="11933500" cy="1417127"/>
          </a:xfrm>
          <a:prstGeom prst="rect">
            <a:avLst/>
          </a:prstGeom>
        </p:spPr>
        <p:txBody>
          <a:bodyPr>
            <a:normAutofit/>
          </a:bodyPr>
          <a:lstStyle>
            <a:lvl1pPr>
              <a:defRPr sz="4000">
                <a:solidFill>
                  <a:srgbClr val="003E7F"/>
                </a:solidFill>
              </a:defRPr>
            </a:lvl1pPr>
          </a:lstStyle>
          <a:p>
            <a:r>
              <a:rPr lang="en-US"/>
              <a:t>Click to edit Master title style</a:t>
            </a:r>
          </a:p>
        </p:txBody>
      </p:sp>
      <p:sp>
        <p:nvSpPr>
          <p:cNvPr id="8" name="Picture Placeholder 7">
            <a:extLst>
              <a:ext uri="{FF2B5EF4-FFF2-40B4-BE49-F238E27FC236}">
                <a16:creationId xmlns:a16="http://schemas.microsoft.com/office/drawing/2014/main" id="{221047D2-6BB7-414E-A761-D7E75F8840B3}"/>
              </a:ext>
            </a:extLst>
          </p:cNvPr>
          <p:cNvSpPr>
            <a:spLocks noGrp="1"/>
          </p:cNvSpPr>
          <p:nvPr>
            <p:ph type="pic" sz="quarter" idx="13"/>
          </p:nvPr>
        </p:nvSpPr>
        <p:spPr>
          <a:xfrm>
            <a:off x="2280213" y="2523282"/>
            <a:ext cx="10986356" cy="4224760"/>
          </a:xfrm>
        </p:spPr>
        <p:txBody>
          <a:bodyPr/>
          <a:lstStyle/>
          <a:p>
            <a:endParaRPr lang="en-US"/>
          </a:p>
        </p:txBody>
      </p:sp>
      <p:sp>
        <p:nvSpPr>
          <p:cNvPr id="11" name="Slide Number Placeholder 12">
            <a:extLst>
              <a:ext uri="{FF2B5EF4-FFF2-40B4-BE49-F238E27FC236}">
                <a16:creationId xmlns:a16="http://schemas.microsoft.com/office/drawing/2014/main" id="{1DE6531D-12D5-064E-9087-B8255A9EB2CC}"/>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312736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3799-0DBA-41D9-B369-9632B064BB21}"/>
              </a:ext>
            </a:extLst>
          </p:cNvPr>
          <p:cNvSpPr>
            <a:spLocks noGrp="1"/>
          </p:cNvSpPr>
          <p:nvPr>
            <p:ph type="title"/>
          </p:nvPr>
        </p:nvSpPr>
        <p:spPr/>
        <p:txBody>
          <a:bodyPr/>
          <a:lstStyle/>
          <a:p>
            <a:r>
              <a:rPr lang="en-US"/>
              <a:t>Click to edit Master title style</a:t>
            </a:r>
          </a:p>
        </p:txBody>
      </p:sp>
      <p:sp>
        <p:nvSpPr>
          <p:cNvPr id="5" name="Text Placeholder 2">
            <a:extLst>
              <a:ext uri="{FF2B5EF4-FFF2-40B4-BE49-F238E27FC236}">
                <a16:creationId xmlns:a16="http://schemas.microsoft.com/office/drawing/2014/main" id="{7023B2FB-7583-40FA-B67B-75F1F1C7BFDA}"/>
              </a:ext>
            </a:extLst>
          </p:cNvPr>
          <p:cNvSpPr>
            <a:spLocks noGrp="1"/>
          </p:cNvSpPr>
          <p:nvPr>
            <p:ph idx="1"/>
          </p:nvPr>
        </p:nvSpPr>
        <p:spPr>
          <a:xfrm>
            <a:off x="949960" y="2344914"/>
            <a:ext cx="11917680" cy="4163175"/>
          </a:xfrm>
          <a:prstGeom prst="rect">
            <a:avLst/>
          </a:prstGeom>
        </p:spPr>
        <p:txBody>
          <a:bodyPr vert="horz" lIns="91440" tIns="45720" rIns="91440" bIns="45720" rtlCol="0">
            <a:normAutofit/>
          </a:bodyPr>
          <a:lstStyle>
            <a:lvl1pPr marL="259072" indent="-259072">
              <a:lnSpc>
                <a:spcPct val="100000"/>
              </a:lnSpc>
              <a:buClr>
                <a:srgbClr val="D55320"/>
              </a:buClr>
              <a:buFont typeface="Arial" panose="020B0604020202020204" pitchFamily="34" charset="0"/>
              <a:buChar char="•"/>
              <a:defRPr/>
            </a:lvl1pPr>
            <a:lvl2pPr marL="777217" indent="-259072">
              <a:lnSpc>
                <a:spcPct val="100000"/>
              </a:lnSpc>
              <a:buClr>
                <a:srgbClr val="D55320"/>
              </a:buClr>
              <a:buFont typeface="Arial" panose="020B0604020202020204" pitchFamily="34" charset="0"/>
              <a:buChar char="•"/>
              <a:defRPr/>
            </a:lvl2pPr>
            <a:lvl3pPr marL="1295362" indent="-259072">
              <a:lnSpc>
                <a:spcPct val="100000"/>
              </a:lnSpc>
              <a:buClr>
                <a:srgbClr val="D55320"/>
              </a:buClr>
              <a:buFont typeface="Arial" panose="020B0604020202020204" pitchFamily="34" charset="0"/>
              <a:buChar char="•"/>
              <a:defRPr/>
            </a:lvl3pPr>
            <a:lvl4pPr marL="1813507" indent="-259072">
              <a:lnSpc>
                <a:spcPct val="100000"/>
              </a:lnSpc>
              <a:buClr>
                <a:srgbClr val="D55320"/>
              </a:buClr>
              <a:buFont typeface="Arial" panose="020B0604020202020204" pitchFamily="34" charset="0"/>
              <a:buChar char="•"/>
              <a:defRPr/>
            </a:lvl4pPr>
            <a:lvl5pPr marL="2331651" indent="-259072">
              <a:lnSpc>
                <a:spcPct val="100000"/>
              </a:lnSpc>
              <a:buClr>
                <a:srgbClr val="D55320"/>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0">
            <a:extLst>
              <a:ext uri="{FF2B5EF4-FFF2-40B4-BE49-F238E27FC236}">
                <a16:creationId xmlns:a16="http://schemas.microsoft.com/office/drawing/2014/main" id="{276E11F9-2C48-48A3-BB9C-46A3E06BE10E}"/>
              </a:ext>
            </a:extLst>
          </p:cNvPr>
          <p:cNvSpPr>
            <a:spLocks noGrp="1"/>
          </p:cNvSpPr>
          <p:nvPr>
            <p:ph type="ftr" sz="quarter" idx="3"/>
          </p:nvPr>
        </p:nvSpPr>
        <p:spPr>
          <a:xfrm>
            <a:off x="2425758" y="7203865"/>
            <a:ext cx="11408635" cy="372009"/>
          </a:xfrm>
          <a:prstGeom prst="rect">
            <a:avLst/>
          </a:prstGeom>
        </p:spPr>
        <p:txBody>
          <a:bodyPr vert="horz" lIns="91440" tIns="45720" rIns="91440" bIns="45720" rtlCol="0" anchor="ctr"/>
          <a:lstStyle>
            <a:lvl1pPr algn="ctr">
              <a:defRPr lang="en-US" sz="1020" b="0" i="0" u="none" strike="noStrike" smtClean="0">
                <a:solidFill>
                  <a:srgbClr val="FFFFFF"/>
                </a:solidFill>
                <a:effectLst/>
                <a:latin typeface="Helvetica" pitchFamily="2" charset="0"/>
                <a:cs typeface="Arial" panose="020B0604020202020204" pitchFamily="34" charset="0"/>
              </a:defRPr>
            </a:lvl1pPr>
          </a:lstStyle>
          <a:p>
            <a:r>
              <a:rPr lang="en-US"/>
              <a:t>#AgeAction2019</a:t>
            </a:r>
          </a:p>
        </p:txBody>
      </p:sp>
    </p:spTree>
    <p:extLst>
      <p:ext uri="{BB962C8B-B14F-4D97-AF65-F5344CB8AC3E}">
        <p14:creationId xmlns:p14="http://schemas.microsoft.com/office/powerpoint/2010/main" val="131840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E2AE9E2-DBC2-9E42-A3EB-E45036DBA0E0}"/>
              </a:ext>
            </a:extLst>
          </p:cNvPr>
          <p:cNvPicPr>
            <a:picLocks noChangeAspect="1"/>
          </p:cNvPicPr>
          <p:nvPr userDrawn="1"/>
        </p:nvPicPr>
        <p:blipFill>
          <a:blip r:embed="rId2"/>
          <a:stretch>
            <a:fillRect/>
          </a:stretch>
        </p:blipFill>
        <p:spPr>
          <a:xfrm>
            <a:off x="618914" y="602792"/>
            <a:ext cx="12579773" cy="1468120"/>
          </a:xfrm>
          <a:prstGeom prst="rect">
            <a:avLst/>
          </a:prstGeom>
        </p:spPr>
      </p:pic>
      <p:sp>
        <p:nvSpPr>
          <p:cNvPr id="19" name="Title Placeholder 7">
            <a:extLst>
              <a:ext uri="{FF2B5EF4-FFF2-40B4-BE49-F238E27FC236}">
                <a16:creationId xmlns:a16="http://schemas.microsoft.com/office/drawing/2014/main" id="{CDDA3E25-041A-8040-8614-4C123ED284D3}"/>
              </a:ext>
            </a:extLst>
          </p:cNvPr>
          <p:cNvSpPr>
            <a:spLocks noGrp="1"/>
          </p:cNvSpPr>
          <p:nvPr>
            <p:ph type="title"/>
          </p:nvPr>
        </p:nvSpPr>
        <p:spPr>
          <a:xfrm>
            <a:off x="1197525" y="771483"/>
            <a:ext cx="11355717" cy="1299428"/>
          </a:xfrm>
          <a:prstGeom prst="rect">
            <a:avLst/>
          </a:prstGeom>
        </p:spPr>
        <p:txBody>
          <a:bodyPr vert="horz" lIns="91440" tIns="45720" rIns="91440" bIns="45720" rtlCol="0" anchor="ctr">
            <a:normAutofit/>
          </a:bodyPr>
          <a:lstStyle/>
          <a:p>
            <a:r>
              <a:rPr lang="en-US"/>
              <a:t>Click to edit Master title style</a:t>
            </a:r>
          </a:p>
        </p:txBody>
      </p:sp>
      <p:sp>
        <p:nvSpPr>
          <p:cNvPr id="25" name="Content Placeholder 24">
            <a:extLst>
              <a:ext uri="{FF2B5EF4-FFF2-40B4-BE49-F238E27FC236}">
                <a16:creationId xmlns:a16="http://schemas.microsoft.com/office/drawing/2014/main" id="{CC8A809B-08D0-B44E-9A50-5036CBD4E990}"/>
              </a:ext>
            </a:extLst>
          </p:cNvPr>
          <p:cNvSpPr>
            <a:spLocks noGrp="1"/>
          </p:cNvSpPr>
          <p:nvPr>
            <p:ph sz="quarter" idx="12"/>
          </p:nvPr>
        </p:nvSpPr>
        <p:spPr>
          <a:xfrm>
            <a:off x="2614190" y="2383896"/>
            <a:ext cx="10584497" cy="4318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Parallelogram 13">
            <a:extLst>
              <a:ext uri="{FF2B5EF4-FFF2-40B4-BE49-F238E27FC236}">
                <a16:creationId xmlns:a16="http://schemas.microsoft.com/office/drawing/2014/main" id="{8C46850A-C239-A549-8FE7-316AA14801A6}"/>
              </a:ext>
            </a:extLst>
          </p:cNvPr>
          <p:cNvSpPr/>
          <p:nvPr userDrawn="1"/>
        </p:nvSpPr>
        <p:spPr>
          <a:xfrm>
            <a:off x="2337477" y="6966377"/>
            <a:ext cx="11480123" cy="806026"/>
          </a:xfrm>
          <a:custGeom>
            <a:avLst/>
            <a:gdLst>
              <a:gd name="connsiteX0" fmla="*/ 0 w 7325360"/>
              <a:gd name="connsiteY0" fmla="*/ 768349 h 768349"/>
              <a:gd name="connsiteX1" fmla="*/ 192087 w 7325360"/>
              <a:gd name="connsiteY1" fmla="*/ 0 h 768349"/>
              <a:gd name="connsiteX2" fmla="*/ 7325360 w 7325360"/>
              <a:gd name="connsiteY2" fmla="*/ 0 h 768349"/>
              <a:gd name="connsiteX3" fmla="*/ 7133273 w 7325360"/>
              <a:gd name="connsiteY3" fmla="*/ 768349 h 768349"/>
              <a:gd name="connsiteX4" fmla="*/ 0 w 7325360"/>
              <a:gd name="connsiteY4" fmla="*/ 768349 h 768349"/>
              <a:gd name="connsiteX0" fmla="*/ 0 w 7336473"/>
              <a:gd name="connsiteY0" fmla="*/ 768349 h 768349"/>
              <a:gd name="connsiteX1" fmla="*/ 192087 w 7336473"/>
              <a:gd name="connsiteY1" fmla="*/ 0 h 768349"/>
              <a:gd name="connsiteX2" fmla="*/ 7325360 w 7336473"/>
              <a:gd name="connsiteY2" fmla="*/ 0 h 768349"/>
              <a:gd name="connsiteX3" fmla="*/ 7336473 w 7336473"/>
              <a:gd name="connsiteY3" fmla="*/ 768349 h 768349"/>
              <a:gd name="connsiteX4" fmla="*/ 0 w 7336473"/>
              <a:gd name="connsiteY4" fmla="*/ 768349 h 768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6473" h="768349">
                <a:moveTo>
                  <a:pt x="0" y="768349"/>
                </a:moveTo>
                <a:lnTo>
                  <a:pt x="192087" y="0"/>
                </a:lnTo>
                <a:lnTo>
                  <a:pt x="7325360" y="0"/>
                </a:lnTo>
                <a:lnTo>
                  <a:pt x="7336473" y="768349"/>
                </a:lnTo>
                <a:lnTo>
                  <a:pt x="0" y="768349"/>
                </a:lnTo>
                <a:close/>
              </a:path>
            </a:pathLst>
          </a:custGeom>
          <a:solidFill>
            <a:srgbClr val="003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a:p>
        </p:txBody>
      </p:sp>
      <p:sp>
        <p:nvSpPr>
          <p:cNvPr id="36" name="Footer Placeholder 10">
            <a:extLst>
              <a:ext uri="{FF2B5EF4-FFF2-40B4-BE49-F238E27FC236}">
                <a16:creationId xmlns:a16="http://schemas.microsoft.com/office/drawing/2014/main" id="{A3CE6761-4488-E44C-BB74-6F399C729969}"/>
              </a:ext>
            </a:extLst>
          </p:cNvPr>
          <p:cNvSpPr>
            <a:spLocks noGrp="1"/>
          </p:cNvSpPr>
          <p:nvPr>
            <p:ph type="ftr" sz="quarter" idx="3"/>
          </p:nvPr>
        </p:nvSpPr>
        <p:spPr>
          <a:xfrm>
            <a:off x="2337477" y="7203866"/>
            <a:ext cx="11480122" cy="413808"/>
          </a:xfrm>
          <a:prstGeom prst="rect">
            <a:avLst/>
          </a:prstGeom>
        </p:spPr>
        <p:txBody>
          <a:bodyPr vert="horz" lIns="91440" tIns="45720" rIns="91440" bIns="45720" rtlCol="0" anchor="ctr"/>
          <a:lstStyle>
            <a:lvl1pPr algn="ctr">
              <a:defRPr lang="en-US" sz="1020" b="0" i="0" u="none" strike="noStrike" smtClean="0">
                <a:solidFill>
                  <a:srgbClr val="FFFFFF"/>
                </a:solidFill>
                <a:effectLst/>
                <a:latin typeface="Helvetica" pitchFamily="2" charset="0"/>
                <a:cs typeface="Arial" panose="020B0604020202020204" pitchFamily="34" charset="0"/>
              </a:defRPr>
            </a:lvl1pPr>
          </a:lstStyle>
          <a:p>
            <a:r>
              <a:rPr lang="en-US" err="1"/>
              <a:t>Age+Action</a:t>
            </a:r>
            <a:r>
              <a:rPr lang="en-US"/>
              <a:t> 2019  |  ageaction.org  |  #AgeAction2019  |  #</a:t>
            </a:r>
            <a:r>
              <a:rPr lang="en-US" err="1"/>
              <a:t>WeAgeWell</a:t>
            </a:r>
            <a:endParaRPr lang="en-US"/>
          </a:p>
        </p:txBody>
      </p:sp>
      <p:sp>
        <p:nvSpPr>
          <p:cNvPr id="38" name="Parallelogram 14">
            <a:extLst>
              <a:ext uri="{FF2B5EF4-FFF2-40B4-BE49-F238E27FC236}">
                <a16:creationId xmlns:a16="http://schemas.microsoft.com/office/drawing/2014/main" id="{46A1F452-C8FE-0E4F-960C-8014DA8A8AE1}"/>
              </a:ext>
            </a:extLst>
          </p:cNvPr>
          <p:cNvSpPr/>
          <p:nvPr userDrawn="1"/>
        </p:nvSpPr>
        <p:spPr>
          <a:xfrm>
            <a:off x="2178790" y="6963790"/>
            <a:ext cx="363432" cy="827613"/>
          </a:xfrm>
          <a:custGeom>
            <a:avLst/>
            <a:gdLst>
              <a:gd name="connsiteX0" fmla="*/ 0 w 1244600"/>
              <a:gd name="connsiteY0" fmla="*/ 711199 h 711199"/>
              <a:gd name="connsiteX1" fmla="*/ 177800 w 1244600"/>
              <a:gd name="connsiteY1" fmla="*/ 0 h 711199"/>
              <a:gd name="connsiteX2" fmla="*/ 1244600 w 1244600"/>
              <a:gd name="connsiteY2" fmla="*/ 0 h 711199"/>
              <a:gd name="connsiteX3" fmla="*/ 1066800 w 1244600"/>
              <a:gd name="connsiteY3" fmla="*/ 711199 h 711199"/>
              <a:gd name="connsiteX4" fmla="*/ 0 w 1244600"/>
              <a:gd name="connsiteY4" fmla="*/ 711199 h 711199"/>
              <a:gd name="connsiteX0" fmla="*/ 0 w 1343025"/>
              <a:gd name="connsiteY0" fmla="*/ 708024 h 711199"/>
              <a:gd name="connsiteX1" fmla="*/ 276225 w 1343025"/>
              <a:gd name="connsiteY1" fmla="*/ 0 h 711199"/>
              <a:gd name="connsiteX2" fmla="*/ 1343025 w 1343025"/>
              <a:gd name="connsiteY2" fmla="*/ 0 h 711199"/>
              <a:gd name="connsiteX3" fmla="*/ 1165225 w 1343025"/>
              <a:gd name="connsiteY3" fmla="*/ 711199 h 711199"/>
              <a:gd name="connsiteX4" fmla="*/ 0 w 1343025"/>
              <a:gd name="connsiteY4" fmla="*/ 708024 h 711199"/>
              <a:gd name="connsiteX0" fmla="*/ 0 w 1349791"/>
              <a:gd name="connsiteY0" fmla="*/ 717549 h 717549"/>
              <a:gd name="connsiteX1" fmla="*/ 282991 w 1349791"/>
              <a:gd name="connsiteY1" fmla="*/ 0 h 717549"/>
              <a:gd name="connsiteX2" fmla="*/ 1349791 w 1349791"/>
              <a:gd name="connsiteY2" fmla="*/ 0 h 717549"/>
              <a:gd name="connsiteX3" fmla="*/ 1171991 w 1349791"/>
              <a:gd name="connsiteY3" fmla="*/ 711199 h 717549"/>
              <a:gd name="connsiteX4" fmla="*/ 0 w 1349791"/>
              <a:gd name="connsiteY4" fmla="*/ 717549 h 717549"/>
              <a:gd name="connsiteX0" fmla="*/ 0 w 1349791"/>
              <a:gd name="connsiteY0" fmla="*/ 717549 h 717549"/>
              <a:gd name="connsiteX1" fmla="*/ 282991 w 1349791"/>
              <a:gd name="connsiteY1" fmla="*/ 0 h 717549"/>
              <a:gd name="connsiteX2" fmla="*/ 1349791 w 1349791"/>
              <a:gd name="connsiteY2" fmla="*/ 0 h 717549"/>
              <a:gd name="connsiteX3" fmla="*/ 1161843 w 1349791"/>
              <a:gd name="connsiteY3" fmla="*/ 717549 h 717549"/>
              <a:gd name="connsiteX4" fmla="*/ 0 w 1349791"/>
              <a:gd name="connsiteY4" fmla="*/ 717549 h 717549"/>
              <a:gd name="connsiteX0" fmla="*/ 0 w 1349791"/>
              <a:gd name="connsiteY0" fmla="*/ 717549 h 717549"/>
              <a:gd name="connsiteX1" fmla="*/ 282991 w 1349791"/>
              <a:gd name="connsiteY1" fmla="*/ 0 h 717549"/>
              <a:gd name="connsiteX2" fmla="*/ 1349791 w 1349791"/>
              <a:gd name="connsiteY2" fmla="*/ 0 h 717549"/>
              <a:gd name="connsiteX3" fmla="*/ 89453 w 1349791"/>
              <a:gd name="connsiteY3" fmla="*/ 717549 h 717549"/>
              <a:gd name="connsiteX4" fmla="*/ 0 w 1349791"/>
              <a:gd name="connsiteY4" fmla="*/ 717549 h 717549"/>
              <a:gd name="connsiteX0" fmla="*/ 0 w 341677"/>
              <a:gd name="connsiteY0" fmla="*/ 717549 h 717549"/>
              <a:gd name="connsiteX1" fmla="*/ 282991 w 341677"/>
              <a:gd name="connsiteY1" fmla="*/ 0 h 717549"/>
              <a:gd name="connsiteX2" fmla="*/ 341677 w 341677"/>
              <a:gd name="connsiteY2" fmla="*/ 3175 h 717549"/>
              <a:gd name="connsiteX3" fmla="*/ 89453 w 341677"/>
              <a:gd name="connsiteY3" fmla="*/ 717549 h 717549"/>
              <a:gd name="connsiteX4" fmla="*/ 0 w 341677"/>
              <a:gd name="connsiteY4" fmla="*/ 717549 h 717549"/>
              <a:gd name="connsiteX0" fmla="*/ 0 w 341677"/>
              <a:gd name="connsiteY0" fmla="*/ 717549 h 717549"/>
              <a:gd name="connsiteX1" fmla="*/ 282991 w 341677"/>
              <a:gd name="connsiteY1" fmla="*/ 0 h 717549"/>
              <a:gd name="connsiteX2" fmla="*/ 341677 w 341677"/>
              <a:gd name="connsiteY2" fmla="*/ 3175 h 717549"/>
              <a:gd name="connsiteX3" fmla="*/ 52241 w 341677"/>
              <a:gd name="connsiteY3" fmla="*/ 717549 h 717549"/>
              <a:gd name="connsiteX4" fmla="*/ 0 w 341677"/>
              <a:gd name="connsiteY4" fmla="*/ 717549 h 717549"/>
              <a:gd name="connsiteX0" fmla="*/ 0 w 328145"/>
              <a:gd name="connsiteY0" fmla="*/ 717549 h 717549"/>
              <a:gd name="connsiteX1" fmla="*/ 282991 w 328145"/>
              <a:gd name="connsiteY1" fmla="*/ 0 h 717549"/>
              <a:gd name="connsiteX2" fmla="*/ 328145 w 328145"/>
              <a:gd name="connsiteY2" fmla="*/ 3175 h 717549"/>
              <a:gd name="connsiteX3" fmla="*/ 52241 w 328145"/>
              <a:gd name="connsiteY3" fmla="*/ 717549 h 717549"/>
              <a:gd name="connsiteX4" fmla="*/ 0 w 328145"/>
              <a:gd name="connsiteY4" fmla="*/ 717549 h 717549"/>
              <a:gd name="connsiteX0" fmla="*/ 0 w 331528"/>
              <a:gd name="connsiteY0" fmla="*/ 717549 h 717549"/>
              <a:gd name="connsiteX1" fmla="*/ 282991 w 331528"/>
              <a:gd name="connsiteY1" fmla="*/ 0 h 717549"/>
              <a:gd name="connsiteX2" fmla="*/ 331528 w 331528"/>
              <a:gd name="connsiteY2" fmla="*/ 3175 h 717549"/>
              <a:gd name="connsiteX3" fmla="*/ 52241 w 331528"/>
              <a:gd name="connsiteY3" fmla="*/ 717549 h 717549"/>
              <a:gd name="connsiteX4" fmla="*/ 0 w 331528"/>
              <a:gd name="connsiteY4" fmla="*/ 717549 h 717549"/>
              <a:gd name="connsiteX0" fmla="*/ 0 w 328145"/>
              <a:gd name="connsiteY0" fmla="*/ 717549 h 717549"/>
              <a:gd name="connsiteX1" fmla="*/ 282991 w 328145"/>
              <a:gd name="connsiteY1" fmla="*/ 0 h 717549"/>
              <a:gd name="connsiteX2" fmla="*/ 328145 w 328145"/>
              <a:gd name="connsiteY2" fmla="*/ 0 h 717549"/>
              <a:gd name="connsiteX3" fmla="*/ 52241 w 328145"/>
              <a:gd name="connsiteY3" fmla="*/ 717549 h 717549"/>
              <a:gd name="connsiteX4" fmla="*/ 0 w 328145"/>
              <a:gd name="connsiteY4" fmla="*/ 717549 h 717549"/>
              <a:gd name="connsiteX0" fmla="*/ 0 w 334842"/>
              <a:gd name="connsiteY0" fmla="*/ 727074 h 727074"/>
              <a:gd name="connsiteX1" fmla="*/ 282991 w 334842"/>
              <a:gd name="connsiteY1" fmla="*/ 9525 h 727074"/>
              <a:gd name="connsiteX2" fmla="*/ 334842 w 334842"/>
              <a:gd name="connsiteY2" fmla="*/ 0 h 727074"/>
              <a:gd name="connsiteX3" fmla="*/ 52241 w 334842"/>
              <a:gd name="connsiteY3" fmla="*/ 727074 h 727074"/>
              <a:gd name="connsiteX4" fmla="*/ 0 w 334842"/>
              <a:gd name="connsiteY4" fmla="*/ 727074 h 727074"/>
              <a:gd name="connsiteX0" fmla="*/ 0 w 334842"/>
              <a:gd name="connsiteY0" fmla="*/ 727074 h 727074"/>
              <a:gd name="connsiteX1" fmla="*/ 282991 w 334842"/>
              <a:gd name="connsiteY1" fmla="*/ 0 h 727074"/>
              <a:gd name="connsiteX2" fmla="*/ 334842 w 334842"/>
              <a:gd name="connsiteY2" fmla="*/ 0 h 727074"/>
              <a:gd name="connsiteX3" fmla="*/ 52241 w 334842"/>
              <a:gd name="connsiteY3" fmla="*/ 727074 h 727074"/>
              <a:gd name="connsiteX4" fmla="*/ 0 w 334842"/>
              <a:gd name="connsiteY4" fmla="*/ 727074 h 727074"/>
              <a:gd name="connsiteX0" fmla="*/ 0 w 338190"/>
              <a:gd name="connsiteY0" fmla="*/ 730249 h 730249"/>
              <a:gd name="connsiteX1" fmla="*/ 286339 w 338190"/>
              <a:gd name="connsiteY1" fmla="*/ 0 h 730249"/>
              <a:gd name="connsiteX2" fmla="*/ 338190 w 338190"/>
              <a:gd name="connsiteY2" fmla="*/ 0 h 730249"/>
              <a:gd name="connsiteX3" fmla="*/ 55589 w 338190"/>
              <a:gd name="connsiteY3" fmla="*/ 727074 h 730249"/>
              <a:gd name="connsiteX4" fmla="*/ 0 w 338190"/>
              <a:gd name="connsiteY4" fmla="*/ 730249 h 730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90" h="730249">
                <a:moveTo>
                  <a:pt x="0" y="730249"/>
                </a:moveTo>
                <a:lnTo>
                  <a:pt x="286339" y="0"/>
                </a:lnTo>
                <a:lnTo>
                  <a:pt x="338190" y="0"/>
                </a:lnTo>
                <a:lnTo>
                  <a:pt x="55589" y="727074"/>
                </a:lnTo>
                <a:lnTo>
                  <a:pt x="0" y="730249"/>
                </a:ln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a:p>
        </p:txBody>
      </p:sp>
      <p:pic>
        <p:nvPicPr>
          <p:cNvPr id="40" name="Picture 39">
            <a:extLst>
              <a:ext uri="{FF2B5EF4-FFF2-40B4-BE49-F238E27FC236}">
                <a16:creationId xmlns:a16="http://schemas.microsoft.com/office/drawing/2014/main" id="{013847CF-14E4-234E-843C-015E3652B252}"/>
              </a:ext>
            </a:extLst>
          </p:cNvPr>
          <p:cNvPicPr>
            <a:picLocks noChangeAspect="1"/>
          </p:cNvPicPr>
          <p:nvPr userDrawn="1"/>
        </p:nvPicPr>
        <p:blipFill>
          <a:blip r:embed="rId3"/>
          <a:stretch>
            <a:fillRect/>
          </a:stretch>
        </p:blipFill>
        <p:spPr>
          <a:xfrm>
            <a:off x="517171" y="7182524"/>
            <a:ext cx="1334884" cy="373730"/>
          </a:xfrm>
          <a:prstGeom prst="rect">
            <a:avLst/>
          </a:prstGeom>
        </p:spPr>
      </p:pic>
    </p:spTree>
    <p:extLst>
      <p:ext uri="{BB962C8B-B14F-4D97-AF65-F5344CB8AC3E}">
        <p14:creationId xmlns:p14="http://schemas.microsoft.com/office/powerpoint/2010/main" val="392220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538"/>
            <a:ext cx="13817600" cy="703591"/>
          </a:xfrm>
          <a:solidFill>
            <a:schemeClr val="tx2">
              <a:lumMod val="40000"/>
              <a:lumOff val="60000"/>
            </a:schemeClr>
          </a:solidFill>
          <a:ln>
            <a:solidFill>
              <a:schemeClr val="tx2"/>
            </a:solidFill>
          </a:ln>
        </p:spPr>
        <p:txBody>
          <a:bodyPr tIns="91440">
            <a:spAutoFit/>
          </a:bodyPr>
          <a:lstStyle>
            <a:lvl1pPr algn="l">
              <a:defRPr sz="4080" baseline="0">
                <a:ln w="12700">
                  <a:noFill/>
                </a:ln>
              </a:defRPr>
            </a:lvl1pPr>
          </a:lstStyle>
          <a:p>
            <a:r>
              <a:rPr lang="en-US" dirty="0"/>
              <a:t>Click to edit Master title style</a:t>
            </a:r>
          </a:p>
        </p:txBody>
      </p:sp>
      <p:sp>
        <p:nvSpPr>
          <p:cNvPr id="3" name="Content Placeholder 2"/>
          <p:cNvSpPr>
            <a:spLocks noGrp="1"/>
          </p:cNvSpPr>
          <p:nvPr>
            <p:ph idx="1"/>
          </p:nvPr>
        </p:nvSpPr>
        <p:spPr>
          <a:xfrm>
            <a:off x="690880" y="1554480"/>
            <a:ext cx="12435840" cy="5008880"/>
          </a:xfrm>
        </p:spPr>
        <p:txBody>
          <a:bodyPr>
            <a:normAutofit/>
          </a:bodyPr>
          <a:lstStyle>
            <a:lvl1pPr>
              <a:defRPr sz="3173" baseline="0">
                <a:solidFill>
                  <a:srgbClr val="002868"/>
                </a:solidFill>
              </a:defRPr>
            </a:lvl1pPr>
            <a:lvl2pPr>
              <a:defRPr sz="2720" baseline="0">
                <a:solidFill>
                  <a:schemeClr val="tx1">
                    <a:lumMod val="50000"/>
                  </a:schemeClr>
                </a:solidFill>
              </a:defRPr>
            </a:lvl2pPr>
            <a:lvl3pPr>
              <a:defRPr sz="2493" baseline="0">
                <a:solidFill>
                  <a:schemeClr val="tx1">
                    <a:lumMod val="50000"/>
                  </a:schemeClr>
                </a:solidFill>
              </a:defRPr>
            </a:lvl3pPr>
            <a:lvl4pPr>
              <a:defRPr sz="2267" baseline="0">
                <a:solidFill>
                  <a:schemeClr val="tx1">
                    <a:lumMod val="50000"/>
                  </a:schemeClr>
                </a:solidFill>
              </a:defRPr>
            </a:lvl4pPr>
            <a:lvl5pPr>
              <a:defRPr sz="2040" baseline="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1"/>
          </p:nvPr>
        </p:nvSpPr>
        <p:spPr>
          <a:xfrm>
            <a:off x="6217920" y="7340600"/>
            <a:ext cx="1266613" cy="367919"/>
          </a:xfrm>
          <a:prstGeom prst="rect">
            <a:avLst/>
          </a:prstGeom>
        </p:spPr>
        <p:txBody>
          <a:bodyPr/>
          <a:lstStyle>
            <a:lvl1pPr>
              <a:defRPr lang="en-US" sz="2267" b="1" smtClean="0">
                <a:solidFill>
                  <a:srgbClr val="404F21"/>
                </a:solidFill>
              </a:defRPr>
            </a:lvl1pPr>
          </a:lstStyle>
          <a:p>
            <a:pPr algn="ctr"/>
            <a:fld id="{B6F15528-21DE-4FAA-801E-634DDDAF4B2B}" type="slidenum">
              <a:rPr/>
              <a:pPr algn="ctr"/>
              <a:t>‹#›</a:t>
            </a:fld>
            <a:endParaRPr dirty="0"/>
          </a:p>
        </p:txBody>
      </p:sp>
    </p:spTree>
    <p:extLst>
      <p:ext uri="{BB962C8B-B14F-4D97-AF65-F5344CB8AC3E}">
        <p14:creationId xmlns:p14="http://schemas.microsoft.com/office/powerpoint/2010/main" val="113510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84A76-4686-9045-BFFD-50CBB78FC8DC}"/>
              </a:ext>
            </a:extLst>
          </p:cNvPr>
          <p:cNvPicPr>
            <a:picLocks noChangeAspect="1"/>
          </p:cNvPicPr>
          <p:nvPr userDrawn="1"/>
        </p:nvPicPr>
        <p:blipFill>
          <a:blip r:embed="rId2"/>
          <a:stretch>
            <a:fillRect/>
          </a:stretch>
        </p:blipFill>
        <p:spPr>
          <a:xfrm>
            <a:off x="445234" y="4224759"/>
            <a:ext cx="12942484" cy="2118168"/>
          </a:xfrm>
          <a:prstGeom prst="rect">
            <a:avLst/>
          </a:prstGeom>
        </p:spPr>
      </p:pic>
      <p:sp>
        <p:nvSpPr>
          <p:cNvPr id="13" name="Text Placeholder 12">
            <a:extLst>
              <a:ext uri="{FF2B5EF4-FFF2-40B4-BE49-F238E27FC236}">
                <a16:creationId xmlns:a16="http://schemas.microsoft.com/office/drawing/2014/main" id="{B09A0EBD-AD99-DB49-9B00-E9FB2EEA5FA6}"/>
              </a:ext>
            </a:extLst>
          </p:cNvPr>
          <p:cNvSpPr>
            <a:spLocks noGrp="1"/>
          </p:cNvSpPr>
          <p:nvPr>
            <p:ph type="body" sz="quarter" idx="10" hasCustomPrompt="1"/>
          </p:nvPr>
        </p:nvSpPr>
        <p:spPr>
          <a:xfrm>
            <a:off x="2581155" y="6028084"/>
            <a:ext cx="8507392" cy="488465"/>
          </a:xfrm>
          <a:prstGeom prst="rect">
            <a:avLst/>
          </a:prstGeom>
        </p:spPr>
        <p:txBody>
          <a:bodyPr anchor="ctr"/>
          <a:lstStyle>
            <a:lvl1pPr marL="0" indent="0" algn="ctr">
              <a:buFontTx/>
              <a:buNone/>
              <a:defRPr sz="2115" b="1" i="0">
                <a:latin typeface="Helvetica" pitchFamily="2" charset="0"/>
                <a:cs typeface="Arial" panose="020B0604020202020204" pitchFamily="34" charset="0"/>
              </a:defRPr>
            </a:lvl1pPr>
            <a:lvl2pPr marL="690692" indent="0" algn="ctr">
              <a:buFontTx/>
              <a:buNone/>
              <a:defRPr sz="1813"/>
            </a:lvl2pPr>
            <a:lvl3pPr marL="1381383" indent="0" algn="ctr">
              <a:buFontTx/>
              <a:buNone/>
              <a:defRPr sz="1813"/>
            </a:lvl3pPr>
            <a:lvl4pPr marL="2072075" indent="0" algn="ctr">
              <a:buFontTx/>
              <a:buNone/>
              <a:defRPr sz="1813"/>
            </a:lvl4pPr>
            <a:lvl5pPr marL="2762768" indent="0" algn="ctr">
              <a:buFontTx/>
              <a:buNone/>
              <a:defRPr sz="1813"/>
            </a:lvl5pPr>
          </a:lstStyle>
          <a:p>
            <a:pPr lvl="0"/>
            <a:r>
              <a:rPr lang="en-US"/>
              <a:t>Presenter    |   Date</a:t>
            </a:r>
          </a:p>
        </p:txBody>
      </p:sp>
      <p:sp>
        <p:nvSpPr>
          <p:cNvPr id="8" name="Picture Placeholder 7">
            <a:extLst>
              <a:ext uri="{FF2B5EF4-FFF2-40B4-BE49-F238E27FC236}">
                <a16:creationId xmlns:a16="http://schemas.microsoft.com/office/drawing/2014/main" id="{6EB31438-3383-4844-B4D9-96D18D0DFC6C}"/>
              </a:ext>
            </a:extLst>
          </p:cNvPr>
          <p:cNvSpPr>
            <a:spLocks noGrp="1"/>
          </p:cNvSpPr>
          <p:nvPr>
            <p:ph type="pic" sz="quarter" idx="13"/>
          </p:nvPr>
        </p:nvSpPr>
        <p:spPr>
          <a:xfrm>
            <a:off x="445234" y="368486"/>
            <a:ext cx="12942485" cy="3682651"/>
          </a:xfrm>
          <a:prstGeom prst="rect">
            <a:avLst/>
          </a:prstGeom>
          <a:solidFill>
            <a:srgbClr val="003E7F"/>
          </a:solidFill>
        </p:spPr>
        <p:txBody>
          <a:bodyPr/>
          <a:lstStyle>
            <a:lvl1pPr marL="0" indent="0">
              <a:buNone/>
              <a:defRPr>
                <a:solidFill>
                  <a:srgbClr val="203D7A"/>
                </a:solidFill>
              </a:defRPr>
            </a:lvl1pPr>
          </a:lstStyle>
          <a:p>
            <a:endParaRPr lang="en-US"/>
          </a:p>
        </p:txBody>
      </p:sp>
      <p:sp>
        <p:nvSpPr>
          <p:cNvPr id="9" name="Title 8">
            <a:extLst>
              <a:ext uri="{FF2B5EF4-FFF2-40B4-BE49-F238E27FC236}">
                <a16:creationId xmlns:a16="http://schemas.microsoft.com/office/drawing/2014/main" id="{AE943BFF-9BB8-E44D-85C8-1A879FBAB39D}"/>
              </a:ext>
            </a:extLst>
          </p:cNvPr>
          <p:cNvSpPr>
            <a:spLocks noGrp="1"/>
          </p:cNvSpPr>
          <p:nvPr>
            <p:ph type="title"/>
          </p:nvPr>
        </p:nvSpPr>
        <p:spPr>
          <a:xfrm>
            <a:off x="942284" y="4224759"/>
            <a:ext cx="11917680" cy="1803325"/>
          </a:xfrm>
          <a:prstGeom prst="rect">
            <a:avLst/>
          </a:prstGeom>
        </p:spPr>
        <p:txBody>
          <a:bodyPr>
            <a:normAutofit/>
          </a:bodyPr>
          <a:lstStyle>
            <a:lvl1pPr>
              <a:defRPr sz="3600">
                <a:solidFill>
                  <a:srgbClr val="003E7F"/>
                </a:solidFill>
              </a:defRPr>
            </a:lvl1pPr>
          </a:lstStyle>
          <a:p>
            <a:r>
              <a:rPr lang="en-US"/>
              <a:t>Click to edit Master title style</a:t>
            </a:r>
          </a:p>
        </p:txBody>
      </p:sp>
      <p:sp>
        <p:nvSpPr>
          <p:cNvPr id="7" name="Slide Number Placeholder 12">
            <a:extLst>
              <a:ext uri="{FF2B5EF4-FFF2-40B4-BE49-F238E27FC236}">
                <a16:creationId xmlns:a16="http://schemas.microsoft.com/office/drawing/2014/main" id="{A116DF68-BB4B-4446-BF60-109412491A33}"/>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204321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08850C4-C044-B54C-A45E-B2F039008D46}"/>
              </a:ext>
            </a:extLst>
          </p:cNvPr>
          <p:cNvPicPr>
            <a:picLocks noChangeAspect="1"/>
          </p:cNvPicPr>
          <p:nvPr userDrawn="1"/>
        </p:nvPicPr>
        <p:blipFill>
          <a:blip r:embed="rId2"/>
          <a:stretch>
            <a:fillRect/>
          </a:stretch>
        </p:blipFill>
        <p:spPr>
          <a:xfrm>
            <a:off x="551030" y="439838"/>
            <a:ext cx="12715539" cy="1579173"/>
          </a:xfrm>
          <a:prstGeom prst="rect">
            <a:avLst/>
          </a:prstGeom>
        </p:spPr>
      </p:pic>
      <p:sp>
        <p:nvSpPr>
          <p:cNvPr id="2" name="Title 1">
            <a:extLst>
              <a:ext uri="{FF2B5EF4-FFF2-40B4-BE49-F238E27FC236}">
                <a16:creationId xmlns:a16="http://schemas.microsoft.com/office/drawing/2014/main" id="{37C7D64C-D984-E04C-8690-2F457FC8CB9A}"/>
              </a:ext>
            </a:extLst>
          </p:cNvPr>
          <p:cNvSpPr>
            <a:spLocks noGrp="1"/>
          </p:cNvSpPr>
          <p:nvPr>
            <p:ph type="title" hasCustomPrompt="1"/>
          </p:nvPr>
        </p:nvSpPr>
        <p:spPr>
          <a:xfrm>
            <a:off x="960699" y="439839"/>
            <a:ext cx="11887200" cy="1579172"/>
          </a:xfrm>
          <a:prstGeom prst="rect">
            <a:avLst/>
          </a:prstGeom>
        </p:spPr>
        <p:txBody>
          <a:bodyPr>
            <a:normAutofit/>
          </a:bodyPr>
          <a:lstStyle>
            <a:lvl1pPr>
              <a:lnSpc>
                <a:spcPts val="4322"/>
              </a:lnSpc>
              <a:defRPr sz="4000">
                <a:solidFill>
                  <a:srgbClr val="003E7F"/>
                </a:solidFill>
              </a:defRPr>
            </a:lvl1pPr>
          </a:lstStyle>
          <a:p>
            <a:r>
              <a:rPr lang="en-US"/>
              <a:t>You can have two columns for text</a:t>
            </a:r>
          </a:p>
        </p:txBody>
      </p:sp>
      <p:sp>
        <p:nvSpPr>
          <p:cNvPr id="7" name="Text Placeholder 4">
            <a:extLst>
              <a:ext uri="{FF2B5EF4-FFF2-40B4-BE49-F238E27FC236}">
                <a16:creationId xmlns:a16="http://schemas.microsoft.com/office/drawing/2014/main" id="{63835F8D-2658-6C45-895F-589BEF991D3A}"/>
              </a:ext>
            </a:extLst>
          </p:cNvPr>
          <p:cNvSpPr>
            <a:spLocks noGrp="1"/>
          </p:cNvSpPr>
          <p:nvPr>
            <p:ph type="body" sz="quarter" idx="3" hasCustomPrompt="1"/>
          </p:nvPr>
        </p:nvSpPr>
        <p:spPr>
          <a:xfrm>
            <a:off x="7951808" y="2330276"/>
            <a:ext cx="5314761" cy="675929"/>
          </a:xfrm>
          <a:prstGeom prst="rect">
            <a:avLst/>
          </a:prstGeom>
        </p:spPr>
        <p:txBody>
          <a:bodyPr anchor="t"/>
          <a:lstStyle>
            <a:lvl1pPr marL="0" marR="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sz="1980" b="1" i="0">
                <a:latin typeface="Helvetica" pitchFamily="2" charset="0"/>
                <a:cs typeface="Arial" panose="020B0604020202020204" pitchFamily="34" charset="0"/>
              </a:defRPr>
            </a:lvl1pPr>
            <a:lvl2pPr marL="690692" indent="0">
              <a:buNone/>
              <a:defRPr sz="3022" b="1"/>
            </a:lvl2pPr>
            <a:lvl3pPr marL="1381383" indent="0">
              <a:buNone/>
              <a:defRPr sz="2720" b="1"/>
            </a:lvl3pPr>
            <a:lvl4pPr marL="2072075" indent="0">
              <a:buNone/>
              <a:defRPr sz="2418" b="1"/>
            </a:lvl4pPr>
            <a:lvl5pPr marL="2762768" indent="0">
              <a:buNone/>
              <a:defRPr sz="2418" b="1"/>
            </a:lvl5pPr>
            <a:lvl6pPr marL="3453458" indent="0">
              <a:buNone/>
              <a:defRPr sz="2418" b="1"/>
            </a:lvl6pPr>
            <a:lvl7pPr marL="4144151" indent="0">
              <a:buNone/>
              <a:defRPr sz="2418" b="1"/>
            </a:lvl7pPr>
            <a:lvl8pPr marL="4834843" indent="0">
              <a:buNone/>
              <a:defRPr sz="2418" b="1"/>
            </a:lvl8pPr>
            <a:lvl9pPr marL="5525537" indent="0">
              <a:buNone/>
              <a:defRPr sz="2418" b="1"/>
            </a:lvl9pPr>
          </a:lstStyle>
          <a:p>
            <a:pPr marL="0" marR="0" lvl="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a:pPr>
            <a:r>
              <a:rPr lang="en-US"/>
              <a:t>Click to edit sub header, click to edit sub header style</a:t>
            </a:r>
          </a:p>
          <a:p>
            <a:pPr lvl="0"/>
            <a:endParaRPr lang="en-US"/>
          </a:p>
        </p:txBody>
      </p:sp>
      <p:sp>
        <p:nvSpPr>
          <p:cNvPr id="8" name="Content Placeholder 5">
            <a:extLst>
              <a:ext uri="{FF2B5EF4-FFF2-40B4-BE49-F238E27FC236}">
                <a16:creationId xmlns:a16="http://schemas.microsoft.com/office/drawing/2014/main" id="{29F50EDB-DBA4-064E-85CE-ECF7D0F5548A}"/>
              </a:ext>
            </a:extLst>
          </p:cNvPr>
          <p:cNvSpPr>
            <a:spLocks noGrp="1"/>
          </p:cNvSpPr>
          <p:nvPr>
            <p:ph sz="quarter" idx="4" hasCustomPrompt="1"/>
          </p:nvPr>
        </p:nvSpPr>
        <p:spPr>
          <a:xfrm>
            <a:off x="7951808" y="3108977"/>
            <a:ext cx="5314761" cy="3693876"/>
          </a:xfrm>
          <a:prstGeom prst="rect">
            <a:avLst/>
          </a:prstGeom>
        </p:spPr>
        <p:txBody>
          <a:bodyPr vert="horz">
            <a:normAutofit/>
          </a:bodyPr>
          <a:lstStyle>
            <a:lvl1pPr marL="392439" indent="-392439" algn="l" defTabSz="414415" fontAlgn="t">
              <a:lnSpc>
                <a:spcPct val="100000"/>
              </a:lnSpc>
              <a:spcBef>
                <a:spcPts val="0"/>
              </a:spcBef>
              <a:buClr>
                <a:srgbClr val="D55320"/>
              </a:buClr>
              <a:buFont typeface="Arial" panose="020B0604020202020204" pitchFamily="34" charset="0"/>
              <a:buChar char="•"/>
              <a:tabLst>
                <a:tab pos="414415" algn="l"/>
                <a:tab pos="690692" algn="l"/>
              </a:tabLst>
              <a:defRPr sz="1600" b="0" i="0">
                <a:latin typeface="Helvetica" pitchFamily="2" charset="0"/>
                <a:cs typeface="Arial" panose="020B0604020202020204" pitchFamily="34" charset="0"/>
              </a:defRPr>
            </a:lvl1pPr>
            <a:lvl2pPr marL="690692" indent="0" algn="l">
              <a:buNone/>
              <a:defRPr sz="1813" b="0" i="0">
                <a:latin typeface="Arial" panose="020B0604020202020204" pitchFamily="34" charset="0"/>
                <a:cs typeface="Arial" panose="020B0604020202020204" pitchFamily="34" charset="0"/>
              </a:defRPr>
            </a:lvl2pPr>
            <a:lvl3pPr marL="1381383" indent="0" algn="l">
              <a:buNone/>
              <a:defRPr sz="1813" b="0" i="0">
                <a:latin typeface="Arial" panose="020B0604020202020204" pitchFamily="34" charset="0"/>
                <a:cs typeface="Arial" panose="020B0604020202020204" pitchFamily="34" charset="0"/>
              </a:defRPr>
            </a:lvl3pPr>
            <a:lvl4pPr marL="2072075" indent="0" algn="l">
              <a:buNone/>
              <a:defRPr sz="1813" b="0" i="0">
                <a:latin typeface="Arial" panose="020B0604020202020204" pitchFamily="34" charset="0"/>
                <a:cs typeface="Arial" panose="020B0604020202020204" pitchFamily="34" charset="0"/>
              </a:defRPr>
            </a:lvl4pPr>
            <a:lvl5pPr marL="2762768" indent="0" algn="l">
              <a:buNone/>
              <a:defRPr sz="1813" b="0" i="0">
                <a:latin typeface="Arial" panose="020B0604020202020204" pitchFamily="34" charset="0"/>
                <a:cs typeface="Arial" panose="020B0604020202020204" pitchFamily="34" charset="0"/>
              </a:defRPr>
            </a:lvl5pPr>
          </a:lstStyle>
          <a:p>
            <a:pPr lvl="0"/>
            <a:r>
              <a:rPr lang="en-US"/>
              <a:t>Here you have a list of items</a:t>
            </a:r>
          </a:p>
          <a:p>
            <a:pPr lvl="0"/>
            <a:endParaRPr lang="en-US"/>
          </a:p>
          <a:p>
            <a:pPr lvl="0"/>
            <a:r>
              <a:rPr lang="en-US"/>
              <a:t>And some text</a:t>
            </a:r>
          </a:p>
          <a:p>
            <a:pPr lvl="0"/>
            <a:endParaRPr lang="en-US"/>
          </a:p>
          <a:p>
            <a:pPr lvl="0"/>
            <a:r>
              <a:rPr lang="en-US"/>
              <a:t>But remember not to overload your slides with content</a:t>
            </a:r>
          </a:p>
          <a:p>
            <a:pPr lvl="0"/>
            <a:endParaRPr lang="en-US"/>
          </a:p>
          <a:p>
            <a:pPr lvl="0"/>
            <a:r>
              <a:rPr lang="en-US"/>
              <a:t>Your audience will listen to you or read the content, but won’t do both.</a:t>
            </a:r>
          </a:p>
        </p:txBody>
      </p:sp>
      <p:sp>
        <p:nvSpPr>
          <p:cNvPr id="11" name="Text Placeholder 4">
            <a:extLst>
              <a:ext uri="{FF2B5EF4-FFF2-40B4-BE49-F238E27FC236}">
                <a16:creationId xmlns:a16="http://schemas.microsoft.com/office/drawing/2014/main" id="{FA91E0F7-2623-F047-8271-6547849A9830}"/>
              </a:ext>
            </a:extLst>
          </p:cNvPr>
          <p:cNvSpPr>
            <a:spLocks noGrp="1"/>
          </p:cNvSpPr>
          <p:nvPr>
            <p:ph type="body" sz="quarter" idx="12" hasCustomPrompt="1"/>
          </p:nvPr>
        </p:nvSpPr>
        <p:spPr>
          <a:xfrm>
            <a:off x="2259394" y="2330276"/>
            <a:ext cx="4929384" cy="675932"/>
          </a:xfrm>
          <a:prstGeom prst="rect">
            <a:avLst/>
          </a:prstGeom>
        </p:spPr>
        <p:txBody>
          <a:bodyPr anchor="t"/>
          <a:lstStyle>
            <a:lvl1pPr marL="0" marR="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sz="1980" b="1" i="0">
                <a:latin typeface="Helvetica" pitchFamily="2" charset="0"/>
                <a:cs typeface="Arial" panose="020B0604020202020204" pitchFamily="34" charset="0"/>
              </a:defRPr>
            </a:lvl1pPr>
            <a:lvl2pPr marL="690692" indent="0">
              <a:buNone/>
              <a:defRPr sz="3022" b="1"/>
            </a:lvl2pPr>
            <a:lvl3pPr marL="1381383" indent="0">
              <a:buNone/>
              <a:defRPr sz="2720" b="1"/>
            </a:lvl3pPr>
            <a:lvl4pPr marL="2072075" indent="0">
              <a:buNone/>
              <a:defRPr sz="2418" b="1"/>
            </a:lvl4pPr>
            <a:lvl5pPr marL="2762768" indent="0">
              <a:buNone/>
              <a:defRPr sz="2418" b="1"/>
            </a:lvl5pPr>
            <a:lvl6pPr marL="3453458" indent="0">
              <a:buNone/>
              <a:defRPr sz="2418" b="1"/>
            </a:lvl6pPr>
            <a:lvl7pPr marL="4144151" indent="0">
              <a:buNone/>
              <a:defRPr sz="2418" b="1"/>
            </a:lvl7pPr>
            <a:lvl8pPr marL="4834843" indent="0">
              <a:buNone/>
              <a:defRPr sz="2418" b="1"/>
            </a:lvl8pPr>
            <a:lvl9pPr marL="5525537" indent="0">
              <a:buNone/>
              <a:defRPr sz="2418" b="1"/>
            </a:lvl9pPr>
          </a:lstStyle>
          <a:p>
            <a:pPr marL="0" marR="0" lvl="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a:pPr>
            <a:r>
              <a:rPr lang="en-US"/>
              <a:t>Click to edit sub header, click to edit sub header style</a:t>
            </a:r>
          </a:p>
          <a:p>
            <a:pPr lvl="0"/>
            <a:endParaRPr lang="en-US"/>
          </a:p>
        </p:txBody>
      </p:sp>
      <p:sp>
        <p:nvSpPr>
          <p:cNvPr id="12" name="Content Placeholder 5">
            <a:extLst>
              <a:ext uri="{FF2B5EF4-FFF2-40B4-BE49-F238E27FC236}">
                <a16:creationId xmlns:a16="http://schemas.microsoft.com/office/drawing/2014/main" id="{E3B71E17-27E2-EC47-8E95-D6186C593AD8}"/>
              </a:ext>
            </a:extLst>
          </p:cNvPr>
          <p:cNvSpPr>
            <a:spLocks noGrp="1"/>
          </p:cNvSpPr>
          <p:nvPr>
            <p:ph sz="quarter" idx="13" hasCustomPrompt="1"/>
          </p:nvPr>
        </p:nvSpPr>
        <p:spPr>
          <a:xfrm>
            <a:off x="2245489" y="3108962"/>
            <a:ext cx="4953964" cy="3693890"/>
          </a:xfrm>
          <a:prstGeom prst="rect">
            <a:avLst/>
          </a:prstGeom>
        </p:spPr>
        <p:txBody>
          <a:bodyPr vert="horz">
            <a:normAutofit/>
          </a:bodyPr>
          <a:lstStyle>
            <a:lvl1pPr marL="431681" indent="-431681" algn="l" defTabSz="414415" fontAlgn="t">
              <a:lnSpc>
                <a:spcPct val="100000"/>
              </a:lnSpc>
              <a:spcBef>
                <a:spcPts val="0"/>
              </a:spcBef>
              <a:buClr>
                <a:srgbClr val="D55320"/>
              </a:buClr>
              <a:buFont typeface="Wingdings" pitchFamily="2" charset="2"/>
              <a:buChar char="§"/>
              <a:tabLst>
                <a:tab pos="414415" algn="l"/>
                <a:tab pos="690692" algn="l"/>
              </a:tabLst>
              <a:defRPr sz="1600" b="0" i="0">
                <a:latin typeface="Helvetica" pitchFamily="2" charset="0"/>
                <a:cs typeface="Arial" panose="020B0604020202020204" pitchFamily="34" charset="0"/>
              </a:defRPr>
            </a:lvl1pPr>
            <a:lvl2pPr marL="690692" indent="0" algn="l">
              <a:buNone/>
              <a:defRPr sz="1813" b="0" i="0">
                <a:latin typeface="Arial" panose="020B0604020202020204" pitchFamily="34" charset="0"/>
                <a:cs typeface="Arial" panose="020B0604020202020204" pitchFamily="34" charset="0"/>
              </a:defRPr>
            </a:lvl2pPr>
            <a:lvl3pPr marL="1381383" indent="0" algn="l">
              <a:buNone/>
              <a:defRPr sz="1813" b="0" i="0">
                <a:latin typeface="Arial" panose="020B0604020202020204" pitchFamily="34" charset="0"/>
                <a:cs typeface="Arial" panose="020B0604020202020204" pitchFamily="34" charset="0"/>
              </a:defRPr>
            </a:lvl3pPr>
            <a:lvl4pPr marL="2072075" indent="0" algn="l">
              <a:buNone/>
              <a:defRPr sz="1813" b="0" i="0">
                <a:latin typeface="Arial" panose="020B0604020202020204" pitchFamily="34" charset="0"/>
                <a:cs typeface="Arial" panose="020B0604020202020204" pitchFamily="34" charset="0"/>
              </a:defRPr>
            </a:lvl4pPr>
            <a:lvl5pPr marL="2762768" indent="0" algn="l">
              <a:buNone/>
              <a:defRPr sz="1813" b="0" i="0">
                <a:latin typeface="Arial" panose="020B0604020202020204" pitchFamily="34" charset="0"/>
                <a:cs typeface="Arial" panose="020B0604020202020204" pitchFamily="34" charset="0"/>
              </a:defRPr>
            </a:lvl5pPr>
          </a:lstStyle>
          <a:p>
            <a:pPr lvl="0"/>
            <a:r>
              <a:rPr lang="en-US"/>
              <a:t>Here you have a list of items</a:t>
            </a:r>
          </a:p>
          <a:p>
            <a:pPr lvl="0"/>
            <a:endParaRPr lang="en-US"/>
          </a:p>
          <a:p>
            <a:pPr lvl="0"/>
            <a:r>
              <a:rPr lang="en-US"/>
              <a:t>And some text</a:t>
            </a:r>
          </a:p>
          <a:p>
            <a:pPr lvl="0"/>
            <a:endParaRPr lang="en-US"/>
          </a:p>
          <a:p>
            <a:pPr lvl="0"/>
            <a:r>
              <a:rPr lang="en-US"/>
              <a:t>But remember not to overload your slides with content</a:t>
            </a:r>
          </a:p>
          <a:p>
            <a:pPr lvl="0"/>
            <a:endParaRPr lang="en-US"/>
          </a:p>
          <a:p>
            <a:pPr lvl="0"/>
            <a:r>
              <a:rPr lang="en-US"/>
              <a:t>Your audience will listen to you or read the content, but won’t do both.</a:t>
            </a:r>
          </a:p>
        </p:txBody>
      </p:sp>
      <p:sp>
        <p:nvSpPr>
          <p:cNvPr id="10" name="Slide Number Placeholder 12">
            <a:extLst>
              <a:ext uri="{FF2B5EF4-FFF2-40B4-BE49-F238E27FC236}">
                <a16:creationId xmlns:a16="http://schemas.microsoft.com/office/drawing/2014/main" id="{4A673246-825F-4F6D-902B-07CBBE2DDB0F}"/>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30662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D8253E-A80C-8A47-A59A-078393247543}"/>
              </a:ext>
            </a:extLst>
          </p:cNvPr>
          <p:cNvPicPr>
            <a:picLocks noChangeAspect="1"/>
          </p:cNvPicPr>
          <p:nvPr userDrawn="1"/>
        </p:nvPicPr>
        <p:blipFill>
          <a:blip r:embed="rId2"/>
          <a:stretch>
            <a:fillRect/>
          </a:stretch>
        </p:blipFill>
        <p:spPr>
          <a:xfrm>
            <a:off x="477535" y="439839"/>
            <a:ext cx="12854043" cy="1273214"/>
          </a:xfrm>
          <a:prstGeom prst="rect">
            <a:avLst/>
          </a:prstGeom>
        </p:spPr>
      </p:pic>
      <p:sp>
        <p:nvSpPr>
          <p:cNvPr id="2" name="Title 1"/>
          <p:cNvSpPr>
            <a:spLocks noGrp="1"/>
          </p:cNvSpPr>
          <p:nvPr>
            <p:ph type="title" hasCustomPrompt="1"/>
          </p:nvPr>
        </p:nvSpPr>
        <p:spPr>
          <a:xfrm>
            <a:off x="983848" y="439839"/>
            <a:ext cx="11898775" cy="1111169"/>
          </a:xfrm>
          <a:prstGeom prst="rect">
            <a:avLst/>
          </a:prstGeom>
        </p:spPr>
        <p:txBody>
          <a:bodyPr anchor="ctr">
            <a:normAutofit/>
          </a:bodyPr>
          <a:lstStyle>
            <a:lvl1pPr algn="ctr">
              <a:lnSpc>
                <a:spcPts val="5521"/>
              </a:lnSpc>
              <a:defRPr sz="3000" b="1" i="0" baseline="0">
                <a:solidFill>
                  <a:srgbClr val="003E7F"/>
                </a:solidFill>
                <a:latin typeface="Helvetica" pitchFamily="2" charset="0"/>
                <a:cs typeface="Arial" panose="020B0604020202020204" pitchFamily="34" charset="0"/>
              </a:defRPr>
            </a:lvl1pPr>
          </a:lstStyle>
          <a:p>
            <a:r>
              <a:rPr lang="en-US"/>
              <a:t>Use smaller font size for a long title</a:t>
            </a:r>
          </a:p>
        </p:txBody>
      </p:sp>
      <p:sp>
        <p:nvSpPr>
          <p:cNvPr id="3" name="Text Placeholder 2"/>
          <p:cNvSpPr>
            <a:spLocks noGrp="1"/>
          </p:cNvSpPr>
          <p:nvPr>
            <p:ph type="body" idx="1" hasCustomPrompt="1"/>
          </p:nvPr>
        </p:nvSpPr>
        <p:spPr>
          <a:xfrm>
            <a:off x="2358032" y="2164466"/>
            <a:ext cx="10864558" cy="4537071"/>
          </a:xfrm>
          <a:prstGeom prst="rect">
            <a:avLst/>
          </a:prstGeom>
        </p:spPr>
        <p:txBody>
          <a:bodyPr>
            <a:normAutofit/>
          </a:bodyPr>
          <a:lstStyle>
            <a:lvl1pPr marL="0" indent="0" algn="l" defTabSz="86338" fontAlgn="t">
              <a:lnSpc>
                <a:spcPct val="100000"/>
              </a:lnSpc>
              <a:buClr>
                <a:srgbClr val="FFA900"/>
              </a:buClr>
              <a:buFontTx/>
              <a:buNone/>
              <a:defRPr sz="2198" b="0" i="0">
                <a:solidFill>
                  <a:schemeClr val="tx1"/>
                </a:solidFill>
                <a:latin typeface="Helvetica" pitchFamily="2" charset="0"/>
                <a:cs typeface="Arial" panose="020B0604020202020204" pitchFamily="34" charset="0"/>
              </a:defRPr>
            </a:lvl1pPr>
            <a:lvl2pPr marL="690692" indent="0">
              <a:buNone/>
              <a:defRPr sz="3022">
                <a:solidFill>
                  <a:schemeClr val="tx1">
                    <a:tint val="75000"/>
                  </a:schemeClr>
                </a:solidFill>
              </a:defRPr>
            </a:lvl2pPr>
            <a:lvl3pPr marL="1381383" indent="0">
              <a:buNone/>
              <a:defRPr sz="2720">
                <a:solidFill>
                  <a:schemeClr val="tx1">
                    <a:tint val="75000"/>
                  </a:schemeClr>
                </a:solidFill>
              </a:defRPr>
            </a:lvl3pPr>
            <a:lvl4pPr marL="2072075" indent="0">
              <a:buNone/>
              <a:defRPr sz="2418">
                <a:solidFill>
                  <a:schemeClr val="tx1">
                    <a:tint val="75000"/>
                  </a:schemeClr>
                </a:solidFill>
              </a:defRPr>
            </a:lvl4pPr>
            <a:lvl5pPr marL="2762768" indent="0">
              <a:buNone/>
              <a:defRPr sz="2418">
                <a:solidFill>
                  <a:schemeClr val="tx1">
                    <a:tint val="75000"/>
                  </a:schemeClr>
                </a:solidFill>
              </a:defRPr>
            </a:lvl5pPr>
            <a:lvl6pPr marL="3453458" indent="0">
              <a:buNone/>
              <a:defRPr sz="2418">
                <a:solidFill>
                  <a:schemeClr val="tx1">
                    <a:tint val="75000"/>
                  </a:schemeClr>
                </a:solidFill>
              </a:defRPr>
            </a:lvl6pPr>
            <a:lvl7pPr marL="4144151" indent="0">
              <a:buNone/>
              <a:defRPr sz="2418">
                <a:solidFill>
                  <a:schemeClr val="tx1">
                    <a:tint val="75000"/>
                  </a:schemeClr>
                </a:solidFill>
              </a:defRPr>
            </a:lvl7pPr>
            <a:lvl8pPr marL="4834843" indent="0">
              <a:buNone/>
              <a:defRPr sz="2418">
                <a:solidFill>
                  <a:schemeClr val="tx1">
                    <a:tint val="75000"/>
                  </a:schemeClr>
                </a:solidFill>
              </a:defRPr>
            </a:lvl8pPr>
            <a:lvl9pPr marL="5525537" indent="0">
              <a:buNone/>
              <a:defRPr sz="2418">
                <a:solidFill>
                  <a:schemeClr val="tx1">
                    <a:tint val="75000"/>
                  </a:schemeClr>
                </a:solidFill>
              </a:defRPr>
            </a:lvl9pPr>
          </a:lstStyle>
          <a:p>
            <a:pPr lvl="0"/>
            <a:r>
              <a:rPr lang="en-US"/>
              <a:t>Here you have a list of items</a:t>
            </a:r>
          </a:p>
          <a:p>
            <a:pPr lvl="0"/>
            <a:r>
              <a:rPr lang="en-US"/>
              <a:t>And some text</a:t>
            </a:r>
          </a:p>
          <a:p>
            <a:pPr lvl="0"/>
            <a:r>
              <a:rPr lang="en-US"/>
              <a:t>But remember not to overload your slides with content</a:t>
            </a:r>
          </a:p>
          <a:p>
            <a:pPr lvl="0"/>
            <a:r>
              <a:rPr lang="en-US"/>
              <a:t>Your audience will listen to you or read the content, </a:t>
            </a:r>
            <a:br>
              <a:rPr lang="en-US"/>
            </a:br>
            <a:r>
              <a:rPr lang="en-US"/>
              <a:t>but won’t do both.</a:t>
            </a:r>
          </a:p>
        </p:txBody>
      </p:sp>
      <p:sp>
        <p:nvSpPr>
          <p:cNvPr id="8" name="Slide Number Placeholder 12">
            <a:extLst>
              <a:ext uri="{FF2B5EF4-FFF2-40B4-BE49-F238E27FC236}">
                <a16:creationId xmlns:a16="http://schemas.microsoft.com/office/drawing/2014/main" id="{C6526D6E-6044-9E4E-BD97-5A56B3DAC3D9}"/>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142929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88A79C-4F47-454A-B680-9B14E02F4735}"/>
              </a:ext>
            </a:extLst>
          </p:cNvPr>
          <p:cNvPicPr>
            <a:picLocks noChangeAspect="1"/>
          </p:cNvPicPr>
          <p:nvPr userDrawn="1"/>
        </p:nvPicPr>
        <p:blipFill>
          <a:blip r:embed="rId2"/>
          <a:stretch>
            <a:fillRect/>
          </a:stretch>
        </p:blipFill>
        <p:spPr>
          <a:xfrm>
            <a:off x="551030" y="439838"/>
            <a:ext cx="12715539" cy="1579173"/>
          </a:xfrm>
          <a:prstGeom prst="rect">
            <a:avLst/>
          </a:prstGeom>
        </p:spPr>
      </p:pic>
      <p:sp>
        <p:nvSpPr>
          <p:cNvPr id="2" name="Title 1">
            <a:extLst>
              <a:ext uri="{FF2B5EF4-FFF2-40B4-BE49-F238E27FC236}">
                <a16:creationId xmlns:a16="http://schemas.microsoft.com/office/drawing/2014/main" id="{5F3E4CD3-7DB9-AA40-B587-2F3ABA40F96D}"/>
              </a:ext>
            </a:extLst>
          </p:cNvPr>
          <p:cNvSpPr>
            <a:spLocks noGrp="1"/>
          </p:cNvSpPr>
          <p:nvPr>
            <p:ph type="title" hasCustomPrompt="1"/>
          </p:nvPr>
        </p:nvSpPr>
        <p:spPr>
          <a:xfrm>
            <a:off x="1064871" y="575750"/>
            <a:ext cx="11644132" cy="1237746"/>
          </a:xfrm>
          <a:prstGeom prst="rect">
            <a:avLst/>
          </a:prstGeom>
        </p:spPr>
        <p:txBody>
          <a:bodyPr>
            <a:normAutofit/>
          </a:bodyPr>
          <a:lstStyle>
            <a:lvl1pPr>
              <a:lnSpc>
                <a:spcPts val="5077"/>
              </a:lnSpc>
              <a:defRPr sz="4000">
                <a:solidFill>
                  <a:srgbClr val="003E7F"/>
                </a:solidFill>
              </a:defRPr>
            </a:lvl1pPr>
          </a:lstStyle>
          <a:p>
            <a:r>
              <a:rPr lang="en-US"/>
              <a:t>USE THIS STYLE FOR SHORT TITLE</a:t>
            </a:r>
          </a:p>
        </p:txBody>
      </p:sp>
      <p:sp>
        <p:nvSpPr>
          <p:cNvPr id="5" name="Text Placeholder 4">
            <a:extLst>
              <a:ext uri="{FF2B5EF4-FFF2-40B4-BE49-F238E27FC236}">
                <a16:creationId xmlns:a16="http://schemas.microsoft.com/office/drawing/2014/main" id="{A1D38C8F-155D-AC4C-828C-5674C8BFBA9E}"/>
              </a:ext>
            </a:extLst>
          </p:cNvPr>
          <p:cNvSpPr>
            <a:spLocks noGrp="1"/>
          </p:cNvSpPr>
          <p:nvPr>
            <p:ph type="body" sz="quarter" idx="10" hasCustomPrompt="1"/>
          </p:nvPr>
        </p:nvSpPr>
        <p:spPr>
          <a:xfrm>
            <a:off x="2380075" y="2349661"/>
            <a:ext cx="10886494" cy="1238491"/>
          </a:xfrm>
          <a:prstGeom prst="rect">
            <a:avLst/>
          </a:prstGeom>
        </p:spPr>
        <p:txBody>
          <a:bodyPr/>
          <a:lstStyle>
            <a:lvl1pPr marL="0" indent="0">
              <a:buFontTx/>
              <a:buNone/>
              <a:defRPr sz="2720" b="1" i="0">
                <a:latin typeface="Helvetica" pitchFamily="2" charset="0"/>
                <a:cs typeface="Arial" panose="020B0604020202020204" pitchFamily="34" charset="0"/>
              </a:defRPr>
            </a:lvl1pPr>
            <a:lvl2pPr marL="690692" indent="0">
              <a:buFontTx/>
              <a:buNone/>
              <a:defRPr sz="2115" b="0" i="0">
                <a:latin typeface="Helvetica" pitchFamily="2"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 for subhead</a:t>
            </a:r>
          </a:p>
          <a:p>
            <a:pPr lvl="1"/>
            <a:br>
              <a:rPr lang="en-US"/>
            </a:br>
            <a:r>
              <a:rPr lang="en-US"/>
              <a:t>Second level</a:t>
            </a:r>
          </a:p>
        </p:txBody>
      </p:sp>
      <p:sp>
        <p:nvSpPr>
          <p:cNvPr id="12" name="Text Placeholder 11">
            <a:extLst>
              <a:ext uri="{FF2B5EF4-FFF2-40B4-BE49-F238E27FC236}">
                <a16:creationId xmlns:a16="http://schemas.microsoft.com/office/drawing/2014/main" id="{5783181C-EB8D-074C-AD23-4640ABC78140}"/>
              </a:ext>
            </a:extLst>
          </p:cNvPr>
          <p:cNvSpPr>
            <a:spLocks noGrp="1"/>
          </p:cNvSpPr>
          <p:nvPr>
            <p:ph type="body" sz="quarter" idx="11" hasCustomPrompt="1"/>
          </p:nvPr>
        </p:nvSpPr>
        <p:spPr>
          <a:xfrm>
            <a:off x="2380066" y="3761772"/>
            <a:ext cx="10886494" cy="2905940"/>
          </a:xfrm>
          <a:prstGeom prst="rect">
            <a:avLst/>
          </a:prstGeom>
        </p:spPr>
        <p:txBody>
          <a:bodyPr/>
          <a:lstStyle>
            <a:lvl1pPr marL="0" indent="0">
              <a:buFontTx/>
              <a:buNone/>
              <a:defRPr sz="1813" b="0" i="0">
                <a:latin typeface="Helvetica" pitchFamily="2" charset="0"/>
                <a:cs typeface="Arial" panose="020B0604020202020204" pitchFamily="34" charset="0"/>
              </a:defRPr>
            </a:lvl1pPr>
            <a:lvl2pPr marL="690692" indent="0">
              <a:buFontTx/>
              <a:buNone/>
              <a:defRPr sz="1813"/>
            </a:lvl2pPr>
            <a:lvl3pPr marL="1381383" indent="0">
              <a:buFontTx/>
              <a:buNone/>
              <a:defRPr sz="1813"/>
            </a:lvl3pPr>
            <a:lvl4pPr marL="2072075" indent="0">
              <a:buFontTx/>
              <a:buNone/>
              <a:defRPr sz="1813"/>
            </a:lvl4pPr>
            <a:lvl5pPr marL="2762768" indent="0">
              <a:buFontTx/>
              <a:buNone/>
              <a:defRPr sz="1813"/>
            </a:lvl5pPr>
          </a:lstStyle>
          <a:p>
            <a:pPr lvl="0"/>
            <a:r>
              <a:rPr lang="en-US"/>
              <a:t>Click to add your body text</a:t>
            </a:r>
          </a:p>
        </p:txBody>
      </p:sp>
      <p:sp>
        <p:nvSpPr>
          <p:cNvPr id="7" name="Slide Number Placeholder 12">
            <a:extLst>
              <a:ext uri="{FF2B5EF4-FFF2-40B4-BE49-F238E27FC236}">
                <a16:creationId xmlns:a16="http://schemas.microsoft.com/office/drawing/2014/main" id="{83A9110B-DA07-7046-8568-43A8E5EF7451}"/>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153826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DD1F42-3D36-DC40-A64E-5E6C60BA86E2}"/>
              </a:ext>
            </a:extLst>
          </p:cNvPr>
          <p:cNvSpPr/>
          <p:nvPr userDrawn="1"/>
        </p:nvSpPr>
        <p:spPr>
          <a:xfrm>
            <a:off x="5" y="-19791"/>
            <a:ext cx="4207652" cy="673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p>
        </p:txBody>
      </p:sp>
      <p:pic>
        <p:nvPicPr>
          <p:cNvPr id="14" name="Picture 13">
            <a:extLst>
              <a:ext uri="{FF2B5EF4-FFF2-40B4-BE49-F238E27FC236}">
                <a16:creationId xmlns:a16="http://schemas.microsoft.com/office/drawing/2014/main" id="{1AC3C93B-B6A7-F14B-9254-A85162EBC5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9106" y="253341"/>
            <a:ext cx="8868212" cy="1784773"/>
          </a:xfrm>
          <a:prstGeom prst="rect">
            <a:avLst/>
          </a:prstGeom>
        </p:spPr>
      </p:pic>
      <p:sp>
        <p:nvSpPr>
          <p:cNvPr id="3" name="Content Placeholder 2"/>
          <p:cNvSpPr>
            <a:spLocks noGrp="1"/>
          </p:cNvSpPr>
          <p:nvPr>
            <p:ph idx="1" hasCustomPrompt="1"/>
          </p:nvPr>
        </p:nvSpPr>
        <p:spPr>
          <a:xfrm>
            <a:off x="4529105" y="2364465"/>
            <a:ext cx="8868211" cy="4351824"/>
          </a:xfrm>
          <a:prstGeom prst="rect">
            <a:avLst/>
          </a:prstGeom>
        </p:spPr>
        <p:txBody>
          <a:bodyPr>
            <a:normAutofit/>
          </a:bodyPr>
          <a:lstStyle>
            <a:lvl1pPr marL="86338" indent="-431681" algn="l">
              <a:lnSpc>
                <a:spcPts val="3050"/>
              </a:lnSpc>
              <a:spcBef>
                <a:spcPts val="0"/>
              </a:spcBef>
              <a:buClr>
                <a:srgbClr val="FFA900"/>
              </a:buClr>
              <a:buFont typeface="Helvetica" pitchFamily="2" charset="0"/>
              <a:buChar char="●"/>
              <a:defRPr sz="2198" b="0" i="0">
                <a:latin typeface="Helvetica" pitchFamily="2" charset="0"/>
                <a:cs typeface="Arial" panose="020B0604020202020204" pitchFamily="34" charset="0"/>
              </a:defRPr>
            </a:lvl1pPr>
            <a:lvl2pPr marL="690692" indent="0" algn="l">
              <a:buFontTx/>
              <a:buNone/>
              <a:defRPr sz="1813" b="0" i="0">
                <a:latin typeface="Arial" panose="020B0604020202020204" pitchFamily="34" charset="0"/>
                <a:cs typeface="Arial" panose="020B0604020202020204" pitchFamily="34" charset="0"/>
              </a:defRPr>
            </a:lvl2pPr>
            <a:lvl3pPr marL="1381383" indent="0" algn="l">
              <a:buFontTx/>
              <a:buNone/>
              <a:defRPr sz="1813" b="0" i="0">
                <a:latin typeface="Arial" panose="020B0604020202020204" pitchFamily="34" charset="0"/>
                <a:cs typeface="Arial" panose="020B0604020202020204" pitchFamily="34" charset="0"/>
              </a:defRPr>
            </a:lvl3pPr>
            <a:lvl4pPr marL="2072075" indent="0" algn="l">
              <a:buFontTx/>
              <a:buNone/>
              <a:defRPr sz="1813" b="0" i="0">
                <a:latin typeface="Arial" panose="020B0604020202020204" pitchFamily="34" charset="0"/>
                <a:cs typeface="Arial" panose="020B0604020202020204" pitchFamily="34" charset="0"/>
              </a:defRPr>
            </a:lvl4pPr>
            <a:lvl5pPr marL="2762768" indent="0" algn="l">
              <a:buFontTx/>
              <a:buNone/>
              <a:defRPr sz="1813" b="0" i="0">
                <a:latin typeface="Arial" panose="020B0604020202020204" pitchFamily="34" charset="0"/>
                <a:cs typeface="Arial" panose="020B0604020202020204" pitchFamily="34" charset="0"/>
              </a:defRPr>
            </a:lvl5pPr>
          </a:lstStyle>
          <a:p>
            <a:pPr lvl="0"/>
            <a:r>
              <a:rPr lang="en-US"/>
              <a:t>Here you have a list of items</a:t>
            </a:r>
          </a:p>
          <a:p>
            <a:pPr lvl="0"/>
            <a:r>
              <a:rPr lang="en-US"/>
              <a:t>And some text</a:t>
            </a:r>
          </a:p>
          <a:p>
            <a:pPr lvl="0"/>
            <a:r>
              <a:rPr lang="en-US"/>
              <a:t>But remember not to overload your slides with content</a:t>
            </a:r>
          </a:p>
          <a:p>
            <a:pPr lvl="0"/>
            <a:r>
              <a:rPr lang="en-US"/>
              <a:t>Your audience will listen to you or read the content, </a:t>
            </a:r>
            <a:br>
              <a:rPr lang="en-US"/>
            </a:br>
            <a:r>
              <a:rPr lang="en-US"/>
              <a:t>but won’t do both.</a:t>
            </a:r>
          </a:p>
        </p:txBody>
      </p:sp>
      <p:sp>
        <p:nvSpPr>
          <p:cNvPr id="13" name="Subtitle 2">
            <a:extLst>
              <a:ext uri="{FF2B5EF4-FFF2-40B4-BE49-F238E27FC236}">
                <a16:creationId xmlns:a16="http://schemas.microsoft.com/office/drawing/2014/main" id="{31AA3527-FA62-3643-A32C-0DE752E78235}"/>
              </a:ext>
            </a:extLst>
          </p:cNvPr>
          <p:cNvSpPr>
            <a:spLocks noGrp="1"/>
          </p:cNvSpPr>
          <p:nvPr>
            <p:ph type="subTitle" idx="10" hasCustomPrompt="1"/>
          </p:nvPr>
        </p:nvSpPr>
        <p:spPr>
          <a:xfrm>
            <a:off x="4738093" y="449088"/>
            <a:ext cx="8462453" cy="1589025"/>
          </a:xfrm>
          <a:prstGeom prst="rect">
            <a:avLst/>
          </a:prstGeom>
        </p:spPr>
        <p:txBody>
          <a:bodyPr anchor="ctr">
            <a:normAutofit/>
          </a:bodyPr>
          <a:lstStyle>
            <a:lvl1pPr marL="0" indent="0" algn="ctr">
              <a:buNone/>
              <a:defRPr sz="4000" b="1" i="0">
                <a:solidFill>
                  <a:srgbClr val="003E7F"/>
                </a:solidFill>
                <a:latin typeface="Helvetica" pitchFamily="2" charset="0"/>
                <a:cs typeface="Arial" panose="020B0604020202020204" pitchFamily="34" charset="0"/>
              </a:defRPr>
            </a:lvl1pPr>
            <a:lvl2pPr marL="690692" indent="0" algn="ctr">
              <a:buNone/>
              <a:defRPr sz="3022"/>
            </a:lvl2pPr>
            <a:lvl3pPr marL="1381383" indent="0" algn="ctr">
              <a:buNone/>
              <a:defRPr sz="2720"/>
            </a:lvl3pPr>
            <a:lvl4pPr marL="2072075" indent="0" algn="ctr">
              <a:buNone/>
              <a:defRPr sz="2418"/>
            </a:lvl4pPr>
            <a:lvl5pPr marL="2762768" indent="0" algn="ctr">
              <a:buNone/>
              <a:defRPr sz="2418"/>
            </a:lvl5pPr>
            <a:lvl6pPr marL="3453458" indent="0" algn="ctr">
              <a:buNone/>
              <a:defRPr sz="2418"/>
            </a:lvl6pPr>
            <a:lvl7pPr marL="4144151" indent="0" algn="ctr">
              <a:buNone/>
              <a:defRPr sz="2418"/>
            </a:lvl7pPr>
            <a:lvl8pPr marL="4834843" indent="0" algn="ctr">
              <a:buNone/>
              <a:defRPr sz="2418"/>
            </a:lvl8pPr>
            <a:lvl9pPr marL="5525537" indent="0" algn="ctr">
              <a:buNone/>
              <a:defRPr sz="2418"/>
            </a:lvl9pPr>
          </a:lstStyle>
          <a:p>
            <a:r>
              <a:rPr lang="en-US"/>
              <a:t>Use chart to explain </a:t>
            </a:r>
            <a:br>
              <a:rPr lang="en-US"/>
            </a:br>
            <a:r>
              <a:rPr lang="en-US"/>
              <a:t>your ideas</a:t>
            </a:r>
          </a:p>
        </p:txBody>
      </p:sp>
      <p:sp>
        <p:nvSpPr>
          <p:cNvPr id="4" name="Chart Placeholder 3">
            <a:extLst>
              <a:ext uri="{FF2B5EF4-FFF2-40B4-BE49-F238E27FC236}">
                <a16:creationId xmlns:a16="http://schemas.microsoft.com/office/drawing/2014/main" id="{6666A88B-C6F0-BC4D-9F12-CFAFCC610570}"/>
              </a:ext>
            </a:extLst>
          </p:cNvPr>
          <p:cNvSpPr>
            <a:spLocks noGrp="1"/>
          </p:cNvSpPr>
          <p:nvPr>
            <p:ph type="chart" sz="quarter" idx="11"/>
          </p:nvPr>
        </p:nvSpPr>
        <p:spPr>
          <a:xfrm>
            <a:off x="300395" y="253343"/>
            <a:ext cx="3635715" cy="4872839"/>
          </a:xfrm>
          <a:prstGeom prst="rect">
            <a:avLst/>
          </a:prstGeom>
          <a:solidFill>
            <a:schemeClr val="bg1">
              <a:lumMod val="65000"/>
            </a:schemeClr>
          </a:solidFill>
          <a:ln w="19050">
            <a:solidFill>
              <a:schemeClr val="bg1">
                <a:lumMod val="95000"/>
              </a:schemeClr>
            </a:solidFill>
          </a:ln>
        </p:spPr>
        <p:txBody>
          <a:bodyPr anchor="ctr"/>
          <a:lstStyle>
            <a:lvl1pPr algn="ctr">
              <a:defRPr b="0" i="0">
                <a:solidFill>
                  <a:schemeClr val="bg1"/>
                </a:solidFill>
                <a:latin typeface="Arial" panose="020B0604020202020204" pitchFamily="34" charset="0"/>
                <a:cs typeface="Arial" panose="020B0604020202020204" pitchFamily="34" charset="0"/>
              </a:defRPr>
            </a:lvl1pPr>
          </a:lstStyle>
          <a:p>
            <a:endParaRPr lang="en-US"/>
          </a:p>
        </p:txBody>
      </p:sp>
      <p:sp>
        <p:nvSpPr>
          <p:cNvPr id="8" name="Slide Number Placeholder 12">
            <a:extLst>
              <a:ext uri="{FF2B5EF4-FFF2-40B4-BE49-F238E27FC236}">
                <a16:creationId xmlns:a16="http://schemas.microsoft.com/office/drawing/2014/main" id="{BBC0CF9B-D1BF-6940-9CB2-3A5BDAD07B23}"/>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51584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3C14F30-98EA-DB40-9F26-C6859977261E}"/>
              </a:ext>
            </a:extLst>
          </p:cNvPr>
          <p:cNvSpPr/>
          <p:nvPr userDrawn="1"/>
        </p:nvSpPr>
        <p:spPr>
          <a:xfrm>
            <a:off x="9155674" y="1"/>
            <a:ext cx="4661939" cy="673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p>
        </p:txBody>
      </p:sp>
      <p:pic>
        <p:nvPicPr>
          <p:cNvPr id="10" name="Picture 9">
            <a:extLst>
              <a:ext uri="{FF2B5EF4-FFF2-40B4-BE49-F238E27FC236}">
                <a16:creationId xmlns:a16="http://schemas.microsoft.com/office/drawing/2014/main" id="{1917377C-5F33-4E4E-BDDD-B0EA39242E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281" y="282129"/>
            <a:ext cx="8463280" cy="1784773"/>
          </a:xfrm>
          <a:prstGeom prst="rect">
            <a:avLst/>
          </a:prstGeom>
        </p:spPr>
      </p:pic>
      <p:sp>
        <p:nvSpPr>
          <p:cNvPr id="3" name="Content Placeholder 2">
            <a:extLst>
              <a:ext uri="{FF2B5EF4-FFF2-40B4-BE49-F238E27FC236}">
                <a16:creationId xmlns:a16="http://schemas.microsoft.com/office/drawing/2014/main" id="{A13EE4D2-0606-184C-84F2-461F4610851C}"/>
              </a:ext>
            </a:extLst>
          </p:cNvPr>
          <p:cNvSpPr>
            <a:spLocks noGrp="1"/>
          </p:cNvSpPr>
          <p:nvPr>
            <p:ph idx="1" hasCustomPrompt="1"/>
          </p:nvPr>
        </p:nvSpPr>
        <p:spPr>
          <a:xfrm>
            <a:off x="1412466" y="4099238"/>
            <a:ext cx="7400095" cy="2636859"/>
          </a:xfrm>
          <a:prstGeom prst="rect">
            <a:avLst/>
          </a:prstGeom>
        </p:spPr>
        <p:txBody>
          <a:bodyPr>
            <a:normAutofit/>
          </a:bodyPr>
          <a:lstStyle>
            <a:lvl1pPr marL="345347" indent="-345347" algn="l">
              <a:lnSpc>
                <a:spcPct val="100000"/>
              </a:lnSpc>
              <a:buClr>
                <a:srgbClr val="D55320"/>
              </a:buClr>
              <a:buFont typeface="+mj-lt"/>
              <a:buAutoNum type="arabicPeriod"/>
              <a:defRPr sz="1800" b="0" i="0">
                <a:latin typeface="Helvetica" pitchFamily="2" charset="0"/>
                <a:cs typeface="Arial" panose="020B0604020202020204" pitchFamily="34" charset="0"/>
              </a:defRPr>
            </a:lvl1pPr>
            <a:lvl2pPr marL="690692" indent="0" algn="l">
              <a:buFontTx/>
              <a:buNone/>
              <a:defRPr sz="1813" b="0" i="0">
                <a:latin typeface="Arial" panose="020B0604020202020204" pitchFamily="34" charset="0"/>
                <a:cs typeface="Arial" panose="020B0604020202020204" pitchFamily="34" charset="0"/>
              </a:defRPr>
            </a:lvl2pPr>
            <a:lvl3pPr marL="1381383" indent="0" algn="l">
              <a:buFontTx/>
              <a:buNone/>
              <a:defRPr sz="1813" b="0" i="0">
                <a:latin typeface="Arial" panose="020B0604020202020204" pitchFamily="34" charset="0"/>
                <a:cs typeface="Arial" panose="020B0604020202020204" pitchFamily="34" charset="0"/>
              </a:defRPr>
            </a:lvl3pPr>
            <a:lvl4pPr marL="2072075" indent="0" algn="l">
              <a:buFontTx/>
              <a:buNone/>
              <a:defRPr sz="1813" b="0" i="0">
                <a:latin typeface="Arial" panose="020B0604020202020204" pitchFamily="34" charset="0"/>
                <a:cs typeface="Arial" panose="020B0604020202020204" pitchFamily="34" charset="0"/>
              </a:defRPr>
            </a:lvl4pPr>
            <a:lvl5pPr marL="2762768" indent="0" algn="l">
              <a:buFontTx/>
              <a:buNone/>
              <a:defRPr sz="1813" b="0" i="0">
                <a:latin typeface="Arial" panose="020B0604020202020204" pitchFamily="34" charset="0"/>
                <a:cs typeface="Arial" panose="020B0604020202020204" pitchFamily="34" charset="0"/>
              </a:defRPr>
            </a:lvl5pPr>
          </a:lstStyle>
          <a:p>
            <a:pPr lvl="0"/>
            <a:r>
              <a:rPr lang="en-US"/>
              <a:t>Here you have a second list of items</a:t>
            </a:r>
          </a:p>
          <a:p>
            <a:pPr lvl="0"/>
            <a:r>
              <a:rPr lang="en-US"/>
              <a:t>And some text</a:t>
            </a:r>
          </a:p>
          <a:p>
            <a:pPr lvl="0"/>
            <a:r>
              <a:rPr lang="en-US"/>
              <a:t>But remember not to overload your slides with content</a:t>
            </a:r>
          </a:p>
          <a:p>
            <a:pPr lvl="0"/>
            <a:r>
              <a:rPr lang="en-US"/>
              <a:t>Your audience will listen to you or read the content, </a:t>
            </a:r>
            <a:br>
              <a:rPr lang="en-US"/>
            </a:br>
            <a:r>
              <a:rPr lang="en-US"/>
              <a:t>but won’t do both.</a:t>
            </a:r>
          </a:p>
        </p:txBody>
      </p:sp>
      <p:sp>
        <p:nvSpPr>
          <p:cNvPr id="7" name="Subtitle 2">
            <a:extLst>
              <a:ext uri="{FF2B5EF4-FFF2-40B4-BE49-F238E27FC236}">
                <a16:creationId xmlns:a16="http://schemas.microsoft.com/office/drawing/2014/main" id="{59307D1E-E59F-FD47-937F-DF9CCF31B8C7}"/>
              </a:ext>
            </a:extLst>
          </p:cNvPr>
          <p:cNvSpPr>
            <a:spLocks noGrp="1"/>
          </p:cNvSpPr>
          <p:nvPr>
            <p:ph type="subTitle" idx="10" hasCustomPrompt="1"/>
          </p:nvPr>
        </p:nvSpPr>
        <p:spPr>
          <a:xfrm>
            <a:off x="528906" y="433138"/>
            <a:ext cx="8065775" cy="1632306"/>
          </a:xfrm>
          <a:prstGeom prst="rect">
            <a:avLst/>
          </a:prstGeom>
        </p:spPr>
        <p:txBody>
          <a:bodyPr anchor="ctr">
            <a:normAutofit/>
          </a:bodyPr>
          <a:lstStyle>
            <a:lvl1pPr marL="0" indent="0" algn="ctr">
              <a:buNone/>
              <a:defRPr sz="4000" b="1" i="0">
                <a:solidFill>
                  <a:srgbClr val="003E7F"/>
                </a:solidFill>
                <a:latin typeface="Helvetica" pitchFamily="2" charset="0"/>
                <a:cs typeface="Arial" panose="020B0604020202020204" pitchFamily="34" charset="0"/>
              </a:defRPr>
            </a:lvl1pPr>
            <a:lvl2pPr marL="690692" indent="0" algn="ctr">
              <a:buNone/>
              <a:defRPr sz="3022"/>
            </a:lvl2pPr>
            <a:lvl3pPr marL="1381383" indent="0" algn="ctr">
              <a:buNone/>
              <a:defRPr sz="2720"/>
            </a:lvl3pPr>
            <a:lvl4pPr marL="2072075" indent="0" algn="ctr">
              <a:buNone/>
              <a:defRPr sz="2418"/>
            </a:lvl4pPr>
            <a:lvl5pPr marL="2762768" indent="0" algn="ctr">
              <a:buNone/>
              <a:defRPr sz="2418"/>
            </a:lvl5pPr>
            <a:lvl6pPr marL="3453458" indent="0" algn="ctr">
              <a:buNone/>
              <a:defRPr sz="2418"/>
            </a:lvl6pPr>
            <a:lvl7pPr marL="4144151" indent="0" algn="ctr">
              <a:buNone/>
              <a:defRPr sz="2418"/>
            </a:lvl7pPr>
            <a:lvl8pPr marL="4834843" indent="0" algn="ctr">
              <a:buNone/>
              <a:defRPr sz="2418"/>
            </a:lvl8pPr>
            <a:lvl9pPr marL="5525537" indent="0" algn="ctr">
              <a:buNone/>
              <a:defRPr sz="2418"/>
            </a:lvl9pPr>
          </a:lstStyle>
          <a:p>
            <a:r>
              <a:rPr lang="en-US"/>
              <a:t>Click to edit Master </a:t>
            </a:r>
            <a:br>
              <a:rPr lang="en-US"/>
            </a:br>
            <a:r>
              <a:rPr lang="en-US"/>
              <a:t>subtitle style</a:t>
            </a:r>
          </a:p>
        </p:txBody>
      </p:sp>
      <p:sp>
        <p:nvSpPr>
          <p:cNvPr id="12" name="Content Placeholder 2">
            <a:extLst>
              <a:ext uri="{FF2B5EF4-FFF2-40B4-BE49-F238E27FC236}">
                <a16:creationId xmlns:a16="http://schemas.microsoft.com/office/drawing/2014/main" id="{7A841714-E81D-AA43-AFFC-8B03AFFFF219}"/>
              </a:ext>
            </a:extLst>
          </p:cNvPr>
          <p:cNvSpPr>
            <a:spLocks noGrp="1"/>
          </p:cNvSpPr>
          <p:nvPr>
            <p:ph idx="12" hasCustomPrompt="1"/>
          </p:nvPr>
        </p:nvSpPr>
        <p:spPr>
          <a:xfrm>
            <a:off x="528916" y="2302951"/>
            <a:ext cx="8283657" cy="1796287"/>
          </a:xfrm>
          <a:prstGeom prst="rect">
            <a:avLst/>
          </a:prstGeom>
        </p:spPr>
        <p:txBody>
          <a:bodyPr numCol="1">
            <a:normAutofit/>
          </a:bodyPr>
          <a:lstStyle>
            <a:lvl1pPr marL="0" indent="0" algn="l" defTabSz="276277">
              <a:lnSpc>
                <a:spcPct val="100000"/>
              </a:lnSpc>
              <a:spcBef>
                <a:spcPts val="0"/>
              </a:spcBef>
              <a:buClr>
                <a:srgbClr val="D55320"/>
              </a:buClr>
              <a:buFont typeface="Arial" panose="020B0604020202020204" pitchFamily="34" charset="0"/>
              <a:buNone/>
              <a:defRPr sz="2200" b="0" i="0" kern="0" baseline="0">
                <a:latin typeface="Helvetica" pitchFamily="2" charset="0"/>
                <a:cs typeface="Arial" panose="020B0604020202020204" pitchFamily="34" charset="0"/>
              </a:defRPr>
            </a:lvl1pPr>
            <a:lvl2pPr marL="690692" indent="0" algn="l">
              <a:buFontTx/>
              <a:buNone/>
              <a:defRPr sz="1813" b="0" i="0">
                <a:latin typeface="Arial" panose="020B0604020202020204" pitchFamily="34" charset="0"/>
                <a:cs typeface="Arial" panose="020B0604020202020204" pitchFamily="34" charset="0"/>
              </a:defRPr>
            </a:lvl2pPr>
            <a:lvl3pPr marL="1381383" indent="0" algn="l">
              <a:buFontTx/>
              <a:buNone/>
              <a:defRPr sz="1813" b="0" i="0">
                <a:latin typeface="Arial" panose="020B0604020202020204" pitchFamily="34" charset="0"/>
                <a:cs typeface="Arial" panose="020B0604020202020204" pitchFamily="34" charset="0"/>
              </a:defRPr>
            </a:lvl3pPr>
            <a:lvl4pPr marL="2072075" indent="0" algn="l">
              <a:buFontTx/>
              <a:buNone/>
              <a:defRPr sz="1813" b="0" i="0">
                <a:latin typeface="Arial" panose="020B0604020202020204" pitchFamily="34" charset="0"/>
                <a:cs typeface="Arial" panose="020B0604020202020204" pitchFamily="34" charset="0"/>
              </a:defRPr>
            </a:lvl4pPr>
            <a:lvl5pPr marL="2762768" indent="0" algn="l">
              <a:buFontTx/>
              <a:buNone/>
              <a:defRPr sz="1813" b="0" i="0">
                <a:latin typeface="Arial" panose="020B0604020202020204" pitchFamily="34" charset="0"/>
                <a:cs typeface="Arial" panose="020B0604020202020204" pitchFamily="34" charset="0"/>
              </a:defRPr>
            </a:lvl5pPr>
          </a:lstStyle>
          <a:p>
            <a:pPr lvl="0"/>
            <a:r>
              <a:rPr lang="en-US"/>
              <a:t>Here you have some text, but remember not to overload your slides with content</a:t>
            </a:r>
          </a:p>
          <a:p>
            <a:pPr lvl="0"/>
            <a:endParaRPr lang="en-US"/>
          </a:p>
          <a:p>
            <a:pPr lvl="0"/>
            <a:r>
              <a:rPr lang="en-US"/>
              <a:t>Your audience will listen to you or read the content, </a:t>
            </a:r>
          </a:p>
          <a:p>
            <a:pPr lvl="0"/>
            <a:r>
              <a:rPr lang="en-US"/>
              <a:t>but won’t do both.</a:t>
            </a:r>
          </a:p>
        </p:txBody>
      </p:sp>
      <p:sp>
        <p:nvSpPr>
          <p:cNvPr id="8" name="Content Placeholder 7">
            <a:extLst>
              <a:ext uri="{FF2B5EF4-FFF2-40B4-BE49-F238E27FC236}">
                <a16:creationId xmlns:a16="http://schemas.microsoft.com/office/drawing/2014/main" id="{A3278F2D-788A-414F-8031-7FFFF2E773AC}"/>
              </a:ext>
            </a:extLst>
          </p:cNvPr>
          <p:cNvSpPr>
            <a:spLocks noGrp="1"/>
          </p:cNvSpPr>
          <p:nvPr>
            <p:ph sz="quarter" idx="13"/>
          </p:nvPr>
        </p:nvSpPr>
        <p:spPr>
          <a:xfrm>
            <a:off x="9492090" y="282112"/>
            <a:ext cx="3976228" cy="6188130"/>
          </a:xfrm>
          <a:prstGeom prst="rect">
            <a:avLst/>
          </a:prstGeom>
          <a:solidFill>
            <a:schemeClr val="tx1">
              <a:lumMod val="50000"/>
              <a:lumOff val="50000"/>
            </a:schemeClr>
          </a:solidFill>
          <a:ln w="15875">
            <a:solidFill>
              <a:schemeClr val="bg1"/>
            </a:solidFill>
          </a:ln>
        </p:spPr>
        <p:txBody>
          <a:bodyPr anchor="ctr"/>
          <a:lstStyle>
            <a:lvl1pPr algn="ctr">
              <a:defRPr>
                <a:solidFill>
                  <a:schemeClr val="bg1"/>
                </a:solidFill>
              </a:defRPr>
            </a:lvl1pPr>
          </a:lstStyle>
          <a:p>
            <a:pPr lvl="0"/>
            <a:endParaRPr lang="en-US"/>
          </a:p>
        </p:txBody>
      </p:sp>
      <p:sp>
        <p:nvSpPr>
          <p:cNvPr id="11" name="Slide Number Placeholder 12">
            <a:extLst>
              <a:ext uri="{FF2B5EF4-FFF2-40B4-BE49-F238E27FC236}">
                <a16:creationId xmlns:a16="http://schemas.microsoft.com/office/drawing/2014/main" id="{5F766517-3435-3546-945B-5EDBC62BB1A1}"/>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353345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C2934AB-B0E1-4247-9E39-C63DEBC709F5}"/>
              </a:ext>
            </a:extLst>
          </p:cNvPr>
          <p:cNvSpPr/>
          <p:nvPr userDrawn="1"/>
        </p:nvSpPr>
        <p:spPr>
          <a:xfrm>
            <a:off x="1381760" y="1301159"/>
            <a:ext cx="10992668" cy="4962820"/>
          </a:xfrm>
          <a:prstGeom prst="rect">
            <a:avLst/>
          </a:prstGeom>
          <a:noFill/>
          <a:ln w="635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solidFill>
                <a:srgbClr val="0048AA"/>
              </a:solidFill>
            </a:endParaRPr>
          </a:p>
        </p:txBody>
      </p:sp>
      <p:sp>
        <p:nvSpPr>
          <p:cNvPr id="3" name="Text Placeholder 2">
            <a:extLst>
              <a:ext uri="{FF2B5EF4-FFF2-40B4-BE49-F238E27FC236}">
                <a16:creationId xmlns:a16="http://schemas.microsoft.com/office/drawing/2014/main" id="{214642D2-EC25-F741-B326-3036018D8B6E}"/>
              </a:ext>
            </a:extLst>
          </p:cNvPr>
          <p:cNvSpPr>
            <a:spLocks noGrp="1"/>
          </p:cNvSpPr>
          <p:nvPr>
            <p:ph type="body" sz="quarter" idx="10" hasCustomPrompt="1"/>
          </p:nvPr>
        </p:nvSpPr>
        <p:spPr>
          <a:xfrm>
            <a:off x="1873057" y="2210822"/>
            <a:ext cx="10240376" cy="3684693"/>
          </a:xfrm>
          <a:prstGeom prst="rect">
            <a:avLst/>
          </a:prstGeom>
        </p:spPr>
        <p:txBody>
          <a:bodyPr/>
          <a:lstStyle>
            <a:lvl1pPr marL="0" marR="0" indent="0" algn="ctr" defTabSz="690692" rtl="0" eaLnBrk="1" fontAlgn="auto" latinLnBrk="0" hangingPunct="1">
              <a:lnSpc>
                <a:spcPct val="100000"/>
              </a:lnSpc>
              <a:spcBef>
                <a:spcPts val="0"/>
              </a:spcBef>
              <a:spcAft>
                <a:spcPts val="0"/>
              </a:spcAft>
              <a:buClrTx/>
              <a:buSzTx/>
              <a:buFontTx/>
              <a:buNone/>
              <a:tabLst/>
              <a:defRPr>
                <a:latin typeface="Helvetica" pitchFamily="2" charset="0"/>
              </a:defRPr>
            </a:lvl1pPr>
          </a:lstStyle>
          <a:p>
            <a:pPr marL="0" marR="0" lvl="0" indent="0" algn="ctr" defTabSz="690692" rtl="0" eaLnBrk="1" fontAlgn="auto" latinLnBrk="0" hangingPunct="1">
              <a:lnSpc>
                <a:spcPct val="100000"/>
              </a:lnSpc>
              <a:spcBef>
                <a:spcPts val="0"/>
              </a:spcBef>
              <a:spcAft>
                <a:spcPts val="0"/>
              </a:spcAft>
              <a:buClrTx/>
              <a:buSzTx/>
              <a:buFontTx/>
              <a:buNone/>
              <a:tabLst/>
              <a:defRPr/>
            </a:pPr>
            <a:r>
              <a:rPr lang="en-US" sz="3628" b="0" i="0">
                <a:latin typeface="Arial" panose="020B0604020202020204" pitchFamily="34" charset="0"/>
                <a:cs typeface="Arial" panose="020B0604020202020204" pitchFamily="34" charset="0"/>
              </a:rPr>
              <a:t>Insert your quotation here to start or </a:t>
            </a:r>
            <a:br>
              <a:rPr lang="en-US" sz="3628" b="0" i="0">
                <a:latin typeface="Arial" panose="020B0604020202020204" pitchFamily="34" charset="0"/>
                <a:cs typeface="Arial" panose="020B0604020202020204" pitchFamily="34" charset="0"/>
              </a:rPr>
            </a:br>
            <a:r>
              <a:rPr lang="en-US" sz="3628" b="0" i="0">
                <a:latin typeface="Arial" panose="020B0604020202020204" pitchFamily="34" charset="0"/>
                <a:cs typeface="Arial" panose="020B0604020202020204" pitchFamily="34" charset="0"/>
              </a:rPr>
              <a:t>to end your presentation</a:t>
            </a:r>
          </a:p>
          <a:p>
            <a:pPr marL="0" indent="0" algn="ctr">
              <a:buNone/>
            </a:pPr>
            <a:endParaRPr lang="en-US" sz="3628" i="1">
              <a:latin typeface="Adobe Garamond Pro" panose="02020502060506020403" pitchFamily="18" charset="77"/>
            </a:endParaRPr>
          </a:p>
          <a:p>
            <a:pPr marL="0" indent="0" algn="ctr">
              <a:buNone/>
            </a:pPr>
            <a:r>
              <a:rPr lang="en-US" sz="4231" i="1">
                <a:latin typeface="Adobe Garamond Pro" panose="02020502060506020403" pitchFamily="18" charset="77"/>
              </a:rPr>
              <a:t>“Quotations are commonly printed as a means </a:t>
            </a:r>
            <a:br>
              <a:rPr lang="en-US" sz="4231" i="1">
                <a:latin typeface="Adobe Garamond Pro" panose="02020502060506020403" pitchFamily="18" charset="77"/>
              </a:rPr>
            </a:br>
            <a:r>
              <a:rPr lang="en-US" sz="4231" i="1">
                <a:latin typeface="Adobe Garamond Pro" panose="02020502060506020403" pitchFamily="18" charset="77"/>
              </a:rPr>
              <a:t>of inspiration and to invoke philosophical </a:t>
            </a:r>
            <a:br>
              <a:rPr lang="en-US" sz="4231" i="1">
                <a:latin typeface="Adobe Garamond Pro" panose="02020502060506020403" pitchFamily="18" charset="77"/>
              </a:rPr>
            </a:br>
            <a:r>
              <a:rPr lang="en-US" sz="4231" i="1">
                <a:latin typeface="Adobe Garamond Pro" panose="02020502060506020403" pitchFamily="18" charset="77"/>
              </a:rPr>
              <a:t>thoughts from the reader.”</a:t>
            </a:r>
          </a:p>
        </p:txBody>
      </p:sp>
      <p:sp>
        <p:nvSpPr>
          <p:cNvPr id="8" name="TextBox 7">
            <a:extLst>
              <a:ext uri="{FF2B5EF4-FFF2-40B4-BE49-F238E27FC236}">
                <a16:creationId xmlns:a16="http://schemas.microsoft.com/office/drawing/2014/main" id="{2266DBF8-C56D-6348-BADD-17F133FC5153}"/>
              </a:ext>
            </a:extLst>
          </p:cNvPr>
          <p:cNvSpPr txBox="1"/>
          <p:nvPr userDrawn="1"/>
        </p:nvSpPr>
        <p:spPr>
          <a:xfrm>
            <a:off x="5785237" y="361261"/>
            <a:ext cx="559683" cy="1569660"/>
          </a:xfrm>
          <a:prstGeom prst="rect">
            <a:avLst/>
          </a:prstGeom>
          <a:noFill/>
        </p:spPr>
        <p:txBody>
          <a:bodyPr wrap="square" rtlCol="0" anchor="t">
            <a:spAutoFit/>
          </a:bodyPr>
          <a:lstStyle/>
          <a:p>
            <a:pPr algn="r"/>
            <a:r>
              <a:rPr lang="en-US" sz="9600" b="1" i="0">
                <a:solidFill>
                  <a:srgbClr val="FFC000"/>
                </a:solidFill>
                <a:latin typeface="Adobe Garamond Pro" panose="02020502060506020403" pitchFamily="18" charset="77"/>
              </a:rPr>
              <a:t>{</a:t>
            </a:r>
            <a:endParaRPr lang="en-US" sz="9600" b="1" i="0">
              <a:solidFill>
                <a:srgbClr val="FFC000"/>
              </a:solidFill>
            </a:endParaRPr>
          </a:p>
        </p:txBody>
      </p:sp>
      <p:sp>
        <p:nvSpPr>
          <p:cNvPr id="10" name="TextBox 9">
            <a:extLst>
              <a:ext uri="{FF2B5EF4-FFF2-40B4-BE49-F238E27FC236}">
                <a16:creationId xmlns:a16="http://schemas.microsoft.com/office/drawing/2014/main" id="{385655BB-7694-314A-8339-28D1C39A686E}"/>
              </a:ext>
            </a:extLst>
          </p:cNvPr>
          <p:cNvSpPr txBox="1"/>
          <p:nvPr userDrawn="1"/>
        </p:nvSpPr>
        <p:spPr>
          <a:xfrm>
            <a:off x="7383451" y="361261"/>
            <a:ext cx="620201" cy="1569660"/>
          </a:xfrm>
          <a:prstGeom prst="rect">
            <a:avLst/>
          </a:prstGeom>
          <a:noFill/>
        </p:spPr>
        <p:txBody>
          <a:bodyPr wrap="square" rtlCol="0" anchor="t">
            <a:spAutoFit/>
          </a:bodyPr>
          <a:lstStyle/>
          <a:p>
            <a:pPr algn="l"/>
            <a:r>
              <a:rPr lang="en-US" sz="9600" b="1" i="0">
                <a:solidFill>
                  <a:srgbClr val="FFC000"/>
                </a:solidFill>
                <a:latin typeface="Adobe Garamond Pro" panose="02020502060506020403" pitchFamily="18" charset="77"/>
              </a:rPr>
              <a:t>}</a:t>
            </a:r>
            <a:endParaRPr lang="en-US" sz="9600" b="1" i="0">
              <a:solidFill>
                <a:srgbClr val="FFC000"/>
              </a:solidFill>
            </a:endParaRPr>
          </a:p>
        </p:txBody>
      </p:sp>
      <p:pic>
        <p:nvPicPr>
          <p:cNvPr id="11" name="Picture Placeholder 63">
            <a:extLst>
              <a:ext uri="{FF2B5EF4-FFF2-40B4-BE49-F238E27FC236}">
                <a16:creationId xmlns:a16="http://schemas.microsoft.com/office/drawing/2014/main" id="{E71E9F82-3418-0547-A84F-B910EBC00F96}"/>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553421" y="495126"/>
            <a:ext cx="710758" cy="1435797"/>
          </a:xfrm>
          <a:prstGeom prst="rect">
            <a:avLst/>
          </a:prstGeom>
          <a:solidFill>
            <a:schemeClr val="bg1">
              <a:alpha val="42000"/>
            </a:schemeClr>
          </a:solidFill>
        </p:spPr>
      </p:pic>
      <p:sp>
        <p:nvSpPr>
          <p:cNvPr id="12" name="Slide Number Placeholder 12">
            <a:extLst>
              <a:ext uri="{FF2B5EF4-FFF2-40B4-BE49-F238E27FC236}">
                <a16:creationId xmlns:a16="http://schemas.microsoft.com/office/drawing/2014/main" id="{91E97545-FA05-ED43-82A8-F69AA29EDD4A}"/>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369617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3799-0DBA-41D9-B369-9632B064BB21}"/>
              </a:ext>
            </a:extLst>
          </p:cNvPr>
          <p:cNvSpPr>
            <a:spLocks noGrp="1"/>
          </p:cNvSpPr>
          <p:nvPr>
            <p:ph type="title"/>
          </p:nvPr>
        </p:nvSpPr>
        <p:spPr/>
        <p:txBody>
          <a:bodyPr/>
          <a:lstStyle/>
          <a:p>
            <a:r>
              <a:rPr lang="en-US"/>
              <a:t>Click to edit Master title style</a:t>
            </a:r>
          </a:p>
        </p:txBody>
      </p:sp>
      <p:sp>
        <p:nvSpPr>
          <p:cNvPr id="5" name="Text Placeholder 2">
            <a:extLst>
              <a:ext uri="{FF2B5EF4-FFF2-40B4-BE49-F238E27FC236}">
                <a16:creationId xmlns:a16="http://schemas.microsoft.com/office/drawing/2014/main" id="{7023B2FB-7583-40FA-B67B-75F1F1C7BFDA}"/>
              </a:ext>
            </a:extLst>
          </p:cNvPr>
          <p:cNvSpPr>
            <a:spLocks noGrp="1"/>
          </p:cNvSpPr>
          <p:nvPr>
            <p:ph idx="1"/>
          </p:nvPr>
        </p:nvSpPr>
        <p:spPr>
          <a:xfrm>
            <a:off x="949960" y="2344914"/>
            <a:ext cx="11917680" cy="4163175"/>
          </a:xfrm>
          <a:prstGeom prst="rect">
            <a:avLst/>
          </a:prstGeom>
        </p:spPr>
        <p:txBody>
          <a:bodyPr vert="horz" lIns="91440" tIns="45720" rIns="91440" bIns="45720" rtlCol="0">
            <a:normAutofit/>
          </a:bodyPr>
          <a:lstStyle>
            <a:lvl1pPr marL="259072" indent="-259072">
              <a:lnSpc>
                <a:spcPct val="100000"/>
              </a:lnSpc>
              <a:buClr>
                <a:srgbClr val="D55320"/>
              </a:buClr>
              <a:buFont typeface="Arial" panose="020B0604020202020204" pitchFamily="34" charset="0"/>
              <a:buChar char="•"/>
              <a:defRPr/>
            </a:lvl1pPr>
            <a:lvl2pPr marL="777217" indent="-259072">
              <a:lnSpc>
                <a:spcPct val="100000"/>
              </a:lnSpc>
              <a:buClr>
                <a:srgbClr val="D55320"/>
              </a:buClr>
              <a:buFont typeface="Arial" panose="020B0604020202020204" pitchFamily="34" charset="0"/>
              <a:buChar char="•"/>
              <a:defRPr/>
            </a:lvl2pPr>
            <a:lvl3pPr marL="1295362" indent="-259072">
              <a:lnSpc>
                <a:spcPct val="100000"/>
              </a:lnSpc>
              <a:buClr>
                <a:srgbClr val="D55320"/>
              </a:buClr>
              <a:buFont typeface="Arial" panose="020B0604020202020204" pitchFamily="34" charset="0"/>
              <a:buChar char="•"/>
              <a:defRPr/>
            </a:lvl3pPr>
            <a:lvl4pPr marL="1813507" indent="-259072">
              <a:lnSpc>
                <a:spcPct val="100000"/>
              </a:lnSpc>
              <a:buClr>
                <a:srgbClr val="D55320"/>
              </a:buClr>
              <a:buFont typeface="Arial" panose="020B0604020202020204" pitchFamily="34" charset="0"/>
              <a:buChar char="•"/>
              <a:defRPr/>
            </a:lvl4pPr>
            <a:lvl5pPr marL="2331651" indent="-259072">
              <a:lnSpc>
                <a:spcPct val="100000"/>
              </a:lnSpc>
              <a:buClr>
                <a:srgbClr val="D55320"/>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0">
            <a:extLst>
              <a:ext uri="{FF2B5EF4-FFF2-40B4-BE49-F238E27FC236}">
                <a16:creationId xmlns:a16="http://schemas.microsoft.com/office/drawing/2014/main" id="{276E11F9-2C48-48A3-BB9C-46A3E06BE10E}"/>
              </a:ext>
            </a:extLst>
          </p:cNvPr>
          <p:cNvSpPr>
            <a:spLocks noGrp="1"/>
          </p:cNvSpPr>
          <p:nvPr>
            <p:ph type="ftr" sz="quarter" idx="3"/>
          </p:nvPr>
        </p:nvSpPr>
        <p:spPr>
          <a:xfrm>
            <a:off x="2425758" y="7203864"/>
            <a:ext cx="11408635" cy="372009"/>
          </a:xfrm>
          <a:prstGeom prst="rect">
            <a:avLst/>
          </a:prstGeom>
        </p:spPr>
        <p:txBody>
          <a:bodyPr vert="horz" lIns="91440" tIns="45720" rIns="91440" bIns="45720" rtlCol="0" anchor="ctr"/>
          <a:lstStyle>
            <a:lvl1pPr algn="ctr">
              <a:defRPr lang="en-US" sz="1020" b="0" i="0" u="none" strike="noStrike" smtClean="0">
                <a:solidFill>
                  <a:srgbClr val="FFFFFF"/>
                </a:solidFill>
                <a:effectLst/>
                <a:latin typeface="Helvetica" pitchFamily="2" charset="0"/>
                <a:cs typeface="Arial" panose="020B0604020202020204" pitchFamily="34" charset="0"/>
              </a:defRPr>
            </a:lvl1pPr>
          </a:lstStyle>
          <a:p>
            <a:r>
              <a:rPr lang="en-US"/>
              <a:t>#AgeAction2019</a:t>
            </a:r>
          </a:p>
        </p:txBody>
      </p:sp>
    </p:spTree>
    <p:extLst>
      <p:ext uri="{BB962C8B-B14F-4D97-AF65-F5344CB8AC3E}">
        <p14:creationId xmlns:p14="http://schemas.microsoft.com/office/powerpoint/2010/main" val="329262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20760" y="2069042"/>
            <a:ext cx="10546879"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25840F1B-26ED-E246-815B-01C839C9DE62}"/>
              </a:ext>
            </a:extLst>
          </p:cNvPr>
          <p:cNvSpPr>
            <a:spLocks noGrp="1"/>
          </p:cNvSpPr>
          <p:nvPr>
            <p:ph type="title"/>
          </p:nvPr>
        </p:nvSpPr>
        <p:spPr>
          <a:xfrm>
            <a:off x="2320761" y="361058"/>
            <a:ext cx="9176078" cy="1502305"/>
          </a:xfrm>
          <a:prstGeom prst="rect">
            <a:avLst/>
          </a:prstGeom>
        </p:spPr>
        <p:txBody>
          <a:bodyPr vert="horz" lIns="91440" tIns="45720" rIns="91440" bIns="45720" rtlCol="0" anchor="ctr">
            <a:normAutofit/>
          </a:bodyPr>
          <a:lstStyle/>
          <a:p>
            <a:r>
              <a:rPr lang="en-US"/>
              <a:t>Click to edit Master title style</a:t>
            </a:r>
          </a:p>
        </p:txBody>
      </p:sp>
      <p:sp>
        <p:nvSpPr>
          <p:cNvPr id="13" name="Rectangle 12">
            <a:extLst>
              <a:ext uri="{FF2B5EF4-FFF2-40B4-BE49-F238E27FC236}">
                <a16:creationId xmlns:a16="http://schemas.microsoft.com/office/drawing/2014/main" id="{FB1F7DAD-E3E3-B047-AAE2-DFA17578A8E4}"/>
              </a:ext>
            </a:extLst>
          </p:cNvPr>
          <p:cNvSpPr/>
          <p:nvPr userDrawn="1"/>
        </p:nvSpPr>
        <p:spPr>
          <a:xfrm>
            <a:off x="2306316" y="7101108"/>
            <a:ext cx="11511279" cy="679516"/>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8AA"/>
              </a:solidFill>
            </a:endParaRPr>
          </a:p>
        </p:txBody>
      </p:sp>
      <p:cxnSp>
        <p:nvCxnSpPr>
          <p:cNvPr id="15" name="Straight Connector 14">
            <a:extLst>
              <a:ext uri="{FF2B5EF4-FFF2-40B4-BE49-F238E27FC236}">
                <a16:creationId xmlns:a16="http://schemas.microsoft.com/office/drawing/2014/main" id="{B313F5BD-89EC-8745-B168-8E5F6D0D54F8}"/>
              </a:ext>
            </a:extLst>
          </p:cNvPr>
          <p:cNvCxnSpPr>
            <a:cxnSpLocks/>
          </p:cNvCxnSpPr>
          <p:nvPr userDrawn="1"/>
        </p:nvCxnSpPr>
        <p:spPr>
          <a:xfrm flipH="1">
            <a:off x="12392326" y="7090158"/>
            <a:ext cx="1" cy="682242"/>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C5F0AABB-EE8C-FF47-B9C6-BCB32E25F692}"/>
              </a:ext>
            </a:extLst>
          </p:cNvPr>
          <p:cNvCxnSpPr>
            <a:cxnSpLocks/>
          </p:cNvCxnSpPr>
          <p:nvPr userDrawn="1"/>
        </p:nvCxnSpPr>
        <p:spPr>
          <a:xfrm>
            <a:off x="2236922" y="7101108"/>
            <a:ext cx="0" cy="693192"/>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17" name="Footer Placeholder 10">
            <a:extLst>
              <a:ext uri="{FF2B5EF4-FFF2-40B4-BE49-F238E27FC236}">
                <a16:creationId xmlns:a16="http://schemas.microsoft.com/office/drawing/2014/main" id="{3E18DC34-8714-C94A-B2B9-20FF53FDBA18}"/>
              </a:ext>
            </a:extLst>
          </p:cNvPr>
          <p:cNvSpPr txBox="1">
            <a:spLocks/>
          </p:cNvSpPr>
          <p:nvPr userDrawn="1"/>
        </p:nvSpPr>
        <p:spPr>
          <a:xfrm>
            <a:off x="3097708" y="7108122"/>
            <a:ext cx="8503226" cy="679518"/>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200" i="1">
                <a:latin typeface="Helvetica Oblique" pitchFamily="2" charset="0"/>
              </a:rPr>
              <a:t>Improving the lives of 40 million older adults by 2030  </a:t>
            </a:r>
            <a:r>
              <a:rPr lang="en-US" sz="1200">
                <a:latin typeface="Helvetica" pitchFamily="2" charset="0"/>
              </a:rPr>
              <a:t>|  © 2019 National Council on Aging  |  ncoa.org  |  @</a:t>
            </a:r>
            <a:r>
              <a:rPr lang="en-US" sz="1200" err="1">
                <a:latin typeface="Helvetica" pitchFamily="2" charset="0"/>
              </a:rPr>
              <a:t>NCOAging</a:t>
            </a:r>
            <a:r>
              <a:rPr lang="en-US" sz="1200">
                <a:latin typeface="Helvetica" pitchFamily="2" charset="0"/>
              </a:rPr>
              <a:t> </a:t>
            </a:r>
          </a:p>
        </p:txBody>
      </p:sp>
      <p:pic>
        <p:nvPicPr>
          <p:cNvPr id="22" name="Picture 21">
            <a:extLst>
              <a:ext uri="{FF2B5EF4-FFF2-40B4-BE49-F238E27FC236}">
                <a16:creationId xmlns:a16="http://schemas.microsoft.com/office/drawing/2014/main" id="{2C0E69CA-231F-7041-877C-9A7A94B707C9}"/>
              </a:ext>
            </a:extLst>
          </p:cNvPr>
          <p:cNvPicPr>
            <a:picLocks noChangeAspect="1"/>
          </p:cNvPicPr>
          <p:nvPr userDrawn="1"/>
        </p:nvPicPr>
        <p:blipFill>
          <a:blip r:embed="rId14"/>
          <a:stretch>
            <a:fillRect/>
          </a:stretch>
        </p:blipFill>
        <p:spPr>
          <a:xfrm>
            <a:off x="515656" y="7206237"/>
            <a:ext cx="1450016" cy="405964"/>
          </a:xfrm>
          <a:prstGeom prst="rect">
            <a:avLst/>
          </a:prstGeom>
        </p:spPr>
      </p:pic>
      <p:sp>
        <p:nvSpPr>
          <p:cNvPr id="11" name="Slide Number Placeholder 12">
            <a:extLst>
              <a:ext uri="{FF2B5EF4-FFF2-40B4-BE49-F238E27FC236}">
                <a16:creationId xmlns:a16="http://schemas.microsoft.com/office/drawing/2014/main" id="{F68F0A8E-B96C-E344-BDED-F4F81913961E}"/>
              </a:ext>
            </a:extLst>
          </p:cNvPr>
          <p:cNvSpPr>
            <a:spLocks noGrp="1"/>
          </p:cNvSpPr>
          <p:nvPr>
            <p:ph type="sldNum" sz="quarter" idx="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3653639776"/>
      </p:ext>
    </p:extLst>
  </p:cSld>
  <p:clrMap bg1="lt1" tx1="dk1" bg2="lt2" tx2="dk2" accent1="accent1" accent2="accent2" accent3="accent3" accent4="accent4" accent5="accent5" accent6="accent6" hlink="hlink" folHlink="folHlink"/>
  <p:sldLayoutIdLst>
    <p:sldLayoutId id="2147483709" r:id="rId1"/>
    <p:sldLayoutId id="2147483687" r:id="rId2"/>
    <p:sldLayoutId id="2147483712" r:id="rId3"/>
    <p:sldLayoutId id="2147483713" r:id="rId4"/>
    <p:sldLayoutId id="2147483714" r:id="rId5"/>
    <p:sldLayoutId id="2147483692" r:id="rId6"/>
    <p:sldLayoutId id="2147483693" r:id="rId7"/>
    <p:sldLayoutId id="2147483696" r:id="rId8"/>
    <p:sldLayoutId id="2147483720" r:id="rId9"/>
    <p:sldLayoutId id="2147483722" r:id="rId10"/>
    <p:sldLayoutId id="2147483724" r:id="rId11"/>
    <p:sldLayoutId id="2147483725" r:id="rId12"/>
  </p:sldLayoutIdLst>
  <p:hf hdr="0" dt="0"/>
  <p:txStyles>
    <p:titleStyle>
      <a:lvl1pPr algn="ctr" defTabSz="1036290" rtl="0" eaLnBrk="1" latinLnBrk="0" hangingPunct="1">
        <a:lnSpc>
          <a:spcPct val="90000"/>
        </a:lnSpc>
        <a:spcBef>
          <a:spcPct val="0"/>
        </a:spcBef>
        <a:buNone/>
        <a:defRPr sz="4000" b="1" kern="1200">
          <a:solidFill>
            <a:srgbClr val="003E7F"/>
          </a:solidFill>
          <a:latin typeface="Helvetica" pitchFamily="2" charset="0"/>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mailto:ann.kayrish@ncoa.org" TargetMode="External"/><Relationship Id="rId1" Type="http://schemas.openxmlformats.org/officeDocument/2006/relationships/slideLayout" Target="../slideLayouts/slideLayout9.xml"/><Relationship Id="rId4" Type="http://schemas.openxmlformats.org/officeDocument/2006/relationships/hyperlink" Target="http://www.sourcewatch.org/index.php/Environmental_impacts_of_coal"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dtech4beginners.com/2018/04/26/the-edtech-survey-2018-results-are-in/" TargetMode="External"/><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www.ncoa.org/" TargetMode="External"/><Relationship Id="rId5" Type="http://schemas.openxmlformats.org/officeDocument/2006/relationships/hyperlink" Target="https://www.ncoa.org/ncoa_acf/covid-19-resources-for-professionals/" TargetMode="External"/><Relationship Id="rId4" Type="http://schemas.openxmlformats.org/officeDocument/2006/relationships/hyperlink" Target="https://www.ncoa.org/covid-19/covid-19-resources-for-professionals-1/key-government-resources-for-professional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2mkcg26uvg1cz.cloudfront.net/wp-content/uploads/Changes_to_Medicare_and_Benefits_Eligibility_Under_COVID-19_QA.pdf" TargetMode="External"/><Relationship Id="rId2" Type="http://schemas.openxmlformats.org/officeDocument/2006/relationships/hyperlink" Target="https://www.ncoa.org/ncoa_acf/covid-19-resources-for-professionals/" TargetMode="External"/><Relationship Id="rId1" Type="http://schemas.openxmlformats.org/officeDocument/2006/relationships/slideLayout" Target="../slideLayouts/slideLayout9.xml"/><Relationship Id="rId4" Type="http://schemas.openxmlformats.org/officeDocument/2006/relationships/hyperlink" Target="https://d2mkcg26uvg1cz.cloudfront.net/wp-content/uploads/COVID-19_Medicare-Coverage_Q__A_sheet-4-22-20.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2mkcg26uvg1cz.cloudfront.net/wp-content/uploads/Tools-for-Reaching-a-Remote-Audience.pd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FA238D-EB06-9B4D-9473-3B7FE2D612CD}"/>
              </a:ext>
            </a:extLst>
          </p:cNvPr>
          <p:cNvSpPr/>
          <p:nvPr/>
        </p:nvSpPr>
        <p:spPr>
          <a:xfrm>
            <a:off x="1" y="-1452404"/>
            <a:ext cx="13817600" cy="6135562"/>
          </a:xfrm>
          <a:prstGeom prst="rect">
            <a:avLst/>
          </a:prstGeom>
          <a:solidFill>
            <a:srgbClr val="003E7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8176" tIns="69088" rIns="138176" bIns="69088" numCol="1" spcCol="0" rtlCol="0" fromWordArt="0" anchor="ctr" anchorCtr="0" forceAA="0" compatLnSpc="1">
            <a:prstTxWarp prst="textNoShape">
              <a:avLst/>
            </a:prstTxWarp>
            <a:noAutofit/>
          </a:bodyPr>
          <a:lstStyle/>
          <a:p>
            <a:pPr algn="ctr"/>
            <a:endParaRPr lang="en-US" sz="3032"/>
          </a:p>
        </p:txBody>
      </p:sp>
      <p:pic>
        <p:nvPicPr>
          <p:cNvPr id="2" name="Picture 1">
            <a:extLst>
              <a:ext uri="{FF2B5EF4-FFF2-40B4-BE49-F238E27FC236}">
                <a16:creationId xmlns:a16="http://schemas.microsoft.com/office/drawing/2014/main" id="{46B759F6-D24B-D74D-8E6A-D94552603350}"/>
              </a:ext>
            </a:extLst>
          </p:cNvPr>
          <p:cNvPicPr>
            <a:picLocks noChangeAspect="1"/>
          </p:cNvPicPr>
          <p:nvPr/>
        </p:nvPicPr>
        <p:blipFill>
          <a:blip r:embed="rId2"/>
          <a:stretch>
            <a:fillRect/>
          </a:stretch>
        </p:blipFill>
        <p:spPr>
          <a:xfrm>
            <a:off x="715862" y="-882587"/>
            <a:ext cx="13317741" cy="5278124"/>
          </a:xfrm>
          <a:prstGeom prst="rect">
            <a:avLst/>
          </a:prstGeom>
        </p:spPr>
      </p:pic>
      <p:sp>
        <p:nvSpPr>
          <p:cNvPr id="14" name="Subtitle 13">
            <a:extLst>
              <a:ext uri="{FF2B5EF4-FFF2-40B4-BE49-F238E27FC236}">
                <a16:creationId xmlns:a16="http://schemas.microsoft.com/office/drawing/2014/main" id="{FF56B3EC-3251-EE4D-9C4A-64CAD0ADFE04}"/>
              </a:ext>
            </a:extLst>
          </p:cNvPr>
          <p:cNvSpPr>
            <a:spLocks noGrp="1"/>
          </p:cNvSpPr>
          <p:nvPr>
            <p:ph type="subTitle" idx="4294967295"/>
          </p:nvPr>
        </p:nvSpPr>
        <p:spPr>
          <a:xfrm>
            <a:off x="853440" y="1078548"/>
            <a:ext cx="12070080" cy="1893252"/>
          </a:xfrm>
        </p:spPr>
        <p:txBody>
          <a:bodyPr>
            <a:normAutofit fontScale="70000" lnSpcReduction="20000"/>
          </a:bodyPr>
          <a:lstStyle/>
          <a:p>
            <a:pPr marL="0" indent="0" algn="ctr">
              <a:lnSpc>
                <a:spcPct val="100000"/>
              </a:lnSpc>
              <a:buNone/>
            </a:pPr>
            <a:r>
              <a:rPr lang="en-US" sz="6595" b="1" cap="all" dirty="0">
                <a:solidFill>
                  <a:schemeClr val="bg1"/>
                </a:solidFill>
                <a:latin typeface="Franklin Gothic Demi" panose="020B0603020102020204" pitchFamily="34" charset="0"/>
              </a:rPr>
              <a:t>A Listening forum on benefits outreach and enrollment during covid-19 </a:t>
            </a:r>
          </a:p>
        </p:txBody>
      </p:sp>
      <p:sp>
        <p:nvSpPr>
          <p:cNvPr id="15" name="Text Placeholder 14">
            <a:extLst>
              <a:ext uri="{FF2B5EF4-FFF2-40B4-BE49-F238E27FC236}">
                <a16:creationId xmlns:a16="http://schemas.microsoft.com/office/drawing/2014/main" id="{DE302F38-80D7-A84B-87BF-2B426F63BF72}"/>
              </a:ext>
            </a:extLst>
          </p:cNvPr>
          <p:cNvSpPr>
            <a:spLocks noGrp="1"/>
          </p:cNvSpPr>
          <p:nvPr>
            <p:ph type="body" sz="quarter" idx="4294967295"/>
          </p:nvPr>
        </p:nvSpPr>
        <p:spPr>
          <a:xfrm>
            <a:off x="2855495" y="3756057"/>
            <a:ext cx="8855242" cy="927100"/>
          </a:xfrm>
        </p:spPr>
        <p:txBody>
          <a:bodyPr>
            <a:normAutofit/>
          </a:bodyPr>
          <a:lstStyle/>
          <a:p>
            <a:pPr marL="0" indent="0" algn="ctr">
              <a:buNone/>
            </a:pPr>
            <a:r>
              <a:rPr lang="en-US" dirty="0">
                <a:solidFill>
                  <a:schemeClr val="bg1"/>
                </a:solidFill>
                <a:latin typeface="Franklin Gothic Medium" panose="020B0603020102020204" pitchFamily="34" charset="0"/>
              </a:rPr>
              <a:t>Ann Kayrish, Brandy Bauer  |   July 9, 2020</a:t>
            </a:r>
          </a:p>
        </p:txBody>
      </p:sp>
      <p:sp>
        <p:nvSpPr>
          <p:cNvPr id="23" name="Footer Placeholder 18">
            <a:extLst>
              <a:ext uri="{FF2B5EF4-FFF2-40B4-BE49-F238E27FC236}">
                <a16:creationId xmlns:a16="http://schemas.microsoft.com/office/drawing/2014/main" id="{84378282-86AB-F347-88EF-841C59161309}"/>
              </a:ext>
            </a:extLst>
          </p:cNvPr>
          <p:cNvSpPr txBox="1">
            <a:spLocks/>
          </p:cNvSpPr>
          <p:nvPr/>
        </p:nvSpPr>
        <p:spPr>
          <a:xfrm>
            <a:off x="23714" y="6411695"/>
            <a:ext cx="13817599" cy="1482132"/>
          </a:xfrm>
          <a:prstGeom prst="rect">
            <a:avLst/>
          </a:prstGeom>
          <a:solidFill>
            <a:schemeClr val="bg1"/>
          </a:solidFill>
        </p:spPr>
        <p:txBody>
          <a:bodyPr vert="horz" lIns="125615" tIns="62807" rIns="125615" bIns="62807" rtlCol="0" anchor="ctr"/>
          <a:lstStyle>
            <a:defPPr>
              <a:defRPr lang="en-US"/>
            </a:defPPr>
            <a:lvl1pPr marL="0" algn="ctr" defTabSz="509412" rtl="0" eaLnBrk="1" latinLnBrk="0" hangingPunct="1">
              <a:defRPr sz="2640" b="0" i="1" kern="1200">
                <a:solidFill>
                  <a:srgbClr val="D55320"/>
                </a:solidFill>
                <a:latin typeface="Adobe Garamond Pro" panose="02020502060506020403" pitchFamily="18" charset="77"/>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a:lstStyle>
          <a:p>
            <a:r>
              <a:rPr lang="en-US" sz="3628">
                <a:cs typeface="Arial" panose="020B0604020202020204" pitchFamily="34" charset="0"/>
              </a:rPr>
              <a:t>Improving the lives of</a:t>
            </a:r>
            <a:r>
              <a:rPr lang="en-US" sz="3628" spc="-412">
                <a:cs typeface="Arial" panose="020B0604020202020204" pitchFamily="34" charset="0"/>
              </a:rPr>
              <a:t> </a:t>
            </a:r>
            <a:r>
              <a:rPr lang="en-US" sz="3628">
                <a:cs typeface="Arial" panose="020B0604020202020204" pitchFamily="34" charset="0"/>
              </a:rPr>
              <a:t>40 million older adults by 2030</a:t>
            </a:r>
          </a:p>
        </p:txBody>
      </p:sp>
      <p:pic>
        <p:nvPicPr>
          <p:cNvPr id="22" name="Picture 21">
            <a:extLst>
              <a:ext uri="{FF2B5EF4-FFF2-40B4-BE49-F238E27FC236}">
                <a16:creationId xmlns:a16="http://schemas.microsoft.com/office/drawing/2014/main" id="{31A756F7-0267-CD4C-95BB-8522D81F8EC8}"/>
              </a:ext>
            </a:extLst>
          </p:cNvPr>
          <p:cNvPicPr>
            <a:picLocks noChangeAspect="1"/>
          </p:cNvPicPr>
          <p:nvPr/>
        </p:nvPicPr>
        <p:blipFill>
          <a:blip r:embed="rId3"/>
          <a:stretch>
            <a:fillRect/>
          </a:stretch>
        </p:blipFill>
        <p:spPr>
          <a:xfrm>
            <a:off x="5434663" y="5252975"/>
            <a:ext cx="3750532" cy="1087864"/>
          </a:xfrm>
          <a:prstGeom prst="rect">
            <a:avLst/>
          </a:prstGeom>
        </p:spPr>
      </p:pic>
    </p:spTree>
    <p:extLst>
      <p:ext uri="{BB962C8B-B14F-4D97-AF65-F5344CB8AC3E}">
        <p14:creationId xmlns:p14="http://schemas.microsoft.com/office/powerpoint/2010/main" val="214942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C6E815-BC4D-41CF-B9B6-D42C1D2A8FFD}"/>
              </a:ext>
            </a:extLst>
          </p:cNvPr>
          <p:cNvSpPr>
            <a:spLocks noGrp="1"/>
          </p:cNvSpPr>
          <p:nvPr>
            <p:ph type="title"/>
          </p:nvPr>
        </p:nvSpPr>
        <p:spPr>
          <a:xfrm>
            <a:off x="2320761" y="361058"/>
            <a:ext cx="9176078" cy="903253"/>
          </a:xfrm>
        </p:spPr>
        <p:txBody>
          <a:bodyPr/>
          <a:lstStyle/>
          <a:p>
            <a:r>
              <a:rPr lang="en-US"/>
              <a:t>Next steps</a:t>
            </a:r>
            <a:endParaRPr lang="en-US" dirty="0"/>
          </a:p>
        </p:txBody>
      </p:sp>
      <p:sp>
        <p:nvSpPr>
          <p:cNvPr id="6" name="Content Placeholder 5">
            <a:extLst>
              <a:ext uri="{FF2B5EF4-FFF2-40B4-BE49-F238E27FC236}">
                <a16:creationId xmlns:a16="http://schemas.microsoft.com/office/drawing/2014/main" id="{076AB62D-1B89-473C-814A-4F815B6BE7A6}"/>
              </a:ext>
            </a:extLst>
          </p:cNvPr>
          <p:cNvSpPr>
            <a:spLocks noGrp="1"/>
          </p:cNvSpPr>
          <p:nvPr>
            <p:ph idx="1"/>
          </p:nvPr>
        </p:nvSpPr>
        <p:spPr>
          <a:xfrm>
            <a:off x="454094" y="1524000"/>
            <a:ext cx="12909412" cy="4978147"/>
          </a:xfrm>
        </p:spPr>
        <p:txBody>
          <a:bodyPr/>
          <a:lstStyle/>
          <a:p>
            <a:r>
              <a:rPr lang="en-US" dirty="0"/>
              <a:t>Complete the listening session survey</a:t>
            </a:r>
          </a:p>
          <a:p>
            <a:r>
              <a:rPr lang="en-US" dirty="0"/>
              <a:t>Look for listening session recording on MIPPA lists serv</a:t>
            </a:r>
          </a:p>
          <a:p>
            <a:r>
              <a:rPr lang="en-US" dirty="0">
                <a:hlinkClick r:id="rId2"/>
              </a:rPr>
              <a:t>ann.kayrish@ncoa.org </a:t>
            </a:r>
            <a:endParaRPr lang="en-US" dirty="0"/>
          </a:p>
          <a:p>
            <a:endParaRPr lang="en-US" dirty="0"/>
          </a:p>
        </p:txBody>
      </p:sp>
      <p:sp>
        <p:nvSpPr>
          <p:cNvPr id="4" name="Slide Number Placeholder 3">
            <a:extLst>
              <a:ext uri="{FF2B5EF4-FFF2-40B4-BE49-F238E27FC236}">
                <a16:creationId xmlns:a16="http://schemas.microsoft.com/office/drawing/2014/main" id="{109E8020-F315-9A40-9FFA-294387376837}"/>
              </a:ext>
            </a:extLst>
          </p:cNvPr>
          <p:cNvSpPr>
            <a:spLocks noGrp="1"/>
          </p:cNvSpPr>
          <p:nvPr>
            <p:ph type="sldNum" sz="quarter" idx="4294967295"/>
          </p:nvPr>
        </p:nvSpPr>
        <p:spPr>
          <a:xfrm>
            <a:off x="12374563" y="7204075"/>
            <a:ext cx="1443037" cy="568325"/>
          </a:xfrm>
        </p:spPr>
        <p:txBody>
          <a:bodyPr/>
          <a:lstStyle/>
          <a:p>
            <a:fld id="{7407AE2B-5099-7E47-BBD9-B1DA69B8770E}" type="slidenum">
              <a:rPr lang="en-US" smtClean="0"/>
              <a:pPr/>
              <a:t>10</a:t>
            </a:fld>
            <a:endParaRPr lang="en-US"/>
          </a:p>
        </p:txBody>
      </p:sp>
      <p:pic>
        <p:nvPicPr>
          <p:cNvPr id="20" name="Picture 19" descr="A close up of a sign&#10;&#10;Description automatically generated">
            <a:extLst>
              <a:ext uri="{FF2B5EF4-FFF2-40B4-BE49-F238E27FC236}">
                <a16:creationId xmlns:a16="http://schemas.microsoft.com/office/drawing/2014/main" id="{4CAEF1E3-077D-4316-A9C1-36F21022F55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21184936">
            <a:off x="7777719" y="2869480"/>
            <a:ext cx="5405573" cy="3319214"/>
          </a:xfrm>
          <a:prstGeom prst="rect">
            <a:avLst/>
          </a:prstGeom>
        </p:spPr>
      </p:pic>
    </p:spTree>
    <p:extLst>
      <p:ext uri="{BB962C8B-B14F-4D97-AF65-F5344CB8AC3E}">
        <p14:creationId xmlns:p14="http://schemas.microsoft.com/office/powerpoint/2010/main" val="4073500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D173-02BC-484E-9E3E-3457D9FBA3E6}"/>
              </a:ext>
            </a:extLst>
          </p:cNvPr>
          <p:cNvSpPr>
            <a:spLocks noGrp="1"/>
          </p:cNvSpPr>
          <p:nvPr>
            <p:ph type="title"/>
          </p:nvPr>
        </p:nvSpPr>
        <p:spPr>
          <a:xfrm>
            <a:off x="983848" y="439839"/>
            <a:ext cx="11898775" cy="1111169"/>
          </a:xfrm>
        </p:spPr>
        <p:txBody>
          <a:bodyPr>
            <a:normAutofit/>
          </a:bodyPr>
          <a:lstStyle/>
          <a:p>
            <a:r>
              <a:rPr lang="en-US" sz="4000"/>
              <a:t>On Today’s Call</a:t>
            </a:r>
            <a:endParaRPr lang="en-US" sz="4000" dirty="0"/>
          </a:p>
        </p:txBody>
      </p:sp>
      <p:sp>
        <p:nvSpPr>
          <p:cNvPr id="4" name="Slide Number Placeholder 3">
            <a:extLst>
              <a:ext uri="{FF2B5EF4-FFF2-40B4-BE49-F238E27FC236}">
                <a16:creationId xmlns:a16="http://schemas.microsoft.com/office/drawing/2014/main" id="{B05012B5-BEA0-0642-8EBB-EE1EEACC076D}"/>
              </a:ext>
            </a:extLst>
          </p:cNvPr>
          <p:cNvSpPr>
            <a:spLocks noGrp="1"/>
          </p:cNvSpPr>
          <p:nvPr>
            <p:ph type="sldNum" sz="quarter" idx="14"/>
          </p:nvPr>
        </p:nvSpPr>
        <p:spPr>
          <a:xfrm>
            <a:off x="12374880" y="7203877"/>
            <a:ext cx="1442730" cy="568536"/>
          </a:xfrm>
        </p:spPr>
        <p:txBody>
          <a:bodyPr/>
          <a:lstStyle/>
          <a:p>
            <a:fld id="{7407AE2B-5099-7E47-BBD9-B1DA69B8770E}" type="slidenum">
              <a:rPr lang="en-US" smtClean="0"/>
              <a:pPr/>
              <a:t>2</a:t>
            </a:fld>
            <a:endParaRPr lang="en-US"/>
          </a:p>
        </p:txBody>
      </p:sp>
      <p:graphicFrame>
        <p:nvGraphicFramePr>
          <p:cNvPr id="6" name="Diagram 5">
            <a:extLst>
              <a:ext uri="{FF2B5EF4-FFF2-40B4-BE49-F238E27FC236}">
                <a16:creationId xmlns:a16="http://schemas.microsoft.com/office/drawing/2014/main" id="{A21B4288-15D7-4B96-A02B-C60199127105}"/>
              </a:ext>
            </a:extLst>
          </p:cNvPr>
          <p:cNvGraphicFramePr/>
          <p:nvPr>
            <p:extLst>
              <p:ext uri="{D42A27DB-BD31-4B8C-83A1-F6EECF244321}">
                <p14:modId xmlns:p14="http://schemas.microsoft.com/office/powerpoint/2010/main" val="1055071325"/>
              </p:ext>
            </p:extLst>
          </p:nvPr>
        </p:nvGraphicFramePr>
        <p:xfrm>
          <a:off x="689811" y="1941095"/>
          <a:ext cx="12341727" cy="4491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000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F2E3C-F96D-4E3C-8ED9-FB6922E066AA}"/>
              </a:ext>
            </a:extLst>
          </p:cNvPr>
          <p:cNvSpPr>
            <a:spLocks noGrp="1"/>
          </p:cNvSpPr>
          <p:nvPr>
            <p:ph type="title"/>
          </p:nvPr>
        </p:nvSpPr>
        <p:spPr>
          <a:xfrm>
            <a:off x="1017227" y="53047"/>
            <a:ext cx="11752289" cy="1107441"/>
          </a:xfrm>
        </p:spPr>
        <p:txBody>
          <a:bodyPr>
            <a:normAutofit/>
          </a:bodyPr>
          <a:lstStyle/>
          <a:p>
            <a:r>
              <a:rPr lang="en-US" dirty="0"/>
              <a:t>Feedback from May 14 listening session  </a:t>
            </a:r>
          </a:p>
        </p:txBody>
      </p:sp>
      <p:graphicFrame>
        <p:nvGraphicFramePr>
          <p:cNvPr id="20" name="Diagram 19">
            <a:extLst>
              <a:ext uri="{FF2B5EF4-FFF2-40B4-BE49-F238E27FC236}">
                <a16:creationId xmlns:a16="http://schemas.microsoft.com/office/drawing/2014/main" id="{6518851B-49A3-4A9E-A727-CC7AA936E85C}"/>
              </a:ext>
            </a:extLst>
          </p:cNvPr>
          <p:cNvGraphicFramePr/>
          <p:nvPr>
            <p:extLst>
              <p:ext uri="{D42A27DB-BD31-4B8C-83A1-F6EECF244321}">
                <p14:modId xmlns:p14="http://schemas.microsoft.com/office/powerpoint/2010/main" val="1538782711"/>
              </p:ext>
            </p:extLst>
          </p:nvPr>
        </p:nvGraphicFramePr>
        <p:xfrm>
          <a:off x="1604211" y="1315453"/>
          <a:ext cx="11408635" cy="5502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5044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314E-60A5-9C4A-BBE3-DCF4A487817A}"/>
              </a:ext>
            </a:extLst>
          </p:cNvPr>
          <p:cNvSpPr>
            <a:spLocks noGrp="1"/>
          </p:cNvSpPr>
          <p:nvPr>
            <p:ph type="title"/>
          </p:nvPr>
        </p:nvSpPr>
        <p:spPr/>
        <p:txBody>
          <a:bodyPr vert="horz" lIns="91440" tIns="45720" rIns="91440" bIns="45720" rtlCol="0" anchor="ctr">
            <a:normAutofit/>
          </a:bodyPr>
          <a:lstStyle/>
          <a:p>
            <a:pPr defTabSz="914400"/>
            <a:r>
              <a:rPr lang="en-US" sz="4400" kern="1200" dirty="0">
                <a:solidFill>
                  <a:schemeClr val="tx1"/>
                </a:solidFill>
                <a:latin typeface="+mj-lt"/>
                <a:ea typeface="+mj-ea"/>
                <a:cs typeface="+mj-cs"/>
              </a:rPr>
              <a:t>Polling </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questions</a:t>
            </a:r>
          </a:p>
        </p:txBody>
      </p:sp>
      <p:sp>
        <p:nvSpPr>
          <p:cNvPr id="29" name="Content Placeholder 28">
            <a:extLst>
              <a:ext uri="{FF2B5EF4-FFF2-40B4-BE49-F238E27FC236}">
                <a16:creationId xmlns:a16="http://schemas.microsoft.com/office/drawing/2014/main" id="{AE9D5157-9399-4391-82E6-330D59ADA228}"/>
              </a:ext>
            </a:extLst>
          </p:cNvPr>
          <p:cNvSpPr>
            <a:spLocks noGrp="1"/>
          </p:cNvSpPr>
          <p:nvPr>
            <p:ph idx="1"/>
          </p:nvPr>
        </p:nvSpPr>
        <p:spPr>
          <a:xfrm>
            <a:off x="10271050" y="1041992"/>
            <a:ext cx="3211033" cy="5224683"/>
          </a:xfrm>
        </p:spPr>
        <p:txBody>
          <a:bodyPr>
            <a:normAutofit/>
          </a:bodyPr>
          <a:lstStyle/>
          <a:p>
            <a:pPr marL="0" indent="0">
              <a:buNone/>
            </a:pPr>
            <a:r>
              <a:rPr lang="en-US" sz="4400" dirty="0">
                <a:solidFill>
                  <a:srgbClr val="003E7F"/>
                </a:solidFill>
              </a:rPr>
              <a:t>Polling Questions</a:t>
            </a:r>
          </a:p>
        </p:txBody>
      </p:sp>
      <p:pic>
        <p:nvPicPr>
          <p:cNvPr id="27" name="Picture 26" descr="A close up of a logo&#10;&#10;Description automatically generated">
            <a:extLst>
              <a:ext uri="{FF2B5EF4-FFF2-40B4-BE49-F238E27FC236}">
                <a16:creationId xmlns:a16="http://schemas.microsoft.com/office/drawing/2014/main" id="{F48DD737-CE1D-4DEF-9AB6-095B48536C4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5790" y="485000"/>
            <a:ext cx="9525000" cy="5781675"/>
          </a:xfrm>
          <a:prstGeom prst="rect">
            <a:avLst/>
          </a:prstGeom>
        </p:spPr>
      </p:pic>
    </p:spTree>
    <p:extLst>
      <p:ext uri="{BB962C8B-B14F-4D97-AF65-F5344CB8AC3E}">
        <p14:creationId xmlns:p14="http://schemas.microsoft.com/office/powerpoint/2010/main" val="1740558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B7CDDA-3E51-4619-9F0A-EDA5785277B2}"/>
              </a:ext>
            </a:extLst>
          </p:cNvPr>
          <p:cNvSpPr>
            <a:spLocks noGrp="1"/>
          </p:cNvSpPr>
          <p:nvPr>
            <p:ph type="title"/>
          </p:nvPr>
        </p:nvSpPr>
        <p:spPr>
          <a:xfrm>
            <a:off x="705853" y="361059"/>
            <a:ext cx="12161787" cy="1287870"/>
          </a:xfrm>
        </p:spPr>
        <p:txBody>
          <a:bodyPr/>
          <a:lstStyle/>
          <a:p>
            <a:r>
              <a:rPr lang="en-US" dirty="0"/>
              <a:t>Discussion Questions </a:t>
            </a:r>
          </a:p>
        </p:txBody>
      </p:sp>
      <p:sp>
        <p:nvSpPr>
          <p:cNvPr id="7" name="Content Placeholder 6">
            <a:extLst>
              <a:ext uri="{FF2B5EF4-FFF2-40B4-BE49-F238E27FC236}">
                <a16:creationId xmlns:a16="http://schemas.microsoft.com/office/drawing/2014/main" id="{5CAF5F70-03E1-4897-8B9F-00958FC44880}"/>
              </a:ext>
            </a:extLst>
          </p:cNvPr>
          <p:cNvSpPr>
            <a:spLocks noGrp="1"/>
          </p:cNvSpPr>
          <p:nvPr>
            <p:ph idx="1"/>
          </p:nvPr>
        </p:nvSpPr>
        <p:spPr>
          <a:xfrm>
            <a:off x="128337" y="1491917"/>
            <a:ext cx="7664574" cy="5463520"/>
          </a:xfrm>
        </p:spPr>
        <p:txBody>
          <a:bodyPr>
            <a:normAutofit/>
          </a:bodyPr>
          <a:lstStyle/>
          <a:p>
            <a:r>
              <a:rPr lang="en-US" dirty="0"/>
              <a:t>What is your biggest organizational and operational concern(s) moving forward:     </a:t>
            </a:r>
          </a:p>
          <a:p>
            <a:pPr lvl="1"/>
            <a:r>
              <a:rPr lang="en-US" dirty="0"/>
              <a:t>Ensuring the physical safety of staff, volunteers and clients   </a:t>
            </a:r>
          </a:p>
          <a:p>
            <a:pPr lvl="1"/>
            <a:r>
              <a:rPr lang="en-US" dirty="0"/>
              <a:t>Reduced operational capacity  </a:t>
            </a:r>
          </a:p>
          <a:p>
            <a:pPr lvl="1"/>
            <a:r>
              <a:rPr lang="en-US" dirty="0"/>
              <a:t>Ability to support remote work of staff and volunteers </a:t>
            </a:r>
          </a:p>
          <a:p>
            <a:pPr lvl="1"/>
            <a:r>
              <a:rPr lang="en-US" dirty="0"/>
              <a:t>Funding fears/ staff layoffs</a:t>
            </a:r>
          </a:p>
          <a:p>
            <a:pPr lvl="1"/>
            <a:r>
              <a:rPr lang="en-US" dirty="0"/>
              <a:t> Other </a:t>
            </a:r>
          </a:p>
          <a:p>
            <a:r>
              <a:rPr lang="en-US" dirty="0"/>
              <a:t>Share an organizational victory/win</a:t>
            </a:r>
          </a:p>
        </p:txBody>
      </p:sp>
      <p:sp>
        <p:nvSpPr>
          <p:cNvPr id="5" name="Slide Number Placeholder 4">
            <a:extLst>
              <a:ext uri="{FF2B5EF4-FFF2-40B4-BE49-F238E27FC236}">
                <a16:creationId xmlns:a16="http://schemas.microsoft.com/office/drawing/2014/main" id="{18EBE964-71F4-E14C-82D3-BD3E5ACC1986}"/>
              </a:ext>
            </a:extLst>
          </p:cNvPr>
          <p:cNvSpPr>
            <a:spLocks noGrp="1"/>
          </p:cNvSpPr>
          <p:nvPr>
            <p:ph type="sldNum" sz="quarter" idx="4294967295"/>
          </p:nvPr>
        </p:nvSpPr>
        <p:spPr>
          <a:xfrm>
            <a:off x="12374563" y="7204075"/>
            <a:ext cx="1443037" cy="568325"/>
          </a:xfrm>
        </p:spPr>
        <p:txBody>
          <a:bodyPr/>
          <a:lstStyle/>
          <a:p>
            <a:fld id="{7407AE2B-5099-7E47-BBD9-B1DA69B8770E}" type="slidenum">
              <a:rPr lang="en-US" smtClean="0"/>
              <a:pPr/>
              <a:t>5</a:t>
            </a:fld>
            <a:endParaRPr lang="en-US"/>
          </a:p>
        </p:txBody>
      </p:sp>
      <p:pic>
        <p:nvPicPr>
          <p:cNvPr id="9" name="Picture 8">
            <a:extLst>
              <a:ext uri="{FF2B5EF4-FFF2-40B4-BE49-F238E27FC236}">
                <a16:creationId xmlns:a16="http://schemas.microsoft.com/office/drawing/2014/main" id="{D1EDAD8B-1BE9-4946-B803-464B60FB388E}"/>
              </a:ext>
            </a:extLst>
          </p:cNvPr>
          <p:cNvPicPr>
            <a:picLocks noChangeAspect="1"/>
          </p:cNvPicPr>
          <p:nvPr/>
        </p:nvPicPr>
        <p:blipFill rotWithShape="1">
          <a:blip r:embed="rId2"/>
          <a:srcRect r="1658" b="12382"/>
          <a:stretch/>
        </p:blipFill>
        <p:spPr>
          <a:xfrm>
            <a:off x="8037018" y="2056821"/>
            <a:ext cx="5074729" cy="3102952"/>
          </a:xfrm>
          <a:prstGeom prst="rect">
            <a:avLst/>
          </a:prstGeom>
        </p:spPr>
      </p:pic>
    </p:spTree>
    <p:extLst>
      <p:ext uri="{BB962C8B-B14F-4D97-AF65-F5344CB8AC3E}">
        <p14:creationId xmlns:p14="http://schemas.microsoft.com/office/powerpoint/2010/main" val="1365326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129D78-F9F4-48A5-9D2A-E49B60C3EB5D}"/>
              </a:ext>
            </a:extLst>
          </p:cNvPr>
          <p:cNvSpPr>
            <a:spLocks noGrp="1"/>
          </p:cNvSpPr>
          <p:nvPr>
            <p:ph type="title"/>
          </p:nvPr>
        </p:nvSpPr>
        <p:spPr>
          <a:xfrm>
            <a:off x="705853" y="361058"/>
            <a:ext cx="11903242" cy="1034605"/>
          </a:xfrm>
        </p:spPr>
        <p:txBody>
          <a:bodyPr/>
          <a:lstStyle/>
          <a:p>
            <a:r>
              <a:rPr lang="en-US" dirty="0"/>
              <a:t>Key Resources about COVID-19</a:t>
            </a:r>
          </a:p>
        </p:txBody>
      </p:sp>
      <p:pic>
        <p:nvPicPr>
          <p:cNvPr id="11" name="Content Placeholder 10">
            <a:extLst>
              <a:ext uri="{FF2B5EF4-FFF2-40B4-BE49-F238E27FC236}">
                <a16:creationId xmlns:a16="http://schemas.microsoft.com/office/drawing/2014/main" id="{01322C81-A8DC-467B-B8F8-672A60FC8CE1}"/>
              </a:ext>
            </a:extLst>
          </p:cNvPr>
          <p:cNvPicPr>
            <a:picLocks noGrp="1" noChangeAspect="1"/>
          </p:cNvPicPr>
          <p:nvPr>
            <p:ph idx="1"/>
          </p:nvPr>
        </p:nvPicPr>
        <p:blipFill rotWithShape="1">
          <a:blip r:embed="rId3"/>
          <a:srcRect l="-932" t="9049" r="4535" b="23925"/>
          <a:stretch/>
        </p:blipFill>
        <p:spPr>
          <a:xfrm>
            <a:off x="375266" y="1444900"/>
            <a:ext cx="9450123" cy="3694301"/>
          </a:xfrm>
          <a:prstGeom prst="rect">
            <a:avLst/>
          </a:prstGeom>
        </p:spPr>
      </p:pic>
      <p:sp>
        <p:nvSpPr>
          <p:cNvPr id="4" name="Slide Number Placeholder 3">
            <a:extLst>
              <a:ext uri="{FF2B5EF4-FFF2-40B4-BE49-F238E27FC236}">
                <a16:creationId xmlns:a16="http://schemas.microsoft.com/office/drawing/2014/main" id="{E19B0803-60BE-42D6-ACED-7ED77101265B}"/>
              </a:ext>
            </a:extLst>
          </p:cNvPr>
          <p:cNvSpPr>
            <a:spLocks noGrp="1"/>
          </p:cNvSpPr>
          <p:nvPr>
            <p:ph type="sldNum" sz="quarter" idx="4294967295"/>
          </p:nvPr>
        </p:nvSpPr>
        <p:spPr>
          <a:xfrm>
            <a:off x="0" y="7340600"/>
            <a:ext cx="1266825" cy="368300"/>
          </a:xfrm>
        </p:spPr>
        <p:txBody>
          <a:bodyPr/>
          <a:lstStyle/>
          <a:p>
            <a:pPr>
              <a:defRPr/>
            </a:pPr>
            <a:fld id="{B6F15528-21DE-4FAA-801E-634DDDAF4B2B}" type="slidenum">
              <a:rPr lang="en-US">
                <a:latin typeface="Calibri"/>
              </a:rPr>
              <a:pPr>
                <a:defRPr/>
              </a:pPr>
              <a:t>6</a:t>
            </a:fld>
            <a:endParaRPr lang="en-US" dirty="0">
              <a:latin typeface="Calibri"/>
            </a:endParaRPr>
          </a:p>
        </p:txBody>
      </p:sp>
      <p:sp>
        <p:nvSpPr>
          <p:cNvPr id="6" name="Content Placeholder 3">
            <a:extLst>
              <a:ext uri="{FF2B5EF4-FFF2-40B4-BE49-F238E27FC236}">
                <a16:creationId xmlns:a16="http://schemas.microsoft.com/office/drawing/2014/main" id="{04CD1BF4-BE0D-425E-A193-D10BE76A5203}"/>
              </a:ext>
            </a:extLst>
          </p:cNvPr>
          <p:cNvSpPr txBox="1">
            <a:spLocks/>
          </p:cNvSpPr>
          <p:nvPr/>
        </p:nvSpPr>
        <p:spPr>
          <a:xfrm>
            <a:off x="705852" y="5358064"/>
            <a:ext cx="7044019" cy="1229404"/>
          </a:xfrm>
          <a:prstGeom prst="rect">
            <a:avLst/>
          </a:prstGeom>
        </p:spPr>
        <p:txBody>
          <a:bodyPr vert="horz" lIns="103632" tIns="51816" rIns="103632" bIns="51816"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67" dirty="0">
                <a:solidFill>
                  <a:prstClr val="black"/>
                </a:solidFill>
                <a:latin typeface="Calibri"/>
                <a:hlinkClick r:id="rId4"/>
              </a:rPr>
              <a:t> </a:t>
            </a:r>
            <a:r>
              <a:rPr lang="en-US" sz="4000" dirty="0">
                <a:hlinkClick r:id="rId5"/>
              </a:rPr>
              <a:t>https://www.ncoa.org/ncoa_acf/covid-19-resources-for-professionals/</a:t>
            </a:r>
            <a:endParaRPr lang="en-US" sz="4000" dirty="0"/>
          </a:p>
          <a:p>
            <a:pPr marL="0" indent="0">
              <a:buNone/>
            </a:pPr>
            <a:endParaRPr lang="en-US" sz="3967" dirty="0">
              <a:solidFill>
                <a:prstClr val="black"/>
              </a:solidFill>
              <a:latin typeface="Calibri"/>
            </a:endParaRPr>
          </a:p>
          <a:p>
            <a:endParaRPr lang="en-US" sz="2720" dirty="0">
              <a:solidFill>
                <a:prstClr val="black"/>
              </a:solidFill>
              <a:latin typeface="Calibri"/>
            </a:endParaRPr>
          </a:p>
          <a:p>
            <a:endParaRPr lang="en-US" sz="2720" dirty="0">
              <a:solidFill>
                <a:prstClr val="black"/>
              </a:solidFill>
              <a:latin typeface="Calibri"/>
            </a:endParaRPr>
          </a:p>
          <a:p>
            <a:endParaRPr lang="en-US" sz="2720" dirty="0">
              <a:solidFill>
                <a:prstClr val="black"/>
              </a:solidFill>
              <a:latin typeface="Calibri"/>
            </a:endParaRPr>
          </a:p>
          <a:p>
            <a:endParaRPr lang="en-US" sz="2720" dirty="0">
              <a:solidFill>
                <a:prstClr val="black"/>
              </a:solidFill>
              <a:latin typeface="Calibri"/>
            </a:endParaRPr>
          </a:p>
          <a:p>
            <a:endParaRPr lang="en-US" sz="2720" dirty="0">
              <a:solidFill>
                <a:prstClr val="black"/>
              </a:solidFill>
              <a:latin typeface="Calibri"/>
            </a:endParaRPr>
          </a:p>
          <a:p>
            <a:endParaRPr lang="en-US" sz="2720" dirty="0">
              <a:solidFill>
                <a:prstClr val="black"/>
              </a:solidFill>
              <a:latin typeface="Calibri"/>
            </a:endParaRPr>
          </a:p>
        </p:txBody>
      </p:sp>
      <p:sp>
        <p:nvSpPr>
          <p:cNvPr id="5" name="Rectangle 4">
            <a:extLst>
              <a:ext uri="{FF2B5EF4-FFF2-40B4-BE49-F238E27FC236}">
                <a16:creationId xmlns:a16="http://schemas.microsoft.com/office/drawing/2014/main" id="{4358FE56-0743-4AF9-8371-AB8E45498E51}"/>
              </a:ext>
            </a:extLst>
          </p:cNvPr>
          <p:cNvSpPr/>
          <p:nvPr/>
        </p:nvSpPr>
        <p:spPr>
          <a:xfrm>
            <a:off x="705852" y="3375605"/>
            <a:ext cx="5101389" cy="650499"/>
          </a:xfrm>
          <a:prstGeom prst="rect">
            <a:avLst/>
          </a:prstGeom>
        </p:spPr>
        <p:txBody>
          <a:bodyPr wrap="square">
            <a:spAutoFit/>
          </a:bodyPr>
          <a:lstStyle/>
          <a:p>
            <a:pPr lvl="0"/>
            <a:r>
              <a:rPr lang="en-US" sz="3627" dirty="0">
                <a:solidFill>
                  <a:schemeClr val="bg1"/>
                </a:solidFill>
                <a:hlinkClick r:id="rId6">
                  <a:extLst>
                    <a:ext uri="{A12FA001-AC4F-418D-AE19-62706E023703}">
                      <ahyp:hlinkClr xmlns:ahyp="http://schemas.microsoft.com/office/drawing/2018/hyperlinkcolor" val="tx"/>
                    </a:ext>
                  </a:extLst>
                </a:hlinkClick>
              </a:rPr>
              <a:t>https://www.ncoa.org/</a:t>
            </a:r>
            <a:r>
              <a:rPr lang="en-US" sz="3627" dirty="0">
                <a:solidFill>
                  <a:schemeClr val="bg1"/>
                </a:solidFill>
              </a:rPr>
              <a:t>: </a:t>
            </a:r>
          </a:p>
        </p:txBody>
      </p:sp>
      <p:pic>
        <p:nvPicPr>
          <p:cNvPr id="7" name="Picture 6">
            <a:extLst>
              <a:ext uri="{FF2B5EF4-FFF2-40B4-BE49-F238E27FC236}">
                <a16:creationId xmlns:a16="http://schemas.microsoft.com/office/drawing/2014/main" id="{17FBD7A8-132C-40A9-ACD6-DAA5842717A7}"/>
              </a:ext>
            </a:extLst>
          </p:cNvPr>
          <p:cNvPicPr>
            <a:picLocks noChangeAspect="1"/>
          </p:cNvPicPr>
          <p:nvPr/>
        </p:nvPicPr>
        <p:blipFill rotWithShape="1">
          <a:blip r:embed="rId7"/>
          <a:srcRect l="65000" t="23368" r="8824" b="29072"/>
          <a:stretch/>
        </p:blipFill>
        <p:spPr>
          <a:xfrm>
            <a:off x="10025990" y="2892761"/>
            <a:ext cx="3616945" cy="3694706"/>
          </a:xfrm>
          <a:prstGeom prst="rect">
            <a:avLst/>
          </a:prstGeom>
        </p:spPr>
      </p:pic>
    </p:spTree>
    <p:extLst>
      <p:ext uri="{BB962C8B-B14F-4D97-AF65-F5344CB8AC3E}">
        <p14:creationId xmlns:p14="http://schemas.microsoft.com/office/powerpoint/2010/main" val="115846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50C3F-7E75-4100-9E99-7161788A0E2A}"/>
              </a:ext>
            </a:extLst>
          </p:cNvPr>
          <p:cNvSpPr>
            <a:spLocks noGrp="1"/>
          </p:cNvSpPr>
          <p:nvPr>
            <p:ph type="title"/>
          </p:nvPr>
        </p:nvSpPr>
        <p:spPr>
          <a:xfrm>
            <a:off x="320842" y="361058"/>
            <a:ext cx="13074316" cy="1502305"/>
          </a:xfrm>
        </p:spPr>
        <p:txBody>
          <a:bodyPr>
            <a:normAutofit fontScale="90000"/>
          </a:bodyPr>
          <a:lstStyle/>
          <a:p>
            <a:pPr algn="ctr"/>
            <a:br>
              <a:rPr lang="en-US" sz="3400" dirty="0">
                <a:solidFill>
                  <a:schemeClr val="tx1"/>
                </a:solidFill>
              </a:rPr>
            </a:br>
            <a:br>
              <a:rPr lang="en-US" sz="2267" dirty="0">
                <a:solidFill>
                  <a:schemeClr val="tx1"/>
                </a:solidFill>
              </a:rPr>
            </a:br>
            <a:br>
              <a:rPr lang="en-US" sz="2267" dirty="0">
                <a:solidFill>
                  <a:schemeClr val="tx1"/>
                </a:solidFill>
              </a:rPr>
            </a:br>
            <a:r>
              <a:rPr lang="en-US" dirty="0"/>
              <a:t>Resources on Changes to Medicare under COVID-19 </a:t>
            </a:r>
            <a:br>
              <a:rPr lang="en-US" sz="2267" dirty="0"/>
            </a:br>
            <a:br>
              <a:rPr lang="en-US" sz="2267" dirty="0"/>
            </a:br>
            <a:br>
              <a:rPr lang="en-US" sz="2267" dirty="0">
                <a:solidFill>
                  <a:schemeClr val="tx1"/>
                </a:solidFill>
              </a:rPr>
            </a:br>
            <a:br>
              <a:rPr lang="en-US" sz="2267" dirty="0">
                <a:solidFill>
                  <a:schemeClr val="tx1"/>
                </a:solidFill>
              </a:rPr>
            </a:br>
            <a:r>
              <a:rPr lang="en-US" sz="2267" dirty="0">
                <a:hlinkClick r:id="rId2"/>
              </a:rPr>
              <a:t>/</a:t>
            </a:r>
            <a:r>
              <a:rPr lang="en-US" sz="2267" dirty="0"/>
              <a:t> </a:t>
            </a:r>
            <a:endParaRPr lang="en-US" sz="2267" dirty="0">
              <a:solidFill>
                <a:schemeClr val="tx1"/>
              </a:solidFill>
            </a:endParaRPr>
          </a:p>
        </p:txBody>
      </p:sp>
      <p:sp>
        <p:nvSpPr>
          <p:cNvPr id="6" name="Content Placeholder 5">
            <a:extLst>
              <a:ext uri="{FF2B5EF4-FFF2-40B4-BE49-F238E27FC236}">
                <a16:creationId xmlns:a16="http://schemas.microsoft.com/office/drawing/2014/main" id="{C26B972C-2507-4054-8550-D1E060A986EB}"/>
              </a:ext>
            </a:extLst>
          </p:cNvPr>
          <p:cNvSpPr>
            <a:spLocks noGrp="1"/>
          </p:cNvSpPr>
          <p:nvPr>
            <p:ph idx="1"/>
          </p:nvPr>
        </p:nvSpPr>
        <p:spPr>
          <a:xfrm>
            <a:off x="561474" y="1863364"/>
            <a:ext cx="12306166" cy="4644726"/>
          </a:xfrm>
        </p:spPr>
        <p:txBody>
          <a:bodyPr>
            <a:normAutofit fontScale="92500" lnSpcReduction="10000"/>
          </a:bodyPr>
          <a:lstStyle/>
          <a:p>
            <a:r>
              <a:rPr lang="en-US" sz="4200" dirty="0"/>
              <a:t>Changes to Medicare Under COVID-19 Q&amp;A from 5/28 webinar: </a:t>
            </a:r>
            <a:br>
              <a:rPr lang="en-US" sz="4200" dirty="0"/>
            </a:br>
            <a:r>
              <a:rPr lang="en-US" sz="3600" dirty="0">
                <a:hlinkClick r:id="rId3"/>
              </a:rPr>
              <a:t>https://d2mkcg26uvg1cz.cloudfront.net/wp-content/uploads/Changes_to_Medicare_and_Benefits_Eligibility_Under_COVID-19_QA.pdf</a:t>
            </a:r>
            <a:br>
              <a:rPr lang="en-US" sz="3600" dirty="0"/>
            </a:br>
            <a:endParaRPr lang="en-US" sz="3600" dirty="0"/>
          </a:p>
          <a:p>
            <a:r>
              <a:rPr lang="en-US" sz="4200" dirty="0"/>
              <a:t>COVID-19 Medicare Coverage Q&amp;A Tip Sheet: </a:t>
            </a:r>
            <a:br>
              <a:rPr lang="en-US" sz="3200" dirty="0"/>
            </a:br>
            <a:r>
              <a:rPr lang="en-US" sz="3200" dirty="0">
                <a:hlinkClick r:id="rId4"/>
              </a:rPr>
              <a:t>https://d2mkcg26uvg1cz.cloudfront.net/wp-content/uploads/COVID-19_Medicare-Coverage_Q__A_sheet-4-22-20.pdf</a:t>
            </a:r>
            <a:endParaRPr lang="en-US" dirty="0"/>
          </a:p>
        </p:txBody>
      </p:sp>
      <p:sp>
        <p:nvSpPr>
          <p:cNvPr id="4" name="Slide Number Placeholder 3">
            <a:extLst>
              <a:ext uri="{FF2B5EF4-FFF2-40B4-BE49-F238E27FC236}">
                <a16:creationId xmlns:a16="http://schemas.microsoft.com/office/drawing/2014/main" id="{A8BE5355-32C4-47C7-9246-3C12F9F5993B}"/>
              </a:ext>
            </a:extLst>
          </p:cNvPr>
          <p:cNvSpPr>
            <a:spLocks noGrp="1"/>
          </p:cNvSpPr>
          <p:nvPr>
            <p:ph type="sldNum" sz="quarter" idx="4294967295"/>
          </p:nvPr>
        </p:nvSpPr>
        <p:spPr>
          <a:xfrm>
            <a:off x="0" y="7340600"/>
            <a:ext cx="1266825" cy="368300"/>
          </a:xfrm>
        </p:spPr>
        <p:txBody>
          <a:bodyPr/>
          <a:lstStyle/>
          <a:p>
            <a:pPr algn="ctr"/>
            <a:fld id="{B6F15528-21DE-4FAA-801E-634DDDAF4B2B}" type="slidenum">
              <a:rPr lang="en-US" smtClean="0"/>
              <a:pPr algn="ctr"/>
              <a:t>7</a:t>
            </a:fld>
            <a:endParaRPr lang="en-US" dirty="0"/>
          </a:p>
        </p:txBody>
      </p:sp>
    </p:spTree>
    <p:extLst>
      <p:ext uri="{BB962C8B-B14F-4D97-AF65-F5344CB8AC3E}">
        <p14:creationId xmlns:p14="http://schemas.microsoft.com/office/powerpoint/2010/main" val="24933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50C3F-7E75-4100-9E99-7161788A0E2A}"/>
              </a:ext>
            </a:extLst>
          </p:cNvPr>
          <p:cNvSpPr>
            <a:spLocks noGrp="1"/>
          </p:cNvSpPr>
          <p:nvPr>
            <p:ph type="title"/>
          </p:nvPr>
        </p:nvSpPr>
        <p:spPr>
          <a:xfrm>
            <a:off x="494675" y="1261284"/>
            <a:ext cx="6062192" cy="4421082"/>
          </a:xfrm>
        </p:spPr>
        <p:txBody>
          <a:bodyPr/>
          <a:lstStyle/>
          <a:p>
            <a:pPr algn="ctr"/>
            <a:r>
              <a:rPr lang="en-US" sz="3400" dirty="0">
                <a:solidFill>
                  <a:schemeClr val="tx1"/>
                </a:solidFill>
              </a:rPr>
              <a:t>Tools for reaching a remote audience </a:t>
            </a:r>
            <a:br>
              <a:rPr lang="en-US" sz="3400" dirty="0">
                <a:solidFill>
                  <a:schemeClr val="tx1"/>
                </a:solidFill>
              </a:rPr>
            </a:br>
            <a:r>
              <a:rPr lang="en-US" sz="3400" dirty="0">
                <a:solidFill>
                  <a:schemeClr val="tx1"/>
                </a:solidFill>
              </a:rPr>
              <a:t>Available at: </a:t>
            </a:r>
            <a:br>
              <a:rPr lang="en-US" sz="3627" dirty="0">
                <a:solidFill>
                  <a:schemeClr val="tx1"/>
                </a:solidFill>
              </a:rPr>
            </a:br>
            <a:br>
              <a:rPr lang="en-US" sz="2720" dirty="0"/>
            </a:br>
            <a:r>
              <a:rPr lang="en-US" sz="2800" dirty="0">
                <a:hlinkClick r:id="rId3"/>
              </a:rPr>
              <a:t>https://d2mkcg26uvg1cz.cloudfront.net/wp-content/uploads/Tools-for-Reaching-a-Remote-Audience.pdf</a:t>
            </a:r>
            <a:br>
              <a:rPr lang="en-US" sz="2267" dirty="0">
                <a:solidFill>
                  <a:schemeClr val="tx1"/>
                </a:solidFill>
              </a:rPr>
            </a:br>
            <a:br>
              <a:rPr lang="en-US" sz="2267" dirty="0">
                <a:solidFill>
                  <a:schemeClr val="tx1"/>
                </a:solidFill>
              </a:rPr>
            </a:br>
            <a:br>
              <a:rPr lang="en-US" sz="2267" dirty="0">
                <a:solidFill>
                  <a:schemeClr val="tx1"/>
                </a:solidFill>
              </a:rPr>
            </a:br>
            <a:r>
              <a:rPr lang="en-US" sz="2267" dirty="0">
                <a:solidFill>
                  <a:schemeClr val="tx1"/>
                </a:solidFill>
              </a:rPr>
              <a:t> </a:t>
            </a:r>
          </a:p>
        </p:txBody>
      </p:sp>
      <p:sp>
        <p:nvSpPr>
          <p:cNvPr id="4" name="Slide Number Placeholder 3">
            <a:extLst>
              <a:ext uri="{FF2B5EF4-FFF2-40B4-BE49-F238E27FC236}">
                <a16:creationId xmlns:a16="http://schemas.microsoft.com/office/drawing/2014/main" id="{A8BE5355-32C4-47C7-9246-3C12F9F5993B}"/>
              </a:ext>
            </a:extLst>
          </p:cNvPr>
          <p:cNvSpPr>
            <a:spLocks noGrp="1"/>
          </p:cNvSpPr>
          <p:nvPr>
            <p:ph type="sldNum" sz="quarter" idx="11"/>
          </p:nvPr>
        </p:nvSpPr>
        <p:spPr/>
        <p:txBody>
          <a:bodyPr/>
          <a:lstStyle/>
          <a:p>
            <a:pPr algn="ctr"/>
            <a:fld id="{B6F15528-21DE-4FAA-801E-634DDDAF4B2B}" type="slidenum">
              <a:rPr lang="en-US" smtClean="0"/>
              <a:pPr algn="ctr"/>
              <a:t>8</a:t>
            </a:fld>
            <a:endParaRPr lang="en-US" dirty="0"/>
          </a:p>
        </p:txBody>
      </p:sp>
      <p:pic>
        <p:nvPicPr>
          <p:cNvPr id="3" name="Picture 2">
            <a:extLst>
              <a:ext uri="{FF2B5EF4-FFF2-40B4-BE49-F238E27FC236}">
                <a16:creationId xmlns:a16="http://schemas.microsoft.com/office/drawing/2014/main" id="{169A0386-45A4-4579-8A4B-65D4DE0B42E2}"/>
              </a:ext>
            </a:extLst>
          </p:cNvPr>
          <p:cNvPicPr>
            <a:picLocks noChangeAspect="1"/>
          </p:cNvPicPr>
          <p:nvPr/>
        </p:nvPicPr>
        <p:blipFill rotWithShape="1">
          <a:blip r:embed="rId4"/>
          <a:srcRect l="29821" t="14822" r="30972" b="5099"/>
          <a:stretch/>
        </p:blipFill>
        <p:spPr>
          <a:xfrm>
            <a:off x="7260734" y="606197"/>
            <a:ext cx="5605035" cy="6436287"/>
          </a:xfrm>
          <a:prstGeom prst="rect">
            <a:avLst/>
          </a:prstGeom>
        </p:spPr>
      </p:pic>
    </p:spTree>
    <p:extLst>
      <p:ext uri="{BB962C8B-B14F-4D97-AF65-F5344CB8AC3E}">
        <p14:creationId xmlns:p14="http://schemas.microsoft.com/office/powerpoint/2010/main" val="49365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CDFDA-1D87-4DAD-B699-A88456B44BCC}"/>
              </a:ext>
            </a:extLst>
          </p:cNvPr>
          <p:cNvSpPr>
            <a:spLocks noGrp="1"/>
          </p:cNvSpPr>
          <p:nvPr>
            <p:ph type="title"/>
          </p:nvPr>
        </p:nvSpPr>
        <p:spPr/>
        <p:txBody>
          <a:bodyPr/>
          <a:lstStyle/>
          <a:p>
            <a:r>
              <a:rPr lang="en-US" dirty="0"/>
              <a:t>Upcoming MIPPA/SMP/SHIP Events</a:t>
            </a:r>
          </a:p>
        </p:txBody>
      </p:sp>
      <p:graphicFrame>
        <p:nvGraphicFramePr>
          <p:cNvPr id="5" name="Content Placeholder 4">
            <a:extLst>
              <a:ext uri="{FF2B5EF4-FFF2-40B4-BE49-F238E27FC236}">
                <a16:creationId xmlns:a16="http://schemas.microsoft.com/office/drawing/2014/main" id="{272FCA58-43E0-4908-B85C-F6EFED10D984}"/>
              </a:ext>
            </a:extLst>
          </p:cNvPr>
          <p:cNvGraphicFramePr>
            <a:graphicFrameLocks noGrp="1"/>
          </p:cNvGraphicFramePr>
          <p:nvPr>
            <p:ph idx="1"/>
            <p:extLst>
              <p:ext uri="{D42A27DB-BD31-4B8C-83A1-F6EECF244321}">
                <p14:modId xmlns:p14="http://schemas.microsoft.com/office/powerpoint/2010/main" val="2938818693"/>
              </p:ext>
            </p:extLst>
          </p:nvPr>
        </p:nvGraphicFramePr>
        <p:xfrm>
          <a:off x="2136471" y="1427232"/>
          <a:ext cx="10590178" cy="5633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2A337A6-4141-4DB8-BD80-C7702ED2196F}"/>
              </a:ext>
            </a:extLst>
          </p:cNvPr>
          <p:cNvSpPr>
            <a:spLocks noGrp="1"/>
          </p:cNvSpPr>
          <p:nvPr>
            <p:ph type="sldNum" sz="quarter" idx="11"/>
          </p:nvPr>
        </p:nvSpPr>
        <p:spPr/>
        <p:txBody>
          <a:bodyPr/>
          <a:lstStyle/>
          <a:p>
            <a:pPr algn="ctr"/>
            <a:fld id="{B6F15528-21DE-4FAA-801E-634DDDAF4B2B}" type="slidenum">
              <a:rPr lang="en-US" smtClean="0"/>
              <a:pPr algn="ctr"/>
              <a:t>9</a:t>
            </a:fld>
            <a:endParaRPr lang="en-US" dirty="0"/>
          </a:p>
        </p:txBody>
      </p:sp>
    </p:spTree>
    <p:extLst>
      <p:ext uri="{BB962C8B-B14F-4D97-AF65-F5344CB8AC3E}">
        <p14:creationId xmlns:p14="http://schemas.microsoft.com/office/powerpoint/2010/main" val="605221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EA80E1C5561743894BAA108066A892" ma:contentTypeVersion="12" ma:contentTypeDescription="Create a new document." ma:contentTypeScope="" ma:versionID="1347141b37ac9625b6c94688d7948d87">
  <xsd:schema xmlns:xsd="http://www.w3.org/2001/XMLSchema" xmlns:xs="http://www.w3.org/2001/XMLSchema" xmlns:p="http://schemas.microsoft.com/office/2006/metadata/properties" xmlns:ns3="c097c550-f50a-4525-87b5-9fa57d063d0c" xmlns:ns4="2767793d-c759-4124-be96-24a8e039742e" targetNamespace="http://schemas.microsoft.com/office/2006/metadata/properties" ma:root="true" ma:fieldsID="7f1bd65003f01df07e2978922f622c3a" ns3:_="" ns4:_="">
    <xsd:import namespace="c097c550-f50a-4525-87b5-9fa57d063d0c"/>
    <xsd:import namespace="2767793d-c759-4124-be96-24a8e039742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7c550-f50a-4525-87b5-9fa57d063d0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67793d-c759-4124-be96-24a8e039742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639160-3C9D-4195-A1B0-7D1C35C921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97c550-f50a-4525-87b5-9fa57d063d0c"/>
    <ds:schemaRef ds:uri="2767793d-c759-4124-be96-24a8e03974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9BBBB9-F4E3-4174-98B1-8A2B6D4BCA90}">
  <ds:schemaRefs>
    <ds:schemaRef ds:uri="http://schemas.microsoft.com/sharepoint/v3/contenttype/forms"/>
  </ds:schemaRefs>
</ds:datastoreItem>
</file>

<file path=customXml/itemProps3.xml><?xml version="1.0" encoding="utf-8"?>
<ds:datastoreItem xmlns:ds="http://schemas.openxmlformats.org/officeDocument/2006/customXml" ds:itemID="{E4DCC205-0863-4745-8814-D79AFA91740A}">
  <ds:schemaRefs>
    <ds:schemaRef ds:uri="2767793d-c759-4124-be96-24a8e039742e"/>
    <ds:schemaRef ds:uri="http://www.w3.org/XML/1998/namespace"/>
    <ds:schemaRef ds:uri="http://schemas.microsoft.com/office/2006/documentManagement/types"/>
    <ds:schemaRef ds:uri="c097c550-f50a-4525-87b5-9fa57d063d0c"/>
    <ds:schemaRef ds:uri="http://schemas.microsoft.com/office/infopath/2007/PartnerControls"/>
    <ds:schemaRef ds:uri="http://purl.org/dc/dcmitype/"/>
    <ds:schemaRef ds:uri="http://purl.org/dc/term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2269</TotalTime>
  <Words>330</Words>
  <Application>Microsoft Office PowerPoint</Application>
  <PresentationFormat>Custom</PresentationFormat>
  <Paragraphs>79</Paragraphs>
  <Slides>10</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Adobe Garamond Pro</vt:lpstr>
      <vt:lpstr>Arial</vt:lpstr>
      <vt:lpstr>Calibri</vt:lpstr>
      <vt:lpstr>Calibri Light</vt:lpstr>
      <vt:lpstr>Franklin Gothic Demi</vt:lpstr>
      <vt:lpstr>Franklin Gothic Medium</vt:lpstr>
      <vt:lpstr>Helvetica</vt:lpstr>
      <vt:lpstr>Helvetica Oblique</vt:lpstr>
      <vt:lpstr>Symbol</vt:lpstr>
      <vt:lpstr>Wingdings</vt:lpstr>
      <vt:lpstr>Office Theme</vt:lpstr>
      <vt:lpstr>PowerPoint Presentation</vt:lpstr>
      <vt:lpstr>On Today’s Call</vt:lpstr>
      <vt:lpstr>Feedback from May 14 listening session  </vt:lpstr>
      <vt:lpstr>Polling  questions</vt:lpstr>
      <vt:lpstr>Discussion Questions </vt:lpstr>
      <vt:lpstr>Key Resources about COVID-19</vt:lpstr>
      <vt:lpstr>   Resources on Changes to Medicare under COVID-19     / </vt:lpstr>
      <vt:lpstr>Tools for reaching a remote audience  Available at:   https://d2mkcg26uvg1cz.cloudfront.net/wp-content/uploads/Tools-for-Reaching-a-Remote-Audience.pdf    </vt:lpstr>
      <vt:lpstr>Upcoming MIPPA/SMP/SHIP Events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Kayrish</dc:creator>
  <cp:lastModifiedBy>Ann Kayrish</cp:lastModifiedBy>
  <cp:revision>1</cp:revision>
  <dcterms:created xsi:type="dcterms:W3CDTF">2020-05-12T23:10:30Z</dcterms:created>
  <dcterms:modified xsi:type="dcterms:W3CDTF">2020-07-09T17:29:30Z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0x01010075EA80E1C5561743894BAA108066A892</vt:lpwstr>
  </property>
</Properties>
</file>