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7" r:id="rId4"/>
  </p:sldMasterIdLst>
  <p:notesMasterIdLst>
    <p:notesMasterId r:id="rId15"/>
  </p:notesMasterIdLst>
  <p:handoutMasterIdLst>
    <p:handoutMasterId r:id="rId16"/>
  </p:handoutMasterIdLst>
  <p:sldIdLst>
    <p:sldId id="258" r:id="rId5"/>
    <p:sldId id="281" r:id="rId6"/>
    <p:sldId id="279" r:id="rId7"/>
    <p:sldId id="797" r:id="rId8"/>
    <p:sldId id="282" r:id="rId9"/>
    <p:sldId id="798" r:id="rId10"/>
    <p:sldId id="792" r:id="rId11"/>
    <p:sldId id="796" r:id="rId12"/>
    <p:sldId id="665" r:id="rId13"/>
    <p:sldId id="287" r:id="rId14"/>
  </p:sldIdLst>
  <p:sldSz cx="138176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D769428B-BBDC-6546-B730-D0A3338B67FB}">
          <p14:sldIdLst>
            <p14:sldId id="258"/>
          </p14:sldIdLst>
        </p14:section>
        <p14:section name="Slide Options" id="{1DD7BAFA-48DC-4D50-92F2-63134A98D53B}">
          <p14:sldIdLst>
            <p14:sldId id="281"/>
            <p14:sldId id="279"/>
            <p14:sldId id="797"/>
            <p14:sldId id="282"/>
            <p14:sldId id="798"/>
            <p14:sldId id="792"/>
            <p14:sldId id="796"/>
            <p14:sldId id="665"/>
            <p14:sldId id="287"/>
          </p14:sldIdLst>
        </p14:section>
        <p14:section name="NCOA Slides" id="{A38CFE75-8D3A-5B42-A488-7634AFF9DFD6}">
          <p14:sldIdLst/>
        </p14:section>
      </p14:sectionLst>
    </p:ext>
    <p:ext uri="{EFAFB233-063F-42B5-8137-9DF3F51BA10A}">
      <p15:sldGuideLst xmlns:p15="http://schemas.microsoft.com/office/powerpoint/2012/main">
        <p15:guide id="1" orient="horz" pos="2352" userDrawn="1">
          <p15:clr>
            <a:srgbClr val="A4A3A4"/>
          </p15:clr>
        </p15:guide>
        <p15:guide id="2" pos="4352" userDrawn="1">
          <p15:clr>
            <a:srgbClr val="A4A3A4"/>
          </p15:clr>
        </p15:guide>
        <p15:guide id="3" orient="horz" pos="1824" userDrawn="1">
          <p15:clr>
            <a:srgbClr val="A4A3A4"/>
          </p15:clr>
        </p15:guide>
        <p15:guide id="4" orient="horz" pos="23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5320"/>
    <a:srgbClr val="003E7F"/>
    <a:srgbClr val="0048AA"/>
    <a:srgbClr val="203D89"/>
    <a:srgbClr val="FFFFFF"/>
    <a:srgbClr val="203D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0908B6-46CF-4226-A627-DC7661B7E133}" v="473" dt="2020-05-14T00:39:54.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10" y="72"/>
      </p:cViewPr>
      <p:guideLst>
        <p:guide orient="horz" pos="2352"/>
        <p:guide pos="4352"/>
        <p:guide orient="horz" pos="1824"/>
        <p:guide orient="horz" pos="230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Kayrish" userId="adcd31dd-bbde-44c5-8ea9-60b0a9a9d61e" providerId="ADAL" clId="{2EB5B6D3-BFCA-45D8-B3E9-5D5AAD9E099B}"/>
    <pc:docChg chg="undo redo custSel mod addSld delSld modSld sldOrd modSection">
      <pc:chgData name="Ann Kayrish" userId="adcd31dd-bbde-44c5-8ea9-60b0a9a9d61e" providerId="ADAL" clId="{2EB5B6D3-BFCA-45D8-B3E9-5D5AAD9E099B}" dt="2020-05-13T20:13:52.461" v="2449" actId="20577"/>
      <pc:docMkLst>
        <pc:docMk/>
      </pc:docMkLst>
      <pc:sldChg chg="addSp delSp modSp">
        <pc:chgData name="Ann Kayrish" userId="adcd31dd-bbde-44c5-8ea9-60b0a9a9d61e" providerId="ADAL" clId="{2EB5B6D3-BFCA-45D8-B3E9-5D5AAD9E099B}" dt="2020-05-13T15:54:51.497" v="579"/>
        <pc:sldMkLst>
          <pc:docMk/>
          <pc:sldMk cId="2149428348" sldId="258"/>
        </pc:sldMkLst>
        <pc:spChg chg="add del mod">
          <ac:chgData name="Ann Kayrish" userId="adcd31dd-bbde-44c5-8ea9-60b0a9a9d61e" providerId="ADAL" clId="{2EB5B6D3-BFCA-45D8-B3E9-5D5AAD9E099B}" dt="2020-05-13T15:54:51.497" v="579"/>
          <ac:spMkLst>
            <pc:docMk/>
            <pc:sldMk cId="2149428348" sldId="258"/>
            <ac:spMk id="3" creationId="{AA6634CD-7DBC-4ED6-94DB-A2AC0D86096C}"/>
          </ac:spMkLst>
        </pc:spChg>
        <pc:spChg chg="add del">
          <ac:chgData name="Ann Kayrish" userId="adcd31dd-bbde-44c5-8ea9-60b0a9a9d61e" providerId="ADAL" clId="{2EB5B6D3-BFCA-45D8-B3E9-5D5AAD9E099B}" dt="2020-05-13T15:53:52.946" v="500"/>
          <ac:spMkLst>
            <pc:docMk/>
            <pc:sldMk cId="2149428348" sldId="258"/>
            <ac:spMk id="4" creationId="{C5B33BDD-0B7F-4F7E-815D-F5ED4C15136C}"/>
          </ac:spMkLst>
        </pc:spChg>
        <pc:spChg chg="mod">
          <ac:chgData name="Ann Kayrish" userId="adcd31dd-bbde-44c5-8ea9-60b0a9a9d61e" providerId="ADAL" clId="{2EB5B6D3-BFCA-45D8-B3E9-5D5AAD9E099B}" dt="2020-05-13T15:54:41.942" v="577" actId="20577"/>
          <ac:spMkLst>
            <pc:docMk/>
            <pc:sldMk cId="2149428348" sldId="258"/>
            <ac:spMk id="14" creationId="{FF56B3EC-3251-EE4D-9C4A-64CAD0ADFE04}"/>
          </ac:spMkLst>
        </pc:spChg>
      </pc:sldChg>
      <pc:sldChg chg="del">
        <pc:chgData name="Ann Kayrish" userId="adcd31dd-bbde-44c5-8ea9-60b0a9a9d61e" providerId="ADAL" clId="{2EB5B6D3-BFCA-45D8-B3E9-5D5AAD9E099B}" dt="2020-05-13T18:21:35.903" v="2229" actId="2696"/>
        <pc:sldMkLst>
          <pc:docMk/>
          <pc:sldMk cId="483458286" sldId="263"/>
        </pc:sldMkLst>
      </pc:sldChg>
      <pc:sldChg chg="addSp delSp modSp mod setBg">
        <pc:chgData name="Ann Kayrish" userId="adcd31dd-bbde-44c5-8ea9-60b0a9a9d61e" providerId="ADAL" clId="{2EB5B6D3-BFCA-45D8-B3E9-5D5AAD9E099B}" dt="2020-05-13T16:57:20.342" v="1978" actId="26606"/>
        <pc:sldMkLst>
          <pc:docMk/>
          <pc:sldMk cId="357000884" sldId="281"/>
        </pc:sldMkLst>
        <pc:spChg chg="mod">
          <ac:chgData name="Ann Kayrish" userId="adcd31dd-bbde-44c5-8ea9-60b0a9a9d61e" providerId="ADAL" clId="{2EB5B6D3-BFCA-45D8-B3E9-5D5AAD9E099B}" dt="2020-05-13T16:57:20.342" v="1978" actId="26606"/>
          <ac:spMkLst>
            <pc:docMk/>
            <pc:sldMk cId="357000884" sldId="281"/>
            <ac:spMk id="2" creationId="{804CD173-02BC-484E-9E3E-3457D9FBA3E6}"/>
          </ac:spMkLst>
        </pc:spChg>
        <pc:spChg chg="mod">
          <ac:chgData name="Ann Kayrish" userId="adcd31dd-bbde-44c5-8ea9-60b0a9a9d61e" providerId="ADAL" clId="{2EB5B6D3-BFCA-45D8-B3E9-5D5AAD9E099B}" dt="2020-05-13T16:57:20.342" v="1978" actId="26606"/>
          <ac:spMkLst>
            <pc:docMk/>
            <pc:sldMk cId="357000884" sldId="281"/>
            <ac:spMk id="4" creationId="{B05012B5-BEA0-0642-8EBB-EE1EEACC076D}"/>
          </ac:spMkLst>
        </pc:spChg>
        <pc:spChg chg="add del">
          <ac:chgData name="Ann Kayrish" userId="adcd31dd-bbde-44c5-8ea9-60b0a9a9d61e" providerId="ADAL" clId="{2EB5B6D3-BFCA-45D8-B3E9-5D5AAD9E099B}" dt="2020-05-13T16:57:20.342" v="1978" actId="26606"/>
          <ac:spMkLst>
            <pc:docMk/>
            <pc:sldMk cId="357000884" sldId="281"/>
            <ac:spMk id="11" creationId="{46C2E80F-49A6-4372-B103-219D417A55ED}"/>
          </ac:spMkLst>
        </pc:spChg>
        <pc:graphicFrameChg chg="mod modGraphic">
          <ac:chgData name="Ann Kayrish" userId="adcd31dd-bbde-44c5-8ea9-60b0a9a9d61e" providerId="ADAL" clId="{2EB5B6D3-BFCA-45D8-B3E9-5D5AAD9E099B}" dt="2020-05-13T16:57:20.342" v="1978" actId="26606"/>
          <ac:graphicFrameMkLst>
            <pc:docMk/>
            <pc:sldMk cId="357000884" sldId="281"/>
            <ac:graphicFrameMk id="6" creationId="{A21B4288-15D7-4B96-A02B-C60199127105}"/>
          </ac:graphicFrameMkLst>
        </pc:graphicFrameChg>
      </pc:sldChg>
      <pc:sldChg chg="modSp">
        <pc:chgData name="Ann Kayrish" userId="adcd31dd-bbde-44c5-8ea9-60b0a9a9d61e" providerId="ADAL" clId="{2EB5B6D3-BFCA-45D8-B3E9-5D5AAD9E099B}" dt="2020-05-12T23:41:56.327" v="4" actId="14100"/>
        <pc:sldMkLst>
          <pc:docMk/>
          <pc:sldMk cId="1365326502" sldId="282"/>
        </pc:sldMkLst>
        <pc:spChg chg="mod">
          <ac:chgData name="Ann Kayrish" userId="adcd31dd-bbde-44c5-8ea9-60b0a9a9d61e" providerId="ADAL" clId="{2EB5B6D3-BFCA-45D8-B3E9-5D5AAD9E099B}" dt="2020-05-12T23:41:56.327" v="4" actId="14100"/>
          <ac:spMkLst>
            <pc:docMk/>
            <pc:sldMk cId="1365326502" sldId="282"/>
            <ac:spMk id="7" creationId="{5CAF5F70-03E1-4897-8B9F-00958FC44880}"/>
          </ac:spMkLst>
        </pc:spChg>
      </pc:sldChg>
      <pc:sldChg chg="add del">
        <pc:chgData name="Ann Kayrish" userId="adcd31dd-bbde-44c5-8ea9-60b0a9a9d61e" providerId="ADAL" clId="{2EB5B6D3-BFCA-45D8-B3E9-5D5AAD9E099B}" dt="2020-05-13T18:11:40.762" v="2105" actId="2696"/>
        <pc:sldMkLst>
          <pc:docMk/>
          <pc:sldMk cId="4060827850" sldId="284"/>
        </pc:sldMkLst>
      </pc:sldChg>
      <pc:sldChg chg="addSp delSp modSp add del mod setBg">
        <pc:chgData name="Ann Kayrish" userId="adcd31dd-bbde-44c5-8ea9-60b0a9a9d61e" providerId="ADAL" clId="{2EB5B6D3-BFCA-45D8-B3E9-5D5AAD9E099B}" dt="2020-05-13T19:36:29.270" v="2443" actId="1076"/>
        <pc:sldMkLst>
          <pc:docMk/>
          <pc:sldMk cId="3999778255" sldId="287"/>
        </pc:sldMkLst>
        <pc:spChg chg="del">
          <ac:chgData name="Ann Kayrish" userId="adcd31dd-bbde-44c5-8ea9-60b0a9a9d61e" providerId="ADAL" clId="{2EB5B6D3-BFCA-45D8-B3E9-5D5AAD9E099B}" dt="2020-05-13T18:15:57.977" v="2108"/>
          <ac:spMkLst>
            <pc:docMk/>
            <pc:sldMk cId="3999778255" sldId="287"/>
            <ac:spMk id="2" creationId="{B2E673FE-2D3D-394D-9476-7C4C00660FAE}"/>
          </ac:spMkLst>
        </pc:spChg>
        <pc:spChg chg="del mod">
          <ac:chgData name="Ann Kayrish" userId="adcd31dd-bbde-44c5-8ea9-60b0a9a9d61e" providerId="ADAL" clId="{2EB5B6D3-BFCA-45D8-B3E9-5D5AAD9E099B}" dt="2020-05-13T18:15:57.977" v="2108"/>
          <ac:spMkLst>
            <pc:docMk/>
            <pc:sldMk cId="3999778255" sldId="287"/>
            <ac:spMk id="3" creationId="{1A045CD8-4104-8B49-9216-FB85B9BD8448}"/>
          </ac:spMkLst>
        </pc:spChg>
        <pc:spChg chg="mod ord">
          <ac:chgData name="Ann Kayrish" userId="adcd31dd-bbde-44c5-8ea9-60b0a9a9d61e" providerId="ADAL" clId="{2EB5B6D3-BFCA-45D8-B3E9-5D5AAD9E099B}" dt="2020-05-13T18:34:49.437" v="2305" actId="26606"/>
          <ac:spMkLst>
            <pc:docMk/>
            <pc:sldMk cId="3999778255" sldId="287"/>
            <ac:spMk id="4" creationId="{109E8020-F315-9A40-9FFA-294387376837}"/>
          </ac:spMkLst>
        </pc:spChg>
        <pc:spChg chg="add mod">
          <ac:chgData name="Ann Kayrish" userId="adcd31dd-bbde-44c5-8ea9-60b0a9a9d61e" providerId="ADAL" clId="{2EB5B6D3-BFCA-45D8-B3E9-5D5AAD9E099B}" dt="2020-05-13T18:34:49.437" v="2305" actId="26606"/>
          <ac:spMkLst>
            <pc:docMk/>
            <pc:sldMk cId="3999778255" sldId="287"/>
            <ac:spMk id="5" creationId="{D7C6E815-BC4D-41CF-B9B6-D42C1D2A8FFD}"/>
          </ac:spMkLst>
        </pc:spChg>
        <pc:spChg chg="add mod">
          <ac:chgData name="Ann Kayrish" userId="adcd31dd-bbde-44c5-8ea9-60b0a9a9d61e" providerId="ADAL" clId="{2EB5B6D3-BFCA-45D8-B3E9-5D5AAD9E099B}" dt="2020-05-13T18:36:53.529" v="2336" actId="20577"/>
          <ac:spMkLst>
            <pc:docMk/>
            <pc:sldMk cId="3999778255" sldId="287"/>
            <ac:spMk id="6" creationId="{076AB62D-1B89-473C-814A-4F815B6BE7A6}"/>
          </ac:spMkLst>
        </pc:spChg>
        <pc:spChg chg="add del mod">
          <ac:chgData name="Ann Kayrish" userId="adcd31dd-bbde-44c5-8ea9-60b0a9a9d61e" providerId="ADAL" clId="{2EB5B6D3-BFCA-45D8-B3E9-5D5AAD9E099B}" dt="2020-05-13T18:26:53.142" v="2254"/>
          <ac:spMkLst>
            <pc:docMk/>
            <pc:sldMk cId="3999778255" sldId="287"/>
            <ac:spMk id="9" creationId="{BD8BBC07-F664-4361-955B-696544DABA71}"/>
          </ac:spMkLst>
        </pc:spChg>
        <pc:spChg chg="add del mod">
          <ac:chgData name="Ann Kayrish" userId="adcd31dd-bbde-44c5-8ea9-60b0a9a9d61e" providerId="ADAL" clId="{2EB5B6D3-BFCA-45D8-B3E9-5D5AAD9E099B}" dt="2020-05-13T18:28:40.611" v="2270" actId="931"/>
          <ac:spMkLst>
            <pc:docMk/>
            <pc:sldMk cId="3999778255" sldId="287"/>
            <ac:spMk id="12" creationId="{3CC53B6A-07C8-47E7-A263-8AC9803E0597}"/>
          </ac:spMkLst>
        </pc:spChg>
        <pc:spChg chg="add del mod">
          <ac:chgData name="Ann Kayrish" userId="adcd31dd-bbde-44c5-8ea9-60b0a9a9d61e" providerId="ADAL" clId="{2EB5B6D3-BFCA-45D8-B3E9-5D5AAD9E099B}" dt="2020-05-13T18:31:31.874" v="2295" actId="478"/>
          <ac:spMkLst>
            <pc:docMk/>
            <pc:sldMk cId="3999778255" sldId="287"/>
            <ac:spMk id="15" creationId="{027ABB03-F5EE-4295-A952-C9086598B321}"/>
          </ac:spMkLst>
        </pc:spChg>
        <pc:spChg chg="add del mod">
          <ac:chgData name="Ann Kayrish" userId="adcd31dd-bbde-44c5-8ea9-60b0a9a9d61e" providerId="ADAL" clId="{2EB5B6D3-BFCA-45D8-B3E9-5D5AAD9E099B}" dt="2020-05-13T18:34:20.975" v="2299"/>
          <ac:spMkLst>
            <pc:docMk/>
            <pc:sldMk cId="3999778255" sldId="287"/>
            <ac:spMk id="18" creationId="{5E4C9DA9-67E5-4A0F-B97D-39FCA3120FC1}"/>
          </ac:spMkLst>
        </pc:spChg>
        <pc:spChg chg="add del mod">
          <ac:chgData name="Ann Kayrish" userId="adcd31dd-bbde-44c5-8ea9-60b0a9a9d61e" providerId="ADAL" clId="{2EB5B6D3-BFCA-45D8-B3E9-5D5AAD9E099B}" dt="2020-05-13T18:40:17.409" v="2400"/>
          <ac:spMkLst>
            <pc:docMk/>
            <pc:sldMk cId="3999778255" sldId="287"/>
            <ac:spMk id="21" creationId="{584AA60B-7F6A-4FBB-901E-298EBF251DA2}"/>
          </ac:spMkLst>
        </pc:spChg>
        <pc:spChg chg="add del">
          <ac:chgData name="Ann Kayrish" userId="adcd31dd-bbde-44c5-8ea9-60b0a9a9d61e" providerId="ADAL" clId="{2EB5B6D3-BFCA-45D8-B3E9-5D5AAD9E099B}" dt="2020-05-13T18:34:49.437" v="2305" actId="26606"/>
          <ac:spMkLst>
            <pc:docMk/>
            <pc:sldMk cId="3999778255" sldId="287"/>
            <ac:spMk id="22" creationId="{F4C0B10B-D2C4-4A54-AFAD-3D27DF88BB37}"/>
          </ac:spMkLst>
        </pc:spChg>
        <pc:grpChg chg="add del">
          <ac:chgData name="Ann Kayrish" userId="adcd31dd-bbde-44c5-8ea9-60b0a9a9d61e" providerId="ADAL" clId="{2EB5B6D3-BFCA-45D8-B3E9-5D5AAD9E099B}" dt="2020-05-13T18:34:49.437" v="2305" actId="26606"/>
          <ac:grpSpMkLst>
            <pc:docMk/>
            <pc:sldMk cId="3999778255" sldId="287"/>
            <ac:grpSpMk id="24" creationId="{B6BADB90-C74B-40D6-86DC-503F65FCE8DC}"/>
          </ac:grpSpMkLst>
        </pc:grpChg>
        <pc:picChg chg="add del mod modCrop">
          <ac:chgData name="Ann Kayrish" userId="adcd31dd-bbde-44c5-8ea9-60b0a9a9d61e" providerId="ADAL" clId="{2EB5B6D3-BFCA-45D8-B3E9-5D5AAD9E099B}" dt="2020-05-13T18:30:35.546" v="2277" actId="478"/>
          <ac:picMkLst>
            <pc:docMk/>
            <pc:sldMk cId="3999778255" sldId="287"/>
            <ac:picMk id="8" creationId="{26FC84EC-11EE-484D-A076-D177FA456B78}"/>
          </ac:picMkLst>
        </pc:picChg>
        <pc:picChg chg="add del mod">
          <ac:chgData name="Ann Kayrish" userId="adcd31dd-bbde-44c5-8ea9-60b0a9a9d61e" providerId="ADAL" clId="{2EB5B6D3-BFCA-45D8-B3E9-5D5AAD9E099B}" dt="2020-05-13T18:28:40.611" v="2270" actId="931"/>
          <ac:picMkLst>
            <pc:docMk/>
            <pc:sldMk cId="3999778255" sldId="287"/>
            <ac:picMk id="11" creationId="{470DB6AE-C344-438D-8B9E-01A4617F94FC}"/>
          </ac:picMkLst>
        </pc:picChg>
        <pc:picChg chg="add del mod">
          <ac:chgData name="Ann Kayrish" userId="adcd31dd-bbde-44c5-8ea9-60b0a9a9d61e" providerId="ADAL" clId="{2EB5B6D3-BFCA-45D8-B3E9-5D5AAD9E099B}" dt="2020-05-13T18:31:31.874" v="2295" actId="478"/>
          <ac:picMkLst>
            <pc:docMk/>
            <pc:sldMk cId="3999778255" sldId="287"/>
            <ac:picMk id="14" creationId="{0C2BC91F-0E2E-4387-B060-0F769CD78CCE}"/>
          </ac:picMkLst>
        </pc:picChg>
        <pc:picChg chg="add del mod">
          <ac:chgData name="Ann Kayrish" userId="adcd31dd-bbde-44c5-8ea9-60b0a9a9d61e" providerId="ADAL" clId="{2EB5B6D3-BFCA-45D8-B3E9-5D5AAD9E099B}" dt="2020-05-13T18:36:59.222" v="2337" actId="478"/>
          <ac:picMkLst>
            <pc:docMk/>
            <pc:sldMk cId="3999778255" sldId="287"/>
            <ac:picMk id="17" creationId="{94C8A197-AE54-487E-9D1B-A1A67800FBB7}"/>
          </ac:picMkLst>
        </pc:picChg>
        <pc:picChg chg="add del mod">
          <ac:chgData name="Ann Kayrish" userId="adcd31dd-bbde-44c5-8ea9-60b0a9a9d61e" providerId="ADAL" clId="{2EB5B6D3-BFCA-45D8-B3E9-5D5AAD9E099B}" dt="2020-05-13T19:36:29.270" v="2443" actId="1076"/>
          <ac:picMkLst>
            <pc:docMk/>
            <pc:sldMk cId="3999778255" sldId="287"/>
            <ac:picMk id="20" creationId="{4CAEF1E3-077D-4316-A9C1-36F21022F559}"/>
          </ac:picMkLst>
        </pc:picChg>
      </pc:sldChg>
      <pc:sldChg chg="del">
        <pc:chgData name="Ann Kayrish" userId="adcd31dd-bbde-44c5-8ea9-60b0a9a9d61e" providerId="ADAL" clId="{2EB5B6D3-BFCA-45D8-B3E9-5D5AAD9E099B}" dt="2020-05-13T18:19:46.883" v="2215" actId="2696"/>
        <pc:sldMkLst>
          <pc:docMk/>
          <pc:sldMk cId="2227544960" sldId="288"/>
        </pc:sldMkLst>
      </pc:sldChg>
      <pc:sldChg chg="del">
        <pc:chgData name="Ann Kayrish" userId="adcd31dd-bbde-44c5-8ea9-60b0a9a9d61e" providerId="ADAL" clId="{2EB5B6D3-BFCA-45D8-B3E9-5D5AAD9E099B}" dt="2020-05-13T18:21:10.732" v="2221" actId="2696"/>
        <pc:sldMkLst>
          <pc:docMk/>
          <pc:sldMk cId="2755615404" sldId="292"/>
        </pc:sldMkLst>
      </pc:sldChg>
      <pc:sldChg chg="del">
        <pc:chgData name="Ann Kayrish" userId="adcd31dd-bbde-44c5-8ea9-60b0a9a9d61e" providerId="ADAL" clId="{2EB5B6D3-BFCA-45D8-B3E9-5D5AAD9E099B}" dt="2020-05-13T18:21:27.264" v="2226" actId="2696"/>
        <pc:sldMkLst>
          <pc:docMk/>
          <pc:sldMk cId="1387451157" sldId="293"/>
        </pc:sldMkLst>
      </pc:sldChg>
      <pc:sldChg chg="del">
        <pc:chgData name="Ann Kayrish" userId="adcd31dd-bbde-44c5-8ea9-60b0a9a9d61e" providerId="ADAL" clId="{2EB5B6D3-BFCA-45D8-B3E9-5D5AAD9E099B}" dt="2020-05-13T18:21:10.715" v="2220" actId="2696"/>
        <pc:sldMkLst>
          <pc:docMk/>
          <pc:sldMk cId="918575395" sldId="294"/>
        </pc:sldMkLst>
      </pc:sldChg>
      <pc:sldChg chg="del">
        <pc:chgData name="Ann Kayrish" userId="adcd31dd-bbde-44c5-8ea9-60b0a9a9d61e" providerId="ADAL" clId="{2EB5B6D3-BFCA-45D8-B3E9-5D5AAD9E099B}" dt="2020-05-13T18:21:10.686" v="2218" actId="2696"/>
        <pc:sldMkLst>
          <pc:docMk/>
          <pc:sldMk cId="315193492" sldId="310"/>
        </pc:sldMkLst>
      </pc:sldChg>
      <pc:sldChg chg="del ord">
        <pc:chgData name="Ann Kayrish" userId="adcd31dd-bbde-44c5-8ea9-60b0a9a9d61e" providerId="ADAL" clId="{2EB5B6D3-BFCA-45D8-B3E9-5D5AAD9E099B}" dt="2020-05-13T18:21:27.240" v="2224" actId="2696"/>
        <pc:sldMkLst>
          <pc:docMk/>
          <pc:sldMk cId="800120583" sldId="313"/>
        </pc:sldMkLst>
      </pc:sldChg>
      <pc:sldChg chg="del">
        <pc:chgData name="Ann Kayrish" userId="adcd31dd-bbde-44c5-8ea9-60b0a9a9d61e" providerId="ADAL" clId="{2EB5B6D3-BFCA-45D8-B3E9-5D5AAD9E099B}" dt="2020-05-13T18:21:27.230" v="2223" actId="2696"/>
        <pc:sldMkLst>
          <pc:docMk/>
          <pc:sldMk cId="3435095406" sldId="314"/>
        </pc:sldMkLst>
      </pc:sldChg>
      <pc:sldChg chg="del">
        <pc:chgData name="Ann Kayrish" userId="adcd31dd-bbde-44c5-8ea9-60b0a9a9d61e" providerId="ADAL" clId="{2EB5B6D3-BFCA-45D8-B3E9-5D5AAD9E099B}" dt="2020-05-13T18:21:27.274" v="2227" actId="2696"/>
        <pc:sldMkLst>
          <pc:docMk/>
          <pc:sldMk cId="4170493579" sldId="315"/>
        </pc:sldMkLst>
      </pc:sldChg>
      <pc:sldChg chg="del">
        <pc:chgData name="Ann Kayrish" userId="adcd31dd-bbde-44c5-8ea9-60b0a9a9d61e" providerId="ADAL" clId="{2EB5B6D3-BFCA-45D8-B3E9-5D5AAD9E099B}" dt="2020-05-13T18:21:10.749" v="2222" actId="2696"/>
        <pc:sldMkLst>
          <pc:docMk/>
          <pc:sldMk cId="920665293" sldId="316"/>
        </pc:sldMkLst>
      </pc:sldChg>
      <pc:sldChg chg="del">
        <pc:chgData name="Ann Kayrish" userId="adcd31dd-bbde-44c5-8ea9-60b0a9a9d61e" providerId="ADAL" clId="{2EB5B6D3-BFCA-45D8-B3E9-5D5AAD9E099B}" dt="2020-05-13T18:21:34.804" v="2228" actId="2696"/>
        <pc:sldMkLst>
          <pc:docMk/>
          <pc:sldMk cId="369198161" sldId="317"/>
        </pc:sldMkLst>
      </pc:sldChg>
      <pc:sldChg chg="del">
        <pc:chgData name="Ann Kayrish" userId="adcd31dd-bbde-44c5-8ea9-60b0a9a9d61e" providerId="ADAL" clId="{2EB5B6D3-BFCA-45D8-B3E9-5D5AAD9E099B}" dt="2020-05-13T18:21:10.701" v="2219" actId="2696"/>
        <pc:sldMkLst>
          <pc:docMk/>
          <pc:sldMk cId="405956282" sldId="318"/>
        </pc:sldMkLst>
      </pc:sldChg>
      <pc:sldChg chg="addSp delSp modSp ord">
        <pc:chgData name="Ann Kayrish" userId="adcd31dd-bbde-44c5-8ea9-60b0a9a9d61e" providerId="ADAL" clId="{2EB5B6D3-BFCA-45D8-B3E9-5D5AAD9E099B}" dt="2020-05-13T19:36:11.883" v="2442" actId="20577"/>
        <pc:sldMkLst>
          <pc:docMk/>
          <pc:sldMk cId="605221716" sldId="665"/>
        </pc:sldMkLst>
        <pc:spChg chg="add del mod">
          <ac:chgData name="Ann Kayrish" userId="adcd31dd-bbde-44c5-8ea9-60b0a9a9d61e" providerId="ADAL" clId="{2EB5B6D3-BFCA-45D8-B3E9-5D5AAD9E099B}" dt="2020-05-13T00:39:12.902" v="141"/>
          <ac:spMkLst>
            <pc:docMk/>
            <pc:sldMk cId="605221716" sldId="665"/>
            <ac:spMk id="3" creationId="{67D2A9F7-DE68-4700-858B-095040608ECF}"/>
          </ac:spMkLst>
        </pc:spChg>
        <pc:spChg chg="add del mod">
          <ac:chgData name="Ann Kayrish" userId="adcd31dd-bbde-44c5-8ea9-60b0a9a9d61e" providerId="ADAL" clId="{2EB5B6D3-BFCA-45D8-B3E9-5D5AAD9E099B}" dt="2020-05-13T00:39:27.299" v="144"/>
          <ac:spMkLst>
            <pc:docMk/>
            <pc:sldMk cId="605221716" sldId="665"/>
            <ac:spMk id="6" creationId="{66B38AF7-A58A-436C-90B8-BDDE3A7C5DCD}"/>
          </ac:spMkLst>
        </pc:spChg>
        <pc:spChg chg="add del mod">
          <ac:chgData name="Ann Kayrish" userId="adcd31dd-bbde-44c5-8ea9-60b0a9a9d61e" providerId="ADAL" clId="{2EB5B6D3-BFCA-45D8-B3E9-5D5AAD9E099B}" dt="2020-05-13T00:40:48.450" v="155"/>
          <ac:spMkLst>
            <pc:docMk/>
            <pc:sldMk cId="605221716" sldId="665"/>
            <ac:spMk id="7" creationId="{856DA9D1-A414-4529-BB42-DB6B8F560EAF}"/>
          </ac:spMkLst>
        </pc:spChg>
        <pc:spChg chg="add del mod">
          <ac:chgData name="Ann Kayrish" userId="adcd31dd-bbde-44c5-8ea9-60b0a9a9d61e" providerId="ADAL" clId="{2EB5B6D3-BFCA-45D8-B3E9-5D5AAD9E099B}" dt="2020-05-13T00:41:10.468" v="160"/>
          <ac:spMkLst>
            <pc:docMk/>
            <pc:sldMk cId="605221716" sldId="665"/>
            <ac:spMk id="8" creationId="{CEA8C8AF-91F8-4590-B9EB-C31DE6F9BFE2}"/>
          </ac:spMkLst>
        </pc:spChg>
        <pc:graphicFrameChg chg="add del mod">
          <ac:chgData name="Ann Kayrish" userId="adcd31dd-bbde-44c5-8ea9-60b0a9a9d61e" providerId="ADAL" clId="{2EB5B6D3-BFCA-45D8-B3E9-5D5AAD9E099B}" dt="2020-05-13T19:36:11.883" v="2442" actId="20577"/>
          <ac:graphicFrameMkLst>
            <pc:docMk/>
            <pc:sldMk cId="605221716" sldId="665"/>
            <ac:graphicFrameMk id="5" creationId="{272FCA58-43E0-4908-B85C-F6EFED10D984}"/>
          </ac:graphicFrameMkLst>
        </pc:graphicFrameChg>
      </pc:sldChg>
      <pc:sldChg chg="addSp delSp modSp modNotesTx">
        <pc:chgData name="Ann Kayrish" userId="adcd31dd-bbde-44c5-8ea9-60b0a9a9d61e" providerId="ADAL" clId="{2EB5B6D3-BFCA-45D8-B3E9-5D5AAD9E099B}" dt="2020-05-13T00:43:14.094" v="405" actId="14100"/>
        <pc:sldMkLst>
          <pc:docMk/>
          <pc:sldMk cId="4079299114" sldId="668"/>
        </pc:sldMkLst>
        <pc:spChg chg="mod">
          <ac:chgData name="Ann Kayrish" userId="adcd31dd-bbde-44c5-8ea9-60b0a9a9d61e" providerId="ADAL" clId="{2EB5B6D3-BFCA-45D8-B3E9-5D5AAD9E099B}" dt="2020-05-13T00:26:59.615" v="32" actId="14100"/>
          <ac:spMkLst>
            <pc:docMk/>
            <pc:sldMk cId="4079299114" sldId="668"/>
            <ac:spMk id="2" creationId="{CCB4E1F6-172E-41D1-BE28-6450C7C94B85}"/>
          </ac:spMkLst>
        </pc:spChg>
        <pc:spChg chg="add del mod">
          <ac:chgData name="Ann Kayrish" userId="adcd31dd-bbde-44c5-8ea9-60b0a9a9d61e" providerId="ADAL" clId="{2EB5B6D3-BFCA-45D8-B3E9-5D5AAD9E099B}" dt="2020-05-13T00:24:34.475" v="8"/>
          <ac:spMkLst>
            <pc:docMk/>
            <pc:sldMk cId="4079299114" sldId="668"/>
            <ac:spMk id="5" creationId="{32652597-2218-4050-B2C7-F9678905924D}"/>
          </ac:spMkLst>
        </pc:spChg>
        <pc:spChg chg="mod">
          <ac:chgData name="Ann Kayrish" userId="adcd31dd-bbde-44c5-8ea9-60b0a9a9d61e" providerId="ADAL" clId="{2EB5B6D3-BFCA-45D8-B3E9-5D5AAD9E099B}" dt="2020-05-13T00:42:22.581" v="170" actId="27636"/>
          <ac:spMkLst>
            <pc:docMk/>
            <pc:sldMk cId="4079299114" sldId="668"/>
            <ac:spMk id="6" creationId="{04CD1BF4-BE0D-425E-A193-D10BE76A5203}"/>
          </ac:spMkLst>
        </pc:spChg>
        <pc:spChg chg="add del mod">
          <ac:chgData name="Ann Kayrish" userId="adcd31dd-bbde-44c5-8ea9-60b0a9a9d61e" providerId="ADAL" clId="{2EB5B6D3-BFCA-45D8-B3E9-5D5AAD9E099B}" dt="2020-05-13T00:24:34.475" v="8"/>
          <ac:spMkLst>
            <pc:docMk/>
            <pc:sldMk cId="4079299114" sldId="668"/>
            <ac:spMk id="7" creationId="{34F7F0B3-D19D-4591-9E36-641CF3107A93}"/>
          </ac:spMkLst>
        </pc:spChg>
        <pc:spChg chg="add del mod">
          <ac:chgData name="Ann Kayrish" userId="adcd31dd-bbde-44c5-8ea9-60b0a9a9d61e" providerId="ADAL" clId="{2EB5B6D3-BFCA-45D8-B3E9-5D5AAD9E099B}" dt="2020-05-13T00:24:33.616" v="7"/>
          <ac:spMkLst>
            <pc:docMk/>
            <pc:sldMk cId="4079299114" sldId="668"/>
            <ac:spMk id="8" creationId="{41E02B6B-932B-46D1-8B61-B2BE9CA73CCA}"/>
          </ac:spMkLst>
        </pc:spChg>
        <pc:spChg chg="add del mod">
          <ac:chgData name="Ann Kayrish" userId="adcd31dd-bbde-44c5-8ea9-60b0a9a9d61e" providerId="ADAL" clId="{2EB5B6D3-BFCA-45D8-B3E9-5D5AAD9E099B}" dt="2020-05-13T00:24:33.616" v="7"/>
          <ac:spMkLst>
            <pc:docMk/>
            <pc:sldMk cId="4079299114" sldId="668"/>
            <ac:spMk id="9" creationId="{F18CAB4B-1AB3-421D-9A66-531370DBBF42}"/>
          </ac:spMkLst>
        </pc:spChg>
        <pc:spChg chg="add del mod">
          <ac:chgData name="Ann Kayrish" userId="adcd31dd-bbde-44c5-8ea9-60b0a9a9d61e" providerId="ADAL" clId="{2EB5B6D3-BFCA-45D8-B3E9-5D5AAD9E099B}" dt="2020-05-13T00:24:33.616" v="7"/>
          <ac:spMkLst>
            <pc:docMk/>
            <pc:sldMk cId="4079299114" sldId="668"/>
            <ac:spMk id="10" creationId="{C1DB0427-7BC3-4151-8941-08C2636BB7E8}"/>
          </ac:spMkLst>
        </pc:spChg>
        <pc:graphicFrameChg chg="mod">
          <ac:chgData name="Ann Kayrish" userId="adcd31dd-bbde-44c5-8ea9-60b0a9a9d61e" providerId="ADAL" clId="{2EB5B6D3-BFCA-45D8-B3E9-5D5AAD9E099B}" dt="2020-05-13T00:43:09.045" v="404" actId="14100"/>
          <ac:graphicFrameMkLst>
            <pc:docMk/>
            <pc:sldMk cId="4079299114" sldId="668"/>
            <ac:graphicFrameMk id="3" creationId="{9E590391-5307-4E2A-B61D-3E397F041761}"/>
          </ac:graphicFrameMkLst>
        </pc:graphicFrameChg>
        <pc:picChg chg="mod modCrop">
          <ac:chgData name="Ann Kayrish" userId="adcd31dd-bbde-44c5-8ea9-60b0a9a9d61e" providerId="ADAL" clId="{2EB5B6D3-BFCA-45D8-B3E9-5D5AAD9E099B}" dt="2020-05-13T00:43:14.094" v="405" actId="14100"/>
          <ac:picMkLst>
            <pc:docMk/>
            <pc:sldMk cId="4079299114" sldId="668"/>
            <ac:picMk id="11" creationId="{01322C81-A8DC-467B-B8F8-672A60FC8CE1}"/>
          </ac:picMkLst>
        </pc:picChg>
      </pc:sldChg>
      <pc:sldChg chg="modSp ord">
        <pc:chgData name="Ann Kayrish" userId="adcd31dd-bbde-44c5-8ea9-60b0a9a9d61e" providerId="ADAL" clId="{2EB5B6D3-BFCA-45D8-B3E9-5D5AAD9E099B}" dt="2020-05-13T20:13:52.461" v="2449" actId="20577"/>
        <pc:sldMkLst>
          <pc:docMk/>
          <pc:sldMk cId="249339735" sldId="792"/>
        </pc:sldMkLst>
        <pc:spChg chg="mod">
          <ac:chgData name="Ann Kayrish" userId="adcd31dd-bbde-44c5-8ea9-60b0a9a9d61e" providerId="ADAL" clId="{2EB5B6D3-BFCA-45D8-B3E9-5D5AAD9E099B}" dt="2020-05-13T20:13:52.461" v="2449" actId="20577"/>
          <ac:spMkLst>
            <pc:docMk/>
            <pc:sldMk cId="249339735" sldId="792"/>
            <ac:spMk id="2" creationId="{5CD50C3F-7E75-4100-9E99-7161788A0E2A}"/>
          </ac:spMkLst>
        </pc:spChg>
        <pc:picChg chg="mod">
          <ac:chgData name="Ann Kayrish" userId="adcd31dd-bbde-44c5-8ea9-60b0a9a9d61e" providerId="ADAL" clId="{2EB5B6D3-BFCA-45D8-B3E9-5D5AAD9E099B}" dt="2020-05-13T20:00:12.370" v="2444" actId="1036"/>
          <ac:picMkLst>
            <pc:docMk/>
            <pc:sldMk cId="249339735" sldId="792"/>
            <ac:picMk id="5" creationId="{9410CD36-7A04-4FD1-882C-F02211935ABF}"/>
          </ac:picMkLst>
        </pc:picChg>
      </pc:sldChg>
      <pc:sldChg chg="modSp ord">
        <pc:chgData name="Ann Kayrish" userId="adcd31dd-bbde-44c5-8ea9-60b0a9a9d61e" providerId="ADAL" clId="{2EB5B6D3-BFCA-45D8-B3E9-5D5AAD9E099B}" dt="2020-05-13T19:32:09.559" v="2418" actId="20577"/>
        <pc:sldMkLst>
          <pc:docMk/>
          <pc:sldMk cId="493654337" sldId="796"/>
        </pc:sldMkLst>
        <pc:spChg chg="mod">
          <ac:chgData name="Ann Kayrish" userId="adcd31dd-bbde-44c5-8ea9-60b0a9a9d61e" providerId="ADAL" clId="{2EB5B6D3-BFCA-45D8-B3E9-5D5AAD9E099B}" dt="2020-05-13T19:32:09.559" v="2418" actId="20577"/>
          <ac:spMkLst>
            <pc:docMk/>
            <pc:sldMk cId="493654337" sldId="796"/>
            <ac:spMk id="2" creationId="{5CD50C3F-7E75-4100-9E99-7161788A0E2A}"/>
          </ac:spMkLst>
        </pc:spChg>
      </pc:sldChg>
      <pc:sldChg chg="addSp delSp modSp add">
        <pc:chgData name="Ann Kayrish" userId="adcd31dd-bbde-44c5-8ea9-60b0a9a9d61e" providerId="ADAL" clId="{2EB5B6D3-BFCA-45D8-B3E9-5D5AAD9E099B}" dt="2020-05-13T16:59:14.716" v="1981" actId="255"/>
        <pc:sldMkLst>
          <pc:docMk/>
          <pc:sldMk cId="1459057905" sldId="797"/>
        </pc:sldMkLst>
        <pc:spChg chg="mod">
          <ac:chgData name="Ann Kayrish" userId="adcd31dd-bbde-44c5-8ea9-60b0a9a9d61e" providerId="ADAL" clId="{2EB5B6D3-BFCA-45D8-B3E9-5D5AAD9E099B}" dt="2020-05-13T16:47:44.475" v="1724" actId="6549"/>
          <ac:spMkLst>
            <pc:docMk/>
            <pc:sldMk cId="1459057905" sldId="797"/>
            <ac:spMk id="2" creationId="{710F2E3C-F96D-4E3C-8ED9-FB6922E066AA}"/>
          </ac:spMkLst>
        </pc:spChg>
        <pc:spChg chg="del">
          <ac:chgData name="Ann Kayrish" userId="adcd31dd-bbde-44c5-8ea9-60b0a9a9d61e" providerId="ADAL" clId="{2EB5B6D3-BFCA-45D8-B3E9-5D5AAD9E099B}" dt="2020-05-13T16:02:42.859" v="581"/>
          <ac:spMkLst>
            <pc:docMk/>
            <pc:sldMk cId="1459057905" sldId="797"/>
            <ac:spMk id="3" creationId="{5BDA018C-DC63-4860-8D13-FD6664A35E1C}"/>
          </ac:spMkLst>
        </pc:spChg>
        <pc:spChg chg="add mod">
          <ac:chgData name="Ann Kayrish" userId="adcd31dd-bbde-44c5-8ea9-60b0a9a9d61e" providerId="ADAL" clId="{2EB5B6D3-BFCA-45D8-B3E9-5D5AAD9E099B}" dt="2020-05-13T16:59:14.716" v="1981" actId="255"/>
          <ac:spMkLst>
            <pc:docMk/>
            <pc:sldMk cId="1459057905" sldId="797"/>
            <ac:spMk id="5" creationId="{3321563F-9FDF-4E86-B7D3-2A7A3FAECAE6}"/>
          </ac:spMkLst>
        </pc:spChg>
      </pc:sldChg>
      <pc:sldMasterChg chg="addSldLayout delSldLayout">
        <pc:chgData name="Ann Kayrish" userId="adcd31dd-bbde-44c5-8ea9-60b0a9a9d61e" providerId="ADAL" clId="{2EB5B6D3-BFCA-45D8-B3E9-5D5AAD9E099B}" dt="2020-05-13T18:21:27.243" v="2225" actId="2696"/>
        <pc:sldMasterMkLst>
          <pc:docMk/>
          <pc:sldMasterMk cId="3653639776" sldId="2147483697"/>
        </pc:sldMasterMkLst>
        <pc:sldLayoutChg chg="del">
          <pc:chgData name="Ann Kayrish" userId="adcd31dd-bbde-44c5-8ea9-60b0a9a9d61e" providerId="ADAL" clId="{2EB5B6D3-BFCA-45D8-B3E9-5D5AAD9E099B}" dt="2020-05-13T18:19:46.885" v="2216" actId="2696"/>
          <pc:sldLayoutMkLst>
            <pc:docMk/>
            <pc:sldMasterMk cId="3653639776" sldId="2147483697"/>
            <pc:sldLayoutMk cId="3206272325" sldId="2147483710"/>
          </pc:sldLayoutMkLst>
        </pc:sldLayoutChg>
        <pc:sldLayoutChg chg="add del">
          <pc:chgData name="Ann Kayrish" userId="adcd31dd-bbde-44c5-8ea9-60b0a9a9d61e" providerId="ADAL" clId="{2EB5B6D3-BFCA-45D8-B3E9-5D5AAD9E099B}" dt="2020-05-13T18:11:40.765" v="2106" actId="2696"/>
          <pc:sldLayoutMkLst>
            <pc:docMk/>
            <pc:sldMasterMk cId="3653639776" sldId="2147483697"/>
            <pc:sldLayoutMk cId="1232106772" sldId="2147483715"/>
          </pc:sldLayoutMkLst>
        </pc:sldLayoutChg>
        <pc:sldLayoutChg chg="del">
          <pc:chgData name="Ann Kayrish" userId="adcd31dd-bbde-44c5-8ea9-60b0a9a9d61e" providerId="ADAL" clId="{2EB5B6D3-BFCA-45D8-B3E9-5D5AAD9E099B}" dt="2020-05-13T18:21:27.243" v="2225" actId="2696"/>
          <pc:sldLayoutMkLst>
            <pc:docMk/>
            <pc:sldMasterMk cId="3653639776" sldId="2147483697"/>
            <pc:sldLayoutMk cId="3780198719" sldId="2147483723"/>
          </pc:sldLayoutMkLst>
        </pc:sldLayoutChg>
      </pc:sldMasterChg>
    </pc:docChg>
  </pc:docChgLst>
  <pc:docChgLst>
    <pc:chgData name="Ann Kayrish" userId="adcd31dd-bbde-44c5-8ea9-60b0a9a9d61e" providerId="ADAL" clId="{0E0908B6-46CF-4226-A627-DC7661B7E133}"/>
    <pc:docChg chg="undo custSel delSld modSld modSection">
      <pc:chgData name="Ann Kayrish" userId="adcd31dd-bbde-44c5-8ea9-60b0a9a9d61e" providerId="ADAL" clId="{0E0908B6-46CF-4226-A627-DC7661B7E133}" dt="2020-05-14T15:32:57.886" v="142" actId="6549"/>
      <pc:docMkLst>
        <pc:docMk/>
      </pc:docMkLst>
      <pc:sldChg chg="modSp">
        <pc:chgData name="Ann Kayrish" userId="adcd31dd-bbde-44c5-8ea9-60b0a9a9d61e" providerId="ADAL" clId="{0E0908B6-46CF-4226-A627-DC7661B7E133}" dt="2020-05-13T23:57:13.973" v="0" actId="14100"/>
        <pc:sldMkLst>
          <pc:docMk/>
          <pc:sldMk cId="2149428348" sldId="258"/>
        </pc:sldMkLst>
        <pc:picChg chg="mod">
          <ac:chgData name="Ann Kayrish" userId="adcd31dd-bbde-44c5-8ea9-60b0a9a9d61e" providerId="ADAL" clId="{0E0908B6-46CF-4226-A627-DC7661B7E133}" dt="2020-05-13T23:57:13.973" v="0" actId="14100"/>
          <ac:picMkLst>
            <pc:docMk/>
            <pc:sldMk cId="2149428348" sldId="258"/>
            <ac:picMk id="2" creationId="{46B759F6-D24B-D74D-8E6A-D94552603350}"/>
          </ac:picMkLst>
        </pc:picChg>
      </pc:sldChg>
      <pc:sldChg chg="delSp modSp">
        <pc:chgData name="Ann Kayrish" userId="adcd31dd-bbde-44c5-8ea9-60b0a9a9d61e" providerId="ADAL" clId="{0E0908B6-46CF-4226-A627-DC7661B7E133}" dt="2020-05-14T00:39:54.244" v="9"/>
        <pc:sldMkLst>
          <pc:docMk/>
          <pc:sldMk cId="1740558443" sldId="279"/>
        </pc:sldMkLst>
        <pc:spChg chg="del mod">
          <ac:chgData name="Ann Kayrish" userId="adcd31dd-bbde-44c5-8ea9-60b0a9a9d61e" providerId="ADAL" clId="{0E0908B6-46CF-4226-A627-DC7661B7E133}" dt="2020-05-14T00:39:54.244" v="9"/>
          <ac:spMkLst>
            <pc:docMk/>
            <pc:sldMk cId="1740558443" sldId="279"/>
            <ac:spMk id="30" creationId="{8E941618-A774-48A8-BD6C-2FF5CB6CF83A}"/>
          </ac:spMkLst>
        </pc:spChg>
      </pc:sldChg>
      <pc:sldChg chg="modSp">
        <pc:chgData name="Ann Kayrish" userId="adcd31dd-bbde-44c5-8ea9-60b0a9a9d61e" providerId="ADAL" clId="{0E0908B6-46CF-4226-A627-DC7661B7E133}" dt="2020-05-14T15:32:57.886" v="142" actId="6549"/>
        <pc:sldMkLst>
          <pc:docMk/>
          <pc:sldMk cId="3999778255" sldId="287"/>
        </pc:sldMkLst>
        <pc:spChg chg="mod">
          <ac:chgData name="Ann Kayrish" userId="adcd31dd-bbde-44c5-8ea9-60b0a9a9d61e" providerId="ADAL" clId="{0E0908B6-46CF-4226-A627-DC7661B7E133}" dt="2020-05-14T15:32:57.886" v="142" actId="6549"/>
          <ac:spMkLst>
            <pc:docMk/>
            <pc:sldMk cId="3999778255" sldId="287"/>
            <ac:spMk id="6" creationId="{076AB62D-1B89-473C-814A-4F815B6BE7A6}"/>
          </ac:spMkLst>
        </pc:spChg>
      </pc:sldChg>
      <pc:sldChg chg="del">
        <pc:chgData name="Ann Kayrish" userId="adcd31dd-bbde-44c5-8ea9-60b0a9a9d61e" providerId="ADAL" clId="{0E0908B6-46CF-4226-A627-DC7661B7E133}" dt="2020-05-14T00:38:07.460" v="4" actId="2696"/>
        <pc:sldMkLst>
          <pc:docMk/>
          <pc:sldMk cId="4079299114" sldId="668"/>
        </pc:sldMkLst>
      </pc:sldChg>
      <pc:sldChg chg="addSp delSp modSp">
        <pc:chgData name="Ann Kayrish" userId="adcd31dd-bbde-44c5-8ea9-60b0a9a9d61e" providerId="ADAL" clId="{0E0908B6-46CF-4226-A627-DC7661B7E133}" dt="2020-05-14T00:44:13.383" v="74" actId="1076"/>
        <pc:sldMkLst>
          <pc:docMk/>
          <pc:sldMk cId="1158461590" sldId="798"/>
        </pc:sldMkLst>
        <pc:spChg chg="del mod">
          <ac:chgData name="Ann Kayrish" userId="adcd31dd-bbde-44c5-8ea9-60b0a9a9d61e" providerId="ADAL" clId="{0E0908B6-46CF-4226-A627-DC7661B7E133}" dt="2020-05-14T00:38:48.831" v="6"/>
          <ac:spMkLst>
            <pc:docMk/>
            <pc:sldMk cId="1158461590" sldId="798"/>
            <ac:spMk id="2" creationId="{CCB4E1F6-172E-41D1-BE28-6450C7C94B85}"/>
          </ac:spMkLst>
        </pc:spChg>
        <pc:spChg chg="add del mod">
          <ac:chgData name="Ann Kayrish" userId="adcd31dd-bbde-44c5-8ea9-60b0a9a9d61e" providerId="ADAL" clId="{0E0908B6-46CF-4226-A627-DC7661B7E133}" dt="2020-05-14T00:39:31.301" v="7"/>
          <ac:spMkLst>
            <pc:docMk/>
            <pc:sldMk cId="1158461590" sldId="798"/>
            <ac:spMk id="3" creationId="{7291227A-E71F-425A-91B3-856D54C0902F}"/>
          </ac:spMkLst>
        </pc:spChg>
        <pc:spChg chg="mod">
          <ac:chgData name="Ann Kayrish" userId="adcd31dd-bbde-44c5-8ea9-60b0a9a9d61e" providerId="ADAL" clId="{0E0908B6-46CF-4226-A627-DC7661B7E133}" dt="2020-05-14T00:44:04.010" v="73" actId="14100"/>
          <ac:spMkLst>
            <pc:docMk/>
            <pc:sldMk cId="1158461590" sldId="798"/>
            <ac:spMk id="5" creationId="{4358FE56-0743-4AF9-8371-AB8E45498E51}"/>
          </ac:spMkLst>
        </pc:spChg>
        <pc:spChg chg="mod">
          <ac:chgData name="Ann Kayrish" userId="adcd31dd-bbde-44c5-8ea9-60b0a9a9d61e" providerId="ADAL" clId="{0E0908B6-46CF-4226-A627-DC7661B7E133}" dt="2020-05-14T00:41:22.635" v="48" actId="14100"/>
          <ac:spMkLst>
            <pc:docMk/>
            <pc:sldMk cId="1158461590" sldId="798"/>
            <ac:spMk id="6" creationId="{04CD1BF4-BE0D-425E-A193-D10BE76A5203}"/>
          </ac:spMkLst>
        </pc:spChg>
        <pc:spChg chg="add mod">
          <ac:chgData name="Ann Kayrish" userId="adcd31dd-bbde-44c5-8ea9-60b0a9a9d61e" providerId="ADAL" clId="{0E0908B6-46CF-4226-A627-DC7661B7E133}" dt="2020-05-14T00:40:40.773" v="42" actId="14100"/>
          <ac:spMkLst>
            <pc:docMk/>
            <pc:sldMk cId="1158461590" sldId="798"/>
            <ac:spMk id="8" creationId="{79129D78-F9F4-48A5-9D2A-E49B60C3EB5D}"/>
          </ac:spMkLst>
        </pc:spChg>
        <pc:picChg chg="mod">
          <ac:chgData name="Ann Kayrish" userId="adcd31dd-bbde-44c5-8ea9-60b0a9a9d61e" providerId="ADAL" clId="{0E0908B6-46CF-4226-A627-DC7661B7E133}" dt="2020-05-14T00:44:13.383" v="74" actId="1076"/>
          <ac:picMkLst>
            <pc:docMk/>
            <pc:sldMk cId="1158461590" sldId="798"/>
            <ac:picMk id="7" creationId="{17FBD7A8-132C-40A9-ACD6-DAA5842717A7}"/>
          </ac:picMkLst>
        </pc:picChg>
        <pc:picChg chg="mod modCrop">
          <ac:chgData name="Ann Kayrish" userId="adcd31dd-bbde-44c5-8ea9-60b0a9a9d61e" providerId="ADAL" clId="{0E0908B6-46CF-4226-A627-DC7661B7E133}" dt="2020-05-14T00:43:52.674" v="72" actId="14100"/>
          <ac:picMkLst>
            <pc:docMk/>
            <pc:sldMk cId="1158461590" sldId="798"/>
            <ac:picMk id="11" creationId="{01322C81-A8DC-467B-B8F8-672A60FC8CE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2C137-C1CE-4038-9715-C422A7C175FF}" type="doc">
      <dgm:prSet loTypeId="urn:microsoft.com/office/officeart/2005/8/layout/hProcess11" loCatId="process" qsTypeId="urn:microsoft.com/office/officeart/2005/8/quickstyle/simple1" qsCatId="simple" csTypeId="urn:microsoft.com/office/officeart/2005/8/colors/accent1_2" csCatId="accent1" phldr="1"/>
      <dgm:spPr/>
    </dgm:pt>
    <dgm:pt modelId="{4FDD7F17-C638-43FA-B5ED-4A21D3C7CBC7}">
      <dgm:prSet phldrT="[Text]"/>
      <dgm:spPr/>
      <dgm:t>
        <a:bodyPr/>
        <a:lstStyle/>
        <a:p>
          <a:pPr>
            <a:lnSpc>
              <a:spcPct val="100000"/>
            </a:lnSpc>
          </a:pPr>
          <a:r>
            <a:rPr lang="en-US" dirty="0"/>
            <a:t>Welcome</a:t>
          </a:r>
        </a:p>
      </dgm:t>
    </dgm:pt>
    <dgm:pt modelId="{81528FC9-343F-4093-980C-0ED06EE271F8}" type="parTrans" cxnId="{DC01EDA7-D7F2-4D90-B90B-362BF9693664}">
      <dgm:prSet/>
      <dgm:spPr/>
      <dgm:t>
        <a:bodyPr/>
        <a:lstStyle/>
        <a:p>
          <a:endParaRPr lang="en-US"/>
        </a:p>
      </dgm:t>
    </dgm:pt>
    <dgm:pt modelId="{B32051FC-52EF-41AE-B70C-6346A3200D2E}" type="sibTrans" cxnId="{DC01EDA7-D7F2-4D90-B90B-362BF9693664}">
      <dgm:prSet/>
      <dgm:spPr/>
      <dgm:t>
        <a:bodyPr/>
        <a:lstStyle/>
        <a:p>
          <a:endParaRPr lang="en-US"/>
        </a:p>
      </dgm:t>
    </dgm:pt>
    <dgm:pt modelId="{69E3E10B-0D84-4306-8051-E9B4CDA11A3C}">
      <dgm:prSet phldrT="[Text]"/>
      <dgm:spPr/>
      <dgm:t>
        <a:bodyPr/>
        <a:lstStyle/>
        <a:p>
          <a:pPr>
            <a:lnSpc>
              <a:spcPct val="100000"/>
            </a:lnSpc>
          </a:pPr>
          <a:r>
            <a:rPr lang="en-US" dirty="0"/>
            <a:t>Polling</a:t>
          </a:r>
        </a:p>
      </dgm:t>
    </dgm:pt>
    <dgm:pt modelId="{D33AF6CD-7297-455A-BBDB-4E09BD6B9B90}" type="parTrans" cxnId="{73620A8D-9B7B-4396-8563-8629E68DBCBD}">
      <dgm:prSet/>
      <dgm:spPr/>
      <dgm:t>
        <a:bodyPr/>
        <a:lstStyle/>
        <a:p>
          <a:endParaRPr lang="en-US"/>
        </a:p>
      </dgm:t>
    </dgm:pt>
    <dgm:pt modelId="{D4A4E766-7925-4244-85B4-7CDE0326F793}" type="sibTrans" cxnId="{73620A8D-9B7B-4396-8563-8629E68DBCBD}">
      <dgm:prSet/>
      <dgm:spPr/>
      <dgm:t>
        <a:bodyPr/>
        <a:lstStyle/>
        <a:p>
          <a:endParaRPr lang="en-US"/>
        </a:p>
      </dgm:t>
    </dgm:pt>
    <dgm:pt modelId="{C95A6E97-4F4F-45FE-9370-24C2054562F7}">
      <dgm:prSet phldrT="[Text]"/>
      <dgm:spPr/>
      <dgm:t>
        <a:bodyPr/>
        <a:lstStyle/>
        <a:p>
          <a:pPr>
            <a:lnSpc>
              <a:spcPct val="100000"/>
            </a:lnSpc>
          </a:pPr>
          <a:r>
            <a:rPr lang="en-US" dirty="0"/>
            <a:t>Sharing</a:t>
          </a:r>
        </a:p>
      </dgm:t>
    </dgm:pt>
    <dgm:pt modelId="{A4CC00C1-0399-401F-BEC3-BDF1BA09C259}" type="parTrans" cxnId="{FFB44D22-C118-4C08-AF34-060F159B6B31}">
      <dgm:prSet/>
      <dgm:spPr/>
      <dgm:t>
        <a:bodyPr/>
        <a:lstStyle/>
        <a:p>
          <a:endParaRPr lang="en-US"/>
        </a:p>
      </dgm:t>
    </dgm:pt>
    <dgm:pt modelId="{B4A21C58-8E8B-430A-9122-775E99BA7128}" type="sibTrans" cxnId="{FFB44D22-C118-4C08-AF34-060F159B6B31}">
      <dgm:prSet/>
      <dgm:spPr/>
      <dgm:t>
        <a:bodyPr/>
        <a:lstStyle/>
        <a:p>
          <a:endParaRPr lang="en-US"/>
        </a:p>
      </dgm:t>
    </dgm:pt>
    <dgm:pt modelId="{B129E410-D5D8-4F67-8015-C4202E8A4466}">
      <dgm:prSet phldrT="[Text]"/>
      <dgm:spPr/>
      <dgm:t>
        <a:bodyPr/>
        <a:lstStyle/>
        <a:p>
          <a:pPr>
            <a:lnSpc>
              <a:spcPct val="100000"/>
            </a:lnSpc>
          </a:pPr>
          <a:r>
            <a:rPr lang="en-US" dirty="0"/>
            <a:t>Resources</a:t>
          </a:r>
        </a:p>
      </dgm:t>
    </dgm:pt>
    <dgm:pt modelId="{7B066E27-92F8-44BA-86F7-ABE7CF715169}" type="parTrans" cxnId="{FF6C308B-956D-4E68-A9D4-0710EDA30225}">
      <dgm:prSet/>
      <dgm:spPr/>
      <dgm:t>
        <a:bodyPr/>
        <a:lstStyle/>
        <a:p>
          <a:endParaRPr lang="en-US"/>
        </a:p>
      </dgm:t>
    </dgm:pt>
    <dgm:pt modelId="{670985CC-CE96-4AF8-A625-BE9F92A0F797}" type="sibTrans" cxnId="{FF6C308B-956D-4E68-A9D4-0710EDA30225}">
      <dgm:prSet/>
      <dgm:spPr/>
      <dgm:t>
        <a:bodyPr/>
        <a:lstStyle/>
        <a:p>
          <a:endParaRPr lang="en-US"/>
        </a:p>
      </dgm:t>
    </dgm:pt>
    <dgm:pt modelId="{EE9F1383-3FEB-4470-8498-582E99F7891D}">
      <dgm:prSet phldrT="[Text]"/>
      <dgm:spPr/>
      <dgm:t>
        <a:bodyPr/>
        <a:lstStyle/>
        <a:p>
          <a:pPr>
            <a:lnSpc>
              <a:spcPct val="100000"/>
            </a:lnSpc>
          </a:pPr>
          <a:r>
            <a:rPr lang="en-US" dirty="0"/>
            <a:t>Upcoming Events</a:t>
          </a:r>
        </a:p>
      </dgm:t>
    </dgm:pt>
    <dgm:pt modelId="{A1A3C822-5C5A-4EE5-9BF8-0215D72DB3D3}" type="parTrans" cxnId="{42A8B90E-EA0D-4ECB-8EF0-1FD54317FE22}">
      <dgm:prSet/>
      <dgm:spPr/>
      <dgm:t>
        <a:bodyPr/>
        <a:lstStyle/>
        <a:p>
          <a:endParaRPr lang="en-US"/>
        </a:p>
      </dgm:t>
    </dgm:pt>
    <dgm:pt modelId="{7F3F4FC9-2D24-4EFA-8272-8859C3100862}" type="sibTrans" cxnId="{42A8B90E-EA0D-4ECB-8EF0-1FD54317FE22}">
      <dgm:prSet/>
      <dgm:spPr/>
      <dgm:t>
        <a:bodyPr/>
        <a:lstStyle/>
        <a:p>
          <a:endParaRPr lang="en-US"/>
        </a:p>
      </dgm:t>
    </dgm:pt>
    <dgm:pt modelId="{A1B5ADAF-5E47-439E-BB6A-6BEED6DEE85A}" type="pres">
      <dgm:prSet presAssocID="{3422C137-C1CE-4038-9715-C422A7C175FF}" presName="Name0" presStyleCnt="0">
        <dgm:presLayoutVars>
          <dgm:dir/>
          <dgm:resizeHandles val="exact"/>
        </dgm:presLayoutVars>
      </dgm:prSet>
      <dgm:spPr/>
    </dgm:pt>
    <dgm:pt modelId="{DA020BFE-1390-47A5-B531-B21D6FC91156}" type="pres">
      <dgm:prSet presAssocID="{3422C137-C1CE-4038-9715-C422A7C175FF}" presName="arrow" presStyleLbl="bgShp" presStyleIdx="0" presStyleCnt="1"/>
      <dgm:spPr/>
    </dgm:pt>
    <dgm:pt modelId="{8BA88E16-694E-4693-A11A-2F458F8BFEFC}" type="pres">
      <dgm:prSet presAssocID="{3422C137-C1CE-4038-9715-C422A7C175FF}" presName="points" presStyleCnt="0"/>
      <dgm:spPr/>
    </dgm:pt>
    <dgm:pt modelId="{9097C956-2610-484B-A799-55D94D1785C3}" type="pres">
      <dgm:prSet presAssocID="{4FDD7F17-C638-43FA-B5ED-4A21D3C7CBC7}" presName="compositeA" presStyleCnt="0"/>
      <dgm:spPr/>
    </dgm:pt>
    <dgm:pt modelId="{22532A1B-D220-4A46-B811-DB04F97EE8FC}" type="pres">
      <dgm:prSet presAssocID="{4FDD7F17-C638-43FA-B5ED-4A21D3C7CBC7}" presName="textA" presStyleLbl="revTx" presStyleIdx="0" presStyleCnt="5">
        <dgm:presLayoutVars>
          <dgm:bulletEnabled val="1"/>
        </dgm:presLayoutVars>
      </dgm:prSet>
      <dgm:spPr/>
    </dgm:pt>
    <dgm:pt modelId="{7A8FDD58-018E-4877-BE08-DD08AEC39D46}" type="pres">
      <dgm:prSet presAssocID="{4FDD7F17-C638-43FA-B5ED-4A21D3C7CBC7}" presName="circleA" presStyleLbl="node1" presStyleIdx="0" presStyleCnt="5"/>
      <dgm:spPr/>
    </dgm:pt>
    <dgm:pt modelId="{3F4A2B93-35D3-473E-9A28-643AA0313E3D}" type="pres">
      <dgm:prSet presAssocID="{4FDD7F17-C638-43FA-B5ED-4A21D3C7CBC7}" presName="spaceA" presStyleCnt="0"/>
      <dgm:spPr/>
    </dgm:pt>
    <dgm:pt modelId="{A7C34CC8-5647-4215-9326-598E978079EE}" type="pres">
      <dgm:prSet presAssocID="{B32051FC-52EF-41AE-B70C-6346A3200D2E}" presName="space" presStyleCnt="0"/>
      <dgm:spPr/>
    </dgm:pt>
    <dgm:pt modelId="{91195763-48FA-47AB-BE98-D687579BDA99}" type="pres">
      <dgm:prSet presAssocID="{69E3E10B-0D84-4306-8051-E9B4CDA11A3C}" presName="compositeB" presStyleCnt="0"/>
      <dgm:spPr/>
    </dgm:pt>
    <dgm:pt modelId="{CDF5D497-A567-4A4F-811F-3ED26FE5B6AA}" type="pres">
      <dgm:prSet presAssocID="{69E3E10B-0D84-4306-8051-E9B4CDA11A3C}" presName="textB" presStyleLbl="revTx" presStyleIdx="1" presStyleCnt="5">
        <dgm:presLayoutVars>
          <dgm:bulletEnabled val="1"/>
        </dgm:presLayoutVars>
      </dgm:prSet>
      <dgm:spPr/>
    </dgm:pt>
    <dgm:pt modelId="{2DE8F116-8BF2-4AB3-9D64-9E960B3B5D4C}" type="pres">
      <dgm:prSet presAssocID="{69E3E10B-0D84-4306-8051-E9B4CDA11A3C}" presName="circleB" presStyleLbl="node1" presStyleIdx="1" presStyleCnt="5"/>
      <dgm:spPr/>
    </dgm:pt>
    <dgm:pt modelId="{6706E179-AA2D-42B6-8663-650C34A73130}" type="pres">
      <dgm:prSet presAssocID="{69E3E10B-0D84-4306-8051-E9B4CDA11A3C}" presName="spaceB" presStyleCnt="0"/>
      <dgm:spPr/>
    </dgm:pt>
    <dgm:pt modelId="{ECFE6295-3036-4926-81DD-5B9E1E707664}" type="pres">
      <dgm:prSet presAssocID="{D4A4E766-7925-4244-85B4-7CDE0326F793}" presName="space" presStyleCnt="0"/>
      <dgm:spPr/>
    </dgm:pt>
    <dgm:pt modelId="{E78FA4BF-23D8-4073-BBF8-43EC189AC4A3}" type="pres">
      <dgm:prSet presAssocID="{C95A6E97-4F4F-45FE-9370-24C2054562F7}" presName="compositeA" presStyleCnt="0"/>
      <dgm:spPr/>
    </dgm:pt>
    <dgm:pt modelId="{618F21D1-C115-444C-B19F-CCAE0A6B5B25}" type="pres">
      <dgm:prSet presAssocID="{C95A6E97-4F4F-45FE-9370-24C2054562F7}" presName="textA" presStyleLbl="revTx" presStyleIdx="2" presStyleCnt="5">
        <dgm:presLayoutVars>
          <dgm:bulletEnabled val="1"/>
        </dgm:presLayoutVars>
      </dgm:prSet>
      <dgm:spPr/>
    </dgm:pt>
    <dgm:pt modelId="{75C5A6A3-E57B-474C-A4B5-1AE4F5123CE0}" type="pres">
      <dgm:prSet presAssocID="{C95A6E97-4F4F-45FE-9370-24C2054562F7}" presName="circleA" presStyleLbl="node1" presStyleIdx="2" presStyleCnt="5"/>
      <dgm:spPr/>
    </dgm:pt>
    <dgm:pt modelId="{10373B3A-53FF-492A-8DB0-B14BB8176042}" type="pres">
      <dgm:prSet presAssocID="{C95A6E97-4F4F-45FE-9370-24C2054562F7}" presName="spaceA" presStyleCnt="0"/>
      <dgm:spPr/>
    </dgm:pt>
    <dgm:pt modelId="{FAAECF30-3890-4DBC-A94C-289D441C9884}" type="pres">
      <dgm:prSet presAssocID="{B4A21C58-8E8B-430A-9122-775E99BA7128}" presName="space" presStyleCnt="0"/>
      <dgm:spPr/>
    </dgm:pt>
    <dgm:pt modelId="{E39C1E43-DC75-482D-BF0D-4593986DDEA5}" type="pres">
      <dgm:prSet presAssocID="{B129E410-D5D8-4F67-8015-C4202E8A4466}" presName="compositeB" presStyleCnt="0"/>
      <dgm:spPr/>
    </dgm:pt>
    <dgm:pt modelId="{144BA084-3DD6-4CBB-ADF1-C5835AB62C86}" type="pres">
      <dgm:prSet presAssocID="{B129E410-D5D8-4F67-8015-C4202E8A4466}" presName="textB" presStyleLbl="revTx" presStyleIdx="3" presStyleCnt="5">
        <dgm:presLayoutVars>
          <dgm:bulletEnabled val="1"/>
        </dgm:presLayoutVars>
      </dgm:prSet>
      <dgm:spPr/>
    </dgm:pt>
    <dgm:pt modelId="{42FE29FB-1F5B-4E21-9EBB-8011694455B1}" type="pres">
      <dgm:prSet presAssocID="{B129E410-D5D8-4F67-8015-C4202E8A4466}" presName="circleB" presStyleLbl="node1" presStyleIdx="3" presStyleCnt="5"/>
      <dgm:spPr/>
    </dgm:pt>
    <dgm:pt modelId="{420A6A9A-E4A3-4AA3-9237-15771974D233}" type="pres">
      <dgm:prSet presAssocID="{B129E410-D5D8-4F67-8015-C4202E8A4466}" presName="spaceB" presStyleCnt="0"/>
      <dgm:spPr/>
    </dgm:pt>
    <dgm:pt modelId="{8F0F4809-4C1A-47AE-8DA9-8B206DACB8EA}" type="pres">
      <dgm:prSet presAssocID="{670985CC-CE96-4AF8-A625-BE9F92A0F797}" presName="space" presStyleCnt="0"/>
      <dgm:spPr/>
    </dgm:pt>
    <dgm:pt modelId="{9A92E30C-5262-4130-9A85-F09EC2E016A8}" type="pres">
      <dgm:prSet presAssocID="{EE9F1383-3FEB-4470-8498-582E99F7891D}" presName="compositeA" presStyleCnt="0"/>
      <dgm:spPr/>
    </dgm:pt>
    <dgm:pt modelId="{4560D6B6-538B-4C8D-AAB0-812EBF7D7859}" type="pres">
      <dgm:prSet presAssocID="{EE9F1383-3FEB-4470-8498-582E99F7891D}" presName="textA" presStyleLbl="revTx" presStyleIdx="4" presStyleCnt="5">
        <dgm:presLayoutVars>
          <dgm:bulletEnabled val="1"/>
        </dgm:presLayoutVars>
      </dgm:prSet>
      <dgm:spPr/>
    </dgm:pt>
    <dgm:pt modelId="{2429CC82-C137-47AD-B387-F2873E70701A}" type="pres">
      <dgm:prSet presAssocID="{EE9F1383-3FEB-4470-8498-582E99F7891D}" presName="circleA" presStyleLbl="node1" presStyleIdx="4" presStyleCnt="5"/>
      <dgm:spPr/>
    </dgm:pt>
    <dgm:pt modelId="{50EB978D-4D6F-4117-A0AE-5BA30225A3E8}" type="pres">
      <dgm:prSet presAssocID="{EE9F1383-3FEB-4470-8498-582E99F7891D}" presName="spaceA" presStyleCnt="0"/>
      <dgm:spPr/>
    </dgm:pt>
  </dgm:ptLst>
  <dgm:cxnLst>
    <dgm:cxn modelId="{A1E51207-2053-4CF0-9B6D-7DE29E066E97}" type="presOf" srcId="{B129E410-D5D8-4F67-8015-C4202E8A4466}" destId="{144BA084-3DD6-4CBB-ADF1-C5835AB62C86}" srcOrd="0" destOrd="0" presId="urn:microsoft.com/office/officeart/2005/8/layout/hProcess11"/>
    <dgm:cxn modelId="{42A8B90E-EA0D-4ECB-8EF0-1FD54317FE22}" srcId="{3422C137-C1CE-4038-9715-C422A7C175FF}" destId="{EE9F1383-3FEB-4470-8498-582E99F7891D}" srcOrd="4" destOrd="0" parTransId="{A1A3C822-5C5A-4EE5-9BF8-0215D72DB3D3}" sibTransId="{7F3F4FC9-2D24-4EFA-8272-8859C3100862}"/>
    <dgm:cxn modelId="{FFB44D22-C118-4C08-AF34-060F159B6B31}" srcId="{3422C137-C1CE-4038-9715-C422A7C175FF}" destId="{C95A6E97-4F4F-45FE-9370-24C2054562F7}" srcOrd="2" destOrd="0" parTransId="{A4CC00C1-0399-401F-BEC3-BDF1BA09C259}" sibTransId="{B4A21C58-8E8B-430A-9122-775E99BA7128}"/>
    <dgm:cxn modelId="{AAF2613D-0BC2-4DFB-9B65-ACC08F870C9C}" type="presOf" srcId="{4FDD7F17-C638-43FA-B5ED-4A21D3C7CBC7}" destId="{22532A1B-D220-4A46-B811-DB04F97EE8FC}" srcOrd="0" destOrd="0" presId="urn:microsoft.com/office/officeart/2005/8/layout/hProcess11"/>
    <dgm:cxn modelId="{CAE54477-861C-44A9-98A0-C3C7EE2F84DC}" type="presOf" srcId="{69E3E10B-0D84-4306-8051-E9B4CDA11A3C}" destId="{CDF5D497-A567-4A4F-811F-3ED26FE5B6AA}" srcOrd="0" destOrd="0" presId="urn:microsoft.com/office/officeart/2005/8/layout/hProcess11"/>
    <dgm:cxn modelId="{FF6C308B-956D-4E68-A9D4-0710EDA30225}" srcId="{3422C137-C1CE-4038-9715-C422A7C175FF}" destId="{B129E410-D5D8-4F67-8015-C4202E8A4466}" srcOrd="3" destOrd="0" parTransId="{7B066E27-92F8-44BA-86F7-ABE7CF715169}" sibTransId="{670985CC-CE96-4AF8-A625-BE9F92A0F797}"/>
    <dgm:cxn modelId="{73620A8D-9B7B-4396-8563-8629E68DBCBD}" srcId="{3422C137-C1CE-4038-9715-C422A7C175FF}" destId="{69E3E10B-0D84-4306-8051-E9B4CDA11A3C}" srcOrd="1" destOrd="0" parTransId="{D33AF6CD-7297-455A-BBDB-4E09BD6B9B90}" sibTransId="{D4A4E766-7925-4244-85B4-7CDE0326F793}"/>
    <dgm:cxn modelId="{6FFC2096-B530-4D22-9894-A591CCE5B98F}" type="presOf" srcId="{C95A6E97-4F4F-45FE-9370-24C2054562F7}" destId="{618F21D1-C115-444C-B19F-CCAE0A6B5B25}" srcOrd="0" destOrd="0" presId="urn:microsoft.com/office/officeart/2005/8/layout/hProcess11"/>
    <dgm:cxn modelId="{54BE73A2-FAA7-4982-974B-47345F19FC65}" type="presOf" srcId="{3422C137-C1CE-4038-9715-C422A7C175FF}" destId="{A1B5ADAF-5E47-439E-BB6A-6BEED6DEE85A}" srcOrd="0" destOrd="0" presId="urn:microsoft.com/office/officeart/2005/8/layout/hProcess11"/>
    <dgm:cxn modelId="{DC01EDA7-D7F2-4D90-B90B-362BF9693664}" srcId="{3422C137-C1CE-4038-9715-C422A7C175FF}" destId="{4FDD7F17-C638-43FA-B5ED-4A21D3C7CBC7}" srcOrd="0" destOrd="0" parTransId="{81528FC9-343F-4093-980C-0ED06EE271F8}" sibTransId="{B32051FC-52EF-41AE-B70C-6346A3200D2E}"/>
    <dgm:cxn modelId="{D0A72EAD-603A-44B8-98BF-EA596AB07EE4}" type="presOf" srcId="{EE9F1383-3FEB-4470-8498-582E99F7891D}" destId="{4560D6B6-538B-4C8D-AAB0-812EBF7D7859}" srcOrd="0" destOrd="0" presId="urn:microsoft.com/office/officeart/2005/8/layout/hProcess11"/>
    <dgm:cxn modelId="{22FA3C39-1519-4124-877C-726148B83080}" type="presParOf" srcId="{A1B5ADAF-5E47-439E-BB6A-6BEED6DEE85A}" destId="{DA020BFE-1390-47A5-B531-B21D6FC91156}" srcOrd="0" destOrd="0" presId="urn:microsoft.com/office/officeart/2005/8/layout/hProcess11"/>
    <dgm:cxn modelId="{79387B4B-3217-4ABF-AA12-A29955C34CFC}" type="presParOf" srcId="{A1B5ADAF-5E47-439E-BB6A-6BEED6DEE85A}" destId="{8BA88E16-694E-4693-A11A-2F458F8BFEFC}" srcOrd="1" destOrd="0" presId="urn:microsoft.com/office/officeart/2005/8/layout/hProcess11"/>
    <dgm:cxn modelId="{707607BE-21F0-48C7-94C9-C6AC1A92BE11}" type="presParOf" srcId="{8BA88E16-694E-4693-A11A-2F458F8BFEFC}" destId="{9097C956-2610-484B-A799-55D94D1785C3}" srcOrd="0" destOrd="0" presId="urn:microsoft.com/office/officeart/2005/8/layout/hProcess11"/>
    <dgm:cxn modelId="{BD116811-32B5-45B7-8D0B-FD6EBD4C8B61}" type="presParOf" srcId="{9097C956-2610-484B-A799-55D94D1785C3}" destId="{22532A1B-D220-4A46-B811-DB04F97EE8FC}" srcOrd="0" destOrd="0" presId="urn:microsoft.com/office/officeart/2005/8/layout/hProcess11"/>
    <dgm:cxn modelId="{BCE97555-6100-462B-82FE-2C2DCE74E663}" type="presParOf" srcId="{9097C956-2610-484B-A799-55D94D1785C3}" destId="{7A8FDD58-018E-4877-BE08-DD08AEC39D46}" srcOrd="1" destOrd="0" presId="urn:microsoft.com/office/officeart/2005/8/layout/hProcess11"/>
    <dgm:cxn modelId="{28CCEF31-6709-4FBB-8E29-F70086D60706}" type="presParOf" srcId="{9097C956-2610-484B-A799-55D94D1785C3}" destId="{3F4A2B93-35D3-473E-9A28-643AA0313E3D}" srcOrd="2" destOrd="0" presId="urn:microsoft.com/office/officeart/2005/8/layout/hProcess11"/>
    <dgm:cxn modelId="{DDFE412A-5AEE-40E1-A0C7-A63733C9323C}" type="presParOf" srcId="{8BA88E16-694E-4693-A11A-2F458F8BFEFC}" destId="{A7C34CC8-5647-4215-9326-598E978079EE}" srcOrd="1" destOrd="0" presId="urn:microsoft.com/office/officeart/2005/8/layout/hProcess11"/>
    <dgm:cxn modelId="{980F1FD1-892E-4014-8D3A-7EE7B6687E48}" type="presParOf" srcId="{8BA88E16-694E-4693-A11A-2F458F8BFEFC}" destId="{91195763-48FA-47AB-BE98-D687579BDA99}" srcOrd="2" destOrd="0" presId="urn:microsoft.com/office/officeart/2005/8/layout/hProcess11"/>
    <dgm:cxn modelId="{18AD7DB8-8B6D-4B4D-B785-113765A08879}" type="presParOf" srcId="{91195763-48FA-47AB-BE98-D687579BDA99}" destId="{CDF5D497-A567-4A4F-811F-3ED26FE5B6AA}" srcOrd="0" destOrd="0" presId="urn:microsoft.com/office/officeart/2005/8/layout/hProcess11"/>
    <dgm:cxn modelId="{10D6D6D3-DBD8-44A3-8D27-C8AF5464D59E}" type="presParOf" srcId="{91195763-48FA-47AB-BE98-D687579BDA99}" destId="{2DE8F116-8BF2-4AB3-9D64-9E960B3B5D4C}" srcOrd="1" destOrd="0" presId="urn:microsoft.com/office/officeart/2005/8/layout/hProcess11"/>
    <dgm:cxn modelId="{57E69C7A-7B93-4AED-BA2B-68D430EC296A}" type="presParOf" srcId="{91195763-48FA-47AB-BE98-D687579BDA99}" destId="{6706E179-AA2D-42B6-8663-650C34A73130}" srcOrd="2" destOrd="0" presId="urn:microsoft.com/office/officeart/2005/8/layout/hProcess11"/>
    <dgm:cxn modelId="{B0483471-168D-42CE-B0A3-B38EF1B6C1E9}" type="presParOf" srcId="{8BA88E16-694E-4693-A11A-2F458F8BFEFC}" destId="{ECFE6295-3036-4926-81DD-5B9E1E707664}" srcOrd="3" destOrd="0" presId="urn:microsoft.com/office/officeart/2005/8/layout/hProcess11"/>
    <dgm:cxn modelId="{197731BD-E9A4-4043-9D12-B92BBE1F2A10}" type="presParOf" srcId="{8BA88E16-694E-4693-A11A-2F458F8BFEFC}" destId="{E78FA4BF-23D8-4073-BBF8-43EC189AC4A3}" srcOrd="4" destOrd="0" presId="urn:microsoft.com/office/officeart/2005/8/layout/hProcess11"/>
    <dgm:cxn modelId="{7396FD01-537B-463F-8AB3-F7ACE1C1461D}" type="presParOf" srcId="{E78FA4BF-23D8-4073-BBF8-43EC189AC4A3}" destId="{618F21D1-C115-444C-B19F-CCAE0A6B5B25}" srcOrd="0" destOrd="0" presId="urn:microsoft.com/office/officeart/2005/8/layout/hProcess11"/>
    <dgm:cxn modelId="{183C4194-2CE4-4EBA-AD5E-DA08A0536EBD}" type="presParOf" srcId="{E78FA4BF-23D8-4073-BBF8-43EC189AC4A3}" destId="{75C5A6A3-E57B-474C-A4B5-1AE4F5123CE0}" srcOrd="1" destOrd="0" presId="urn:microsoft.com/office/officeart/2005/8/layout/hProcess11"/>
    <dgm:cxn modelId="{9DFF4EB0-9EA4-4DE9-9F10-D41F09595F92}" type="presParOf" srcId="{E78FA4BF-23D8-4073-BBF8-43EC189AC4A3}" destId="{10373B3A-53FF-492A-8DB0-B14BB8176042}" srcOrd="2" destOrd="0" presId="urn:microsoft.com/office/officeart/2005/8/layout/hProcess11"/>
    <dgm:cxn modelId="{9D0C08D3-A75B-49F1-8CAE-DEE88E3912A9}" type="presParOf" srcId="{8BA88E16-694E-4693-A11A-2F458F8BFEFC}" destId="{FAAECF30-3890-4DBC-A94C-289D441C9884}" srcOrd="5" destOrd="0" presId="urn:microsoft.com/office/officeart/2005/8/layout/hProcess11"/>
    <dgm:cxn modelId="{1444F3D4-80CC-427F-A946-11FD299E5CA2}" type="presParOf" srcId="{8BA88E16-694E-4693-A11A-2F458F8BFEFC}" destId="{E39C1E43-DC75-482D-BF0D-4593986DDEA5}" srcOrd="6" destOrd="0" presId="urn:microsoft.com/office/officeart/2005/8/layout/hProcess11"/>
    <dgm:cxn modelId="{94444962-18F3-4455-AC2D-D1A5CC2DC3DC}" type="presParOf" srcId="{E39C1E43-DC75-482D-BF0D-4593986DDEA5}" destId="{144BA084-3DD6-4CBB-ADF1-C5835AB62C86}" srcOrd="0" destOrd="0" presId="urn:microsoft.com/office/officeart/2005/8/layout/hProcess11"/>
    <dgm:cxn modelId="{EEBD84B7-4FCF-43B1-A361-301626FA3C3E}" type="presParOf" srcId="{E39C1E43-DC75-482D-BF0D-4593986DDEA5}" destId="{42FE29FB-1F5B-4E21-9EBB-8011694455B1}" srcOrd="1" destOrd="0" presId="urn:microsoft.com/office/officeart/2005/8/layout/hProcess11"/>
    <dgm:cxn modelId="{574D0333-C036-4E6C-9FCE-3B499FABFD75}" type="presParOf" srcId="{E39C1E43-DC75-482D-BF0D-4593986DDEA5}" destId="{420A6A9A-E4A3-4AA3-9237-15771974D233}" srcOrd="2" destOrd="0" presId="urn:microsoft.com/office/officeart/2005/8/layout/hProcess11"/>
    <dgm:cxn modelId="{39DEEBC3-0C71-486E-BFB3-1AD8E3900D9F}" type="presParOf" srcId="{8BA88E16-694E-4693-A11A-2F458F8BFEFC}" destId="{8F0F4809-4C1A-47AE-8DA9-8B206DACB8EA}" srcOrd="7" destOrd="0" presId="urn:microsoft.com/office/officeart/2005/8/layout/hProcess11"/>
    <dgm:cxn modelId="{BC241DC8-B762-4821-B41E-BA742EAC7F1E}" type="presParOf" srcId="{8BA88E16-694E-4693-A11A-2F458F8BFEFC}" destId="{9A92E30C-5262-4130-9A85-F09EC2E016A8}" srcOrd="8" destOrd="0" presId="urn:microsoft.com/office/officeart/2005/8/layout/hProcess11"/>
    <dgm:cxn modelId="{0B4D522F-3677-4EE1-9FA8-B17C639BF5D1}" type="presParOf" srcId="{9A92E30C-5262-4130-9A85-F09EC2E016A8}" destId="{4560D6B6-538B-4C8D-AAB0-812EBF7D7859}" srcOrd="0" destOrd="0" presId="urn:microsoft.com/office/officeart/2005/8/layout/hProcess11"/>
    <dgm:cxn modelId="{32EB5786-2177-4DE0-ACEE-9ABF35EF4D5E}" type="presParOf" srcId="{9A92E30C-5262-4130-9A85-F09EC2E016A8}" destId="{2429CC82-C137-47AD-B387-F2873E70701A}" srcOrd="1" destOrd="0" presId="urn:microsoft.com/office/officeart/2005/8/layout/hProcess11"/>
    <dgm:cxn modelId="{5FC40AF5-AE7E-493D-8DAA-BB12DF627271}" type="presParOf" srcId="{9A92E30C-5262-4130-9A85-F09EC2E016A8}" destId="{50EB978D-4D6F-4117-A0AE-5BA30225A3E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ECF4FD-BEB5-454B-82E9-C4EDF13FD71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AD79F44-1799-4610-923E-5A20AE09048D}">
      <dgm:prSet/>
      <dgm:spPr/>
      <dgm:t>
        <a:bodyPr/>
        <a:lstStyle/>
        <a:p>
          <a:pPr>
            <a:buFont typeface="Symbol" panose="05050102010706020507" pitchFamily="18" charset="2"/>
            <a:buChar char=""/>
          </a:pPr>
          <a:r>
            <a:rPr lang="en-US" dirty="0"/>
            <a:t>5.28.20</a:t>
          </a:r>
        </a:p>
      </dgm:t>
    </dgm:pt>
    <dgm:pt modelId="{8053D69B-6FFD-4426-BBDF-1E950604A5CD}" type="parTrans" cxnId="{02C69DEB-B262-4DD1-88FA-D8F6FE1B17E8}">
      <dgm:prSet/>
      <dgm:spPr/>
      <dgm:t>
        <a:bodyPr/>
        <a:lstStyle/>
        <a:p>
          <a:endParaRPr lang="en-US"/>
        </a:p>
      </dgm:t>
    </dgm:pt>
    <dgm:pt modelId="{867019FF-5907-4A08-919E-C0AC20D973F5}" type="sibTrans" cxnId="{02C69DEB-B262-4DD1-88FA-D8F6FE1B17E8}">
      <dgm:prSet/>
      <dgm:spPr/>
      <dgm:t>
        <a:bodyPr/>
        <a:lstStyle/>
        <a:p>
          <a:endParaRPr lang="en-US"/>
        </a:p>
      </dgm:t>
    </dgm:pt>
    <dgm:pt modelId="{4602DEC1-34A6-493D-AAD4-790BE9DD8BBD}">
      <dgm:prSet/>
      <dgm:spPr/>
      <dgm:t>
        <a:bodyPr/>
        <a:lstStyle/>
        <a:p>
          <a:pPr>
            <a:buFont typeface="Symbol" panose="05050102010706020507" pitchFamily="18" charset="2"/>
            <a:buChar char=""/>
          </a:pPr>
          <a:r>
            <a:rPr lang="en-US" dirty="0"/>
            <a:t>Changes to Medicare and Benefits Eligibility</a:t>
          </a:r>
        </a:p>
      </dgm:t>
    </dgm:pt>
    <dgm:pt modelId="{4D3E98B9-13D3-46D6-AED5-F87CB608E41E}" type="parTrans" cxnId="{FCDBAF6E-C6FD-4C57-9033-0E6A5D05921D}">
      <dgm:prSet/>
      <dgm:spPr/>
      <dgm:t>
        <a:bodyPr/>
        <a:lstStyle/>
        <a:p>
          <a:endParaRPr lang="en-US"/>
        </a:p>
      </dgm:t>
    </dgm:pt>
    <dgm:pt modelId="{44B6CDF3-B8EB-4A67-B119-A3215370087B}" type="sibTrans" cxnId="{FCDBAF6E-C6FD-4C57-9033-0E6A5D05921D}">
      <dgm:prSet/>
      <dgm:spPr/>
      <dgm:t>
        <a:bodyPr/>
        <a:lstStyle/>
        <a:p>
          <a:endParaRPr lang="en-US"/>
        </a:p>
      </dgm:t>
    </dgm:pt>
    <dgm:pt modelId="{BC5460BC-95E2-47D8-B895-72EC814B18E5}">
      <dgm:prSet/>
      <dgm:spPr/>
      <dgm:t>
        <a:bodyPr/>
        <a:lstStyle/>
        <a:p>
          <a:pPr>
            <a:buFont typeface="Symbol" panose="05050102010706020507" pitchFamily="18" charset="2"/>
            <a:buChar char=""/>
          </a:pPr>
          <a:r>
            <a:rPr lang="en-US" dirty="0"/>
            <a:t>Virtual Volunteering</a:t>
          </a:r>
        </a:p>
      </dgm:t>
    </dgm:pt>
    <dgm:pt modelId="{E084875F-0EF1-4B13-8F7D-C3DBB3595F3E}" type="parTrans" cxnId="{787572E9-629E-45F9-97ED-7DDCCA32CD2E}">
      <dgm:prSet/>
      <dgm:spPr/>
      <dgm:t>
        <a:bodyPr/>
        <a:lstStyle/>
        <a:p>
          <a:endParaRPr lang="en-US"/>
        </a:p>
      </dgm:t>
    </dgm:pt>
    <dgm:pt modelId="{FCEF5E2D-3AD2-405F-A2D8-9EC3B816DA94}" type="sibTrans" cxnId="{787572E9-629E-45F9-97ED-7DDCCA32CD2E}">
      <dgm:prSet/>
      <dgm:spPr/>
      <dgm:t>
        <a:bodyPr/>
        <a:lstStyle/>
        <a:p>
          <a:endParaRPr lang="en-US"/>
        </a:p>
      </dgm:t>
    </dgm:pt>
    <dgm:pt modelId="{320BF15D-E788-418B-AC21-04B9B17789D3}">
      <dgm:prSet/>
      <dgm:spPr/>
      <dgm:t>
        <a:bodyPr/>
        <a:lstStyle/>
        <a:p>
          <a:pPr>
            <a:buFont typeface="Symbol" panose="05050102010706020507" pitchFamily="18" charset="2"/>
            <a:buChar char=""/>
          </a:pPr>
          <a:r>
            <a:rPr lang="en-US" dirty="0"/>
            <a:t>Tools to Provide Counseling Remotely</a:t>
          </a:r>
        </a:p>
      </dgm:t>
    </dgm:pt>
    <dgm:pt modelId="{88CBAC97-B4EF-48E9-9CB8-BB343E10FCB5}" type="parTrans" cxnId="{74F4F892-1ED0-49C5-A1A2-4E25277D3ED3}">
      <dgm:prSet/>
      <dgm:spPr/>
      <dgm:t>
        <a:bodyPr/>
        <a:lstStyle/>
        <a:p>
          <a:endParaRPr lang="en-US"/>
        </a:p>
      </dgm:t>
    </dgm:pt>
    <dgm:pt modelId="{0BA691E4-AD4F-4D04-A624-2FD4AC6022F8}" type="sibTrans" cxnId="{74F4F892-1ED0-49C5-A1A2-4E25277D3ED3}">
      <dgm:prSet/>
      <dgm:spPr/>
      <dgm:t>
        <a:bodyPr/>
        <a:lstStyle/>
        <a:p>
          <a:endParaRPr lang="en-US"/>
        </a:p>
      </dgm:t>
    </dgm:pt>
    <dgm:pt modelId="{5BF447A1-A4A7-4324-B477-B38BD37DB0E7}">
      <dgm:prSet/>
      <dgm:spPr/>
      <dgm:t>
        <a:bodyPr/>
        <a:lstStyle/>
        <a:p>
          <a:r>
            <a:rPr lang="en-US" dirty="0"/>
            <a:t>5.26.20</a:t>
          </a:r>
        </a:p>
      </dgm:t>
    </dgm:pt>
    <dgm:pt modelId="{FA6D9925-62B2-4B21-A644-3F85D544007E}" type="parTrans" cxnId="{FDE6A393-3EE2-42D6-9A1B-9545676E1C1C}">
      <dgm:prSet/>
      <dgm:spPr/>
      <dgm:t>
        <a:bodyPr/>
        <a:lstStyle/>
        <a:p>
          <a:endParaRPr lang="en-US"/>
        </a:p>
      </dgm:t>
    </dgm:pt>
    <dgm:pt modelId="{87220570-2447-42B0-A546-DEE15108E582}" type="sibTrans" cxnId="{FDE6A393-3EE2-42D6-9A1B-9545676E1C1C}">
      <dgm:prSet/>
      <dgm:spPr/>
      <dgm:t>
        <a:bodyPr/>
        <a:lstStyle/>
        <a:p>
          <a:endParaRPr lang="en-US"/>
        </a:p>
      </dgm:t>
    </dgm:pt>
    <dgm:pt modelId="{661BD547-EDC0-4CC9-9F85-ADF459C11CB7}">
      <dgm:prSet/>
      <dgm:spPr/>
      <dgm:t>
        <a:bodyPr/>
        <a:lstStyle/>
        <a:p>
          <a:r>
            <a:rPr lang="en-US" dirty="0"/>
            <a:t>OHIC Centers Program call</a:t>
          </a:r>
        </a:p>
      </dgm:t>
    </dgm:pt>
    <dgm:pt modelId="{6D117784-A8E8-4B1A-B1CC-03306E084DFD}" type="parTrans" cxnId="{144E2061-B462-4C59-9231-5F5F2711073F}">
      <dgm:prSet/>
      <dgm:spPr/>
      <dgm:t>
        <a:bodyPr/>
        <a:lstStyle/>
        <a:p>
          <a:endParaRPr lang="en-US"/>
        </a:p>
      </dgm:t>
    </dgm:pt>
    <dgm:pt modelId="{26C1AA3F-2600-4BFF-9AD1-B85564359234}" type="sibTrans" cxnId="{144E2061-B462-4C59-9231-5F5F2711073F}">
      <dgm:prSet/>
      <dgm:spPr/>
      <dgm:t>
        <a:bodyPr/>
        <a:lstStyle/>
        <a:p>
          <a:endParaRPr lang="en-US"/>
        </a:p>
      </dgm:t>
    </dgm:pt>
    <dgm:pt modelId="{A62402F9-63A0-4892-8E82-975217365D70}">
      <dgm:prSet/>
      <dgm:spPr/>
      <dgm:t>
        <a:bodyPr/>
        <a:lstStyle/>
        <a:p>
          <a:pPr>
            <a:buFont typeface="Symbol" panose="05050102010706020507" pitchFamily="18" charset="2"/>
            <a:buChar char=""/>
          </a:pPr>
          <a:r>
            <a:rPr lang="en-US" dirty="0"/>
            <a:t>5.15.20</a:t>
          </a:r>
        </a:p>
      </dgm:t>
    </dgm:pt>
    <dgm:pt modelId="{D0227F51-3B3A-4EFA-A2B2-68B2F518CCB6}" type="sibTrans" cxnId="{C12969E2-9D2B-4CF6-AB75-AFE58CD515EC}">
      <dgm:prSet/>
      <dgm:spPr/>
      <dgm:t>
        <a:bodyPr/>
        <a:lstStyle/>
        <a:p>
          <a:endParaRPr lang="en-US"/>
        </a:p>
      </dgm:t>
    </dgm:pt>
    <dgm:pt modelId="{3A9040B9-9B39-46EB-9E9C-B6CEF1AB1F0D}" type="parTrans" cxnId="{C12969E2-9D2B-4CF6-AB75-AFE58CD515EC}">
      <dgm:prSet/>
      <dgm:spPr/>
      <dgm:t>
        <a:bodyPr/>
        <a:lstStyle/>
        <a:p>
          <a:endParaRPr lang="en-US"/>
        </a:p>
      </dgm:t>
    </dgm:pt>
    <dgm:pt modelId="{47B97FE8-900F-4D17-9A0E-9FF4B248596B}">
      <dgm:prSet/>
      <dgm:spPr/>
      <dgm:t>
        <a:bodyPr/>
        <a:lstStyle/>
        <a:p>
          <a:pPr>
            <a:buFont typeface="Symbol" panose="05050102010706020507" pitchFamily="18" charset="2"/>
            <a:buChar char=""/>
          </a:pPr>
          <a:r>
            <a:rPr lang="en-US" dirty="0"/>
            <a:t>5.21.20</a:t>
          </a:r>
        </a:p>
      </dgm:t>
    </dgm:pt>
    <dgm:pt modelId="{524B8E2B-4197-42D3-8616-02A49D121446}" type="sibTrans" cxnId="{5ACECD66-C843-48DD-886B-0056327CF9CE}">
      <dgm:prSet/>
      <dgm:spPr/>
      <dgm:t>
        <a:bodyPr/>
        <a:lstStyle/>
        <a:p>
          <a:endParaRPr lang="en-US"/>
        </a:p>
      </dgm:t>
    </dgm:pt>
    <dgm:pt modelId="{9F246755-C8E9-434B-B300-D40B9F22BCAB}" type="parTrans" cxnId="{5ACECD66-C843-48DD-886B-0056327CF9CE}">
      <dgm:prSet/>
      <dgm:spPr/>
      <dgm:t>
        <a:bodyPr/>
        <a:lstStyle/>
        <a:p>
          <a:endParaRPr lang="en-US"/>
        </a:p>
      </dgm:t>
    </dgm:pt>
    <dgm:pt modelId="{CB519C50-D013-4606-8DC5-3A7C4B1070B3}">
      <dgm:prSet/>
      <dgm:spPr/>
      <dgm:t>
        <a:bodyPr/>
        <a:lstStyle/>
        <a:p>
          <a:r>
            <a:rPr lang="en-US" dirty="0"/>
            <a:t>6.8 - 6.11.20</a:t>
          </a:r>
        </a:p>
      </dgm:t>
    </dgm:pt>
    <dgm:pt modelId="{7BADC895-A18C-4744-BD82-E5EF4A5CF250}" type="parTrans" cxnId="{F3578052-5129-4FBD-A2EF-F60C7DCEDC53}">
      <dgm:prSet/>
      <dgm:spPr/>
      <dgm:t>
        <a:bodyPr/>
        <a:lstStyle/>
        <a:p>
          <a:endParaRPr lang="en-US"/>
        </a:p>
      </dgm:t>
    </dgm:pt>
    <dgm:pt modelId="{9EF6B305-AD57-49EB-9B06-B64DE4B2BDCF}" type="sibTrans" cxnId="{F3578052-5129-4FBD-A2EF-F60C7DCEDC53}">
      <dgm:prSet/>
      <dgm:spPr/>
      <dgm:t>
        <a:bodyPr/>
        <a:lstStyle/>
        <a:p>
          <a:endParaRPr lang="en-US"/>
        </a:p>
      </dgm:t>
    </dgm:pt>
    <dgm:pt modelId="{E3FB7767-76F2-4713-B96A-E2245F1C4E75}">
      <dgm:prSet/>
      <dgm:spPr/>
      <dgm:t>
        <a:bodyPr/>
        <a:lstStyle/>
        <a:p>
          <a:r>
            <a:rPr lang="en-US" dirty="0"/>
            <a:t>6.18.20</a:t>
          </a:r>
        </a:p>
      </dgm:t>
    </dgm:pt>
    <dgm:pt modelId="{F577F097-D953-4E69-B664-B1B8BC118886}" type="parTrans" cxnId="{535DEC54-D57B-41D8-B2E2-646C4AADC976}">
      <dgm:prSet/>
      <dgm:spPr/>
    </dgm:pt>
    <dgm:pt modelId="{96DEF112-330B-4D63-A3A0-FBAAE5990A87}" type="sibTrans" cxnId="{535DEC54-D57B-41D8-B2E2-646C4AADC976}">
      <dgm:prSet/>
      <dgm:spPr/>
    </dgm:pt>
    <dgm:pt modelId="{AC7541EB-553B-4BA4-9753-C8D3D6B9F86C}">
      <dgm:prSet/>
      <dgm:spPr/>
      <dgm:t>
        <a:bodyPr/>
        <a:lstStyle/>
        <a:p>
          <a:r>
            <a:rPr lang="en-US" dirty="0" err="1"/>
            <a:t>Age+Action</a:t>
          </a:r>
          <a:r>
            <a:rPr lang="en-US" dirty="0"/>
            <a:t> virtual conference (registration required)</a:t>
          </a:r>
        </a:p>
      </dgm:t>
    </dgm:pt>
    <dgm:pt modelId="{B97B39A3-4F37-4B43-9983-D0D5672D9C04}" type="parTrans" cxnId="{8ABE29C8-73BE-456A-BB47-145CE86E0BD0}">
      <dgm:prSet/>
      <dgm:spPr/>
    </dgm:pt>
    <dgm:pt modelId="{2E10CA28-AD45-4A39-B6CD-CB732FD20146}" type="sibTrans" cxnId="{8ABE29C8-73BE-456A-BB47-145CE86E0BD0}">
      <dgm:prSet/>
      <dgm:spPr/>
    </dgm:pt>
    <dgm:pt modelId="{14FD9BF4-6CE7-406C-A223-759ACC37F9B6}">
      <dgm:prSet/>
      <dgm:spPr/>
      <dgm:t>
        <a:bodyPr/>
        <a:lstStyle/>
        <a:p>
          <a:r>
            <a:rPr lang="en-US" dirty="0"/>
            <a:t>STARS Reports training</a:t>
          </a:r>
        </a:p>
      </dgm:t>
    </dgm:pt>
    <dgm:pt modelId="{1F53CD35-EC42-4126-9BCD-4A40CFF50BB6}" type="parTrans" cxnId="{A85CD5DF-8075-4A1F-89A4-98991D2906AB}">
      <dgm:prSet/>
      <dgm:spPr/>
    </dgm:pt>
    <dgm:pt modelId="{76F92179-2359-4C10-BC7E-6987B8B8FA27}" type="sibTrans" cxnId="{A85CD5DF-8075-4A1F-89A4-98991D2906AB}">
      <dgm:prSet/>
      <dgm:spPr/>
    </dgm:pt>
    <dgm:pt modelId="{1405573D-7FD7-43C3-BCF2-CC35686FA678}" type="pres">
      <dgm:prSet presAssocID="{25ECF4FD-BEB5-454B-82E9-C4EDF13FD717}" presName="Name0" presStyleCnt="0">
        <dgm:presLayoutVars>
          <dgm:dir/>
          <dgm:animLvl val="lvl"/>
          <dgm:resizeHandles val="exact"/>
        </dgm:presLayoutVars>
      </dgm:prSet>
      <dgm:spPr/>
    </dgm:pt>
    <dgm:pt modelId="{6ECDCE9C-BC5C-4F16-98BD-849B31E8CF9E}" type="pres">
      <dgm:prSet presAssocID="{A62402F9-63A0-4892-8E82-975217365D70}" presName="linNode" presStyleCnt="0"/>
      <dgm:spPr/>
    </dgm:pt>
    <dgm:pt modelId="{52D48929-E46E-4202-899A-62C1B61281FE}" type="pres">
      <dgm:prSet presAssocID="{A62402F9-63A0-4892-8E82-975217365D70}" presName="parentText" presStyleLbl="node1" presStyleIdx="0" presStyleCnt="6">
        <dgm:presLayoutVars>
          <dgm:chMax val="1"/>
          <dgm:bulletEnabled val="1"/>
        </dgm:presLayoutVars>
      </dgm:prSet>
      <dgm:spPr/>
    </dgm:pt>
    <dgm:pt modelId="{A29F914E-FE18-4F80-ADD7-D02EB2E735A9}" type="pres">
      <dgm:prSet presAssocID="{A62402F9-63A0-4892-8E82-975217365D70}" presName="descendantText" presStyleLbl="alignAccFollowNode1" presStyleIdx="0" presStyleCnt="6">
        <dgm:presLayoutVars>
          <dgm:bulletEnabled val="1"/>
        </dgm:presLayoutVars>
      </dgm:prSet>
      <dgm:spPr/>
    </dgm:pt>
    <dgm:pt modelId="{FBBC1ED5-9903-4F60-8AB1-0E9F40028517}" type="pres">
      <dgm:prSet presAssocID="{D0227F51-3B3A-4EFA-A2B2-68B2F518CCB6}" presName="sp" presStyleCnt="0"/>
      <dgm:spPr/>
    </dgm:pt>
    <dgm:pt modelId="{1687022A-4F74-447C-BA11-D5DC2F38527C}" type="pres">
      <dgm:prSet presAssocID="{47B97FE8-900F-4D17-9A0E-9FF4B248596B}" presName="linNode" presStyleCnt="0"/>
      <dgm:spPr/>
    </dgm:pt>
    <dgm:pt modelId="{35ACA271-6701-4B6F-B997-BD53C7F5617D}" type="pres">
      <dgm:prSet presAssocID="{47B97FE8-900F-4D17-9A0E-9FF4B248596B}" presName="parentText" presStyleLbl="node1" presStyleIdx="1" presStyleCnt="6">
        <dgm:presLayoutVars>
          <dgm:chMax val="1"/>
          <dgm:bulletEnabled val="1"/>
        </dgm:presLayoutVars>
      </dgm:prSet>
      <dgm:spPr/>
    </dgm:pt>
    <dgm:pt modelId="{D85EFC86-1DBA-40CA-8637-E2347A8BBC29}" type="pres">
      <dgm:prSet presAssocID="{47B97FE8-900F-4D17-9A0E-9FF4B248596B}" presName="descendantText" presStyleLbl="alignAccFollowNode1" presStyleIdx="1" presStyleCnt="6">
        <dgm:presLayoutVars>
          <dgm:bulletEnabled val="1"/>
        </dgm:presLayoutVars>
      </dgm:prSet>
      <dgm:spPr/>
    </dgm:pt>
    <dgm:pt modelId="{26343686-13A7-4E90-A2CD-B2482492ECB3}" type="pres">
      <dgm:prSet presAssocID="{524B8E2B-4197-42D3-8616-02A49D121446}" presName="sp" presStyleCnt="0"/>
      <dgm:spPr/>
    </dgm:pt>
    <dgm:pt modelId="{5C11AE20-C11C-443D-B5C7-54B2FACBA8D1}" type="pres">
      <dgm:prSet presAssocID="{5BF447A1-A4A7-4324-B477-B38BD37DB0E7}" presName="linNode" presStyleCnt="0"/>
      <dgm:spPr/>
    </dgm:pt>
    <dgm:pt modelId="{D5149D01-90A6-4980-A58C-6F16BFAC0C3C}" type="pres">
      <dgm:prSet presAssocID="{5BF447A1-A4A7-4324-B477-B38BD37DB0E7}" presName="parentText" presStyleLbl="node1" presStyleIdx="2" presStyleCnt="6">
        <dgm:presLayoutVars>
          <dgm:chMax val="1"/>
          <dgm:bulletEnabled val="1"/>
        </dgm:presLayoutVars>
      </dgm:prSet>
      <dgm:spPr/>
    </dgm:pt>
    <dgm:pt modelId="{8E534822-EEB0-4372-BA9A-10A6E24102A1}" type="pres">
      <dgm:prSet presAssocID="{5BF447A1-A4A7-4324-B477-B38BD37DB0E7}" presName="descendantText" presStyleLbl="alignAccFollowNode1" presStyleIdx="2" presStyleCnt="6">
        <dgm:presLayoutVars>
          <dgm:bulletEnabled val="1"/>
        </dgm:presLayoutVars>
      </dgm:prSet>
      <dgm:spPr/>
    </dgm:pt>
    <dgm:pt modelId="{A4D3D74B-0757-4060-B549-776D82CB630F}" type="pres">
      <dgm:prSet presAssocID="{87220570-2447-42B0-A546-DEE15108E582}" presName="sp" presStyleCnt="0"/>
      <dgm:spPr/>
    </dgm:pt>
    <dgm:pt modelId="{EB195852-DB94-4F66-8C43-6D8064A61CFD}" type="pres">
      <dgm:prSet presAssocID="{DAD79F44-1799-4610-923E-5A20AE09048D}" presName="linNode" presStyleCnt="0"/>
      <dgm:spPr/>
    </dgm:pt>
    <dgm:pt modelId="{F962A97B-B5EA-42E7-B4FC-A31B352A52B4}" type="pres">
      <dgm:prSet presAssocID="{DAD79F44-1799-4610-923E-5A20AE09048D}" presName="parentText" presStyleLbl="node1" presStyleIdx="3" presStyleCnt="6">
        <dgm:presLayoutVars>
          <dgm:chMax val="1"/>
          <dgm:bulletEnabled val="1"/>
        </dgm:presLayoutVars>
      </dgm:prSet>
      <dgm:spPr/>
    </dgm:pt>
    <dgm:pt modelId="{A0A8F529-6E64-4CC9-9A88-2F017D73FE67}" type="pres">
      <dgm:prSet presAssocID="{DAD79F44-1799-4610-923E-5A20AE09048D}" presName="descendantText" presStyleLbl="alignAccFollowNode1" presStyleIdx="3" presStyleCnt="6">
        <dgm:presLayoutVars>
          <dgm:bulletEnabled val="1"/>
        </dgm:presLayoutVars>
      </dgm:prSet>
      <dgm:spPr/>
    </dgm:pt>
    <dgm:pt modelId="{33F88F1B-3260-471A-A4E2-F5A94C71FCFC}" type="pres">
      <dgm:prSet presAssocID="{867019FF-5907-4A08-919E-C0AC20D973F5}" presName="sp" presStyleCnt="0"/>
      <dgm:spPr/>
    </dgm:pt>
    <dgm:pt modelId="{206228CE-8374-417B-8CC9-763FE53BDAC1}" type="pres">
      <dgm:prSet presAssocID="{CB519C50-D013-4606-8DC5-3A7C4B1070B3}" presName="linNode" presStyleCnt="0"/>
      <dgm:spPr/>
    </dgm:pt>
    <dgm:pt modelId="{7F0765AC-4DCE-402D-8EAD-82F8EDA2B9B8}" type="pres">
      <dgm:prSet presAssocID="{CB519C50-D013-4606-8DC5-3A7C4B1070B3}" presName="parentText" presStyleLbl="node1" presStyleIdx="4" presStyleCnt="6">
        <dgm:presLayoutVars>
          <dgm:chMax val="1"/>
          <dgm:bulletEnabled val="1"/>
        </dgm:presLayoutVars>
      </dgm:prSet>
      <dgm:spPr/>
    </dgm:pt>
    <dgm:pt modelId="{6F7B3DFB-D5C7-4399-957B-818D3AD8F14D}" type="pres">
      <dgm:prSet presAssocID="{CB519C50-D013-4606-8DC5-3A7C4B1070B3}" presName="descendantText" presStyleLbl="alignAccFollowNode1" presStyleIdx="4" presStyleCnt="6">
        <dgm:presLayoutVars>
          <dgm:bulletEnabled val="1"/>
        </dgm:presLayoutVars>
      </dgm:prSet>
      <dgm:spPr/>
    </dgm:pt>
    <dgm:pt modelId="{CAEB923E-2D31-45F2-8BAF-56DE49FA2C3A}" type="pres">
      <dgm:prSet presAssocID="{9EF6B305-AD57-49EB-9B06-B64DE4B2BDCF}" presName="sp" presStyleCnt="0"/>
      <dgm:spPr/>
    </dgm:pt>
    <dgm:pt modelId="{2058B7BA-092D-4887-A572-768F3288EE41}" type="pres">
      <dgm:prSet presAssocID="{E3FB7767-76F2-4713-B96A-E2245F1C4E75}" presName="linNode" presStyleCnt="0"/>
      <dgm:spPr/>
    </dgm:pt>
    <dgm:pt modelId="{85D81908-7B36-4718-89CD-FB0A035DE05A}" type="pres">
      <dgm:prSet presAssocID="{E3FB7767-76F2-4713-B96A-E2245F1C4E75}" presName="parentText" presStyleLbl="node1" presStyleIdx="5" presStyleCnt="6">
        <dgm:presLayoutVars>
          <dgm:chMax val="1"/>
          <dgm:bulletEnabled val="1"/>
        </dgm:presLayoutVars>
      </dgm:prSet>
      <dgm:spPr/>
    </dgm:pt>
    <dgm:pt modelId="{28DCA714-F32E-4E49-B2CF-330F1A0295ED}" type="pres">
      <dgm:prSet presAssocID="{E3FB7767-76F2-4713-B96A-E2245F1C4E75}" presName="descendantText" presStyleLbl="alignAccFollowNode1" presStyleIdx="5" presStyleCnt="6">
        <dgm:presLayoutVars>
          <dgm:bulletEnabled val="1"/>
        </dgm:presLayoutVars>
      </dgm:prSet>
      <dgm:spPr/>
    </dgm:pt>
  </dgm:ptLst>
  <dgm:cxnLst>
    <dgm:cxn modelId="{B5BF7619-7AED-4877-AF3B-1E9538EFA404}" type="presOf" srcId="{BC5460BC-95E2-47D8-B895-72EC814B18E5}" destId="{D85EFC86-1DBA-40CA-8637-E2347A8BBC29}" srcOrd="0" destOrd="0" presId="urn:microsoft.com/office/officeart/2005/8/layout/vList5"/>
    <dgm:cxn modelId="{8F5B211F-052A-4A42-AAFA-EEE8BFA70AFA}" type="presOf" srcId="{E3FB7767-76F2-4713-B96A-E2245F1C4E75}" destId="{85D81908-7B36-4718-89CD-FB0A035DE05A}" srcOrd="0" destOrd="0" presId="urn:microsoft.com/office/officeart/2005/8/layout/vList5"/>
    <dgm:cxn modelId="{B4438920-57EC-4588-BAE4-3637E2ECAF9E}" type="presOf" srcId="{DAD79F44-1799-4610-923E-5A20AE09048D}" destId="{F962A97B-B5EA-42E7-B4FC-A31B352A52B4}" srcOrd="0" destOrd="0" presId="urn:microsoft.com/office/officeart/2005/8/layout/vList5"/>
    <dgm:cxn modelId="{E70D6C2F-2545-46D7-A7A0-3D3646032AAB}" type="presOf" srcId="{47B97FE8-900F-4D17-9A0E-9FF4B248596B}" destId="{35ACA271-6701-4B6F-B997-BD53C7F5617D}" srcOrd="0" destOrd="0" presId="urn:microsoft.com/office/officeart/2005/8/layout/vList5"/>
    <dgm:cxn modelId="{1E8E5A30-8D93-4BDF-8E75-5ABBD52031D5}" type="presOf" srcId="{320BF15D-E788-418B-AC21-04B9B17789D3}" destId="{A29F914E-FE18-4F80-ADD7-D02EB2E735A9}" srcOrd="0" destOrd="0" presId="urn:microsoft.com/office/officeart/2005/8/layout/vList5"/>
    <dgm:cxn modelId="{870A0241-49D6-48C7-BC62-365E89C9ADA4}" type="presOf" srcId="{5BF447A1-A4A7-4324-B477-B38BD37DB0E7}" destId="{D5149D01-90A6-4980-A58C-6F16BFAC0C3C}" srcOrd="0" destOrd="0" presId="urn:microsoft.com/office/officeart/2005/8/layout/vList5"/>
    <dgm:cxn modelId="{144E2061-B462-4C59-9231-5F5F2711073F}" srcId="{5BF447A1-A4A7-4324-B477-B38BD37DB0E7}" destId="{661BD547-EDC0-4CC9-9F85-ADF459C11CB7}" srcOrd="0" destOrd="0" parTransId="{6D117784-A8E8-4B1A-B1CC-03306E084DFD}" sibTransId="{26C1AA3F-2600-4BFF-9AD1-B85564359234}"/>
    <dgm:cxn modelId="{D5CA6862-B641-466F-8F75-A498283A671D}" type="presOf" srcId="{CB519C50-D013-4606-8DC5-3A7C4B1070B3}" destId="{7F0765AC-4DCE-402D-8EAD-82F8EDA2B9B8}" srcOrd="0" destOrd="0" presId="urn:microsoft.com/office/officeart/2005/8/layout/vList5"/>
    <dgm:cxn modelId="{CB094C43-6D5B-42D3-80BC-2C973A53F0E2}" type="presOf" srcId="{14FD9BF4-6CE7-406C-A223-759ACC37F9B6}" destId="{28DCA714-F32E-4E49-B2CF-330F1A0295ED}" srcOrd="0" destOrd="0" presId="urn:microsoft.com/office/officeart/2005/8/layout/vList5"/>
    <dgm:cxn modelId="{5ACECD66-C843-48DD-886B-0056327CF9CE}" srcId="{25ECF4FD-BEB5-454B-82E9-C4EDF13FD717}" destId="{47B97FE8-900F-4D17-9A0E-9FF4B248596B}" srcOrd="1" destOrd="0" parTransId="{9F246755-C8E9-434B-B300-D40B9F22BCAB}" sibTransId="{524B8E2B-4197-42D3-8616-02A49D121446}"/>
    <dgm:cxn modelId="{FCDBAF6E-C6FD-4C57-9033-0E6A5D05921D}" srcId="{DAD79F44-1799-4610-923E-5A20AE09048D}" destId="{4602DEC1-34A6-493D-AAD4-790BE9DD8BBD}" srcOrd="0" destOrd="0" parTransId="{4D3E98B9-13D3-46D6-AED5-F87CB608E41E}" sibTransId="{44B6CDF3-B8EB-4A67-B119-A3215370087B}"/>
    <dgm:cxn modelId="{4A3D2872-7F09-4BA5-BD69-0B442203D624}" type="presOf" srcId="{661BD547-EDC0-4CC9-9F85-ADF459C11CB7}" destId="{8E534822-EEB0-4372-BA9A-10A6E24102A1}" srcOrd="0" destOrd="0" presId="urn:microsoft.com/office/officeart/2005/8/layout/vList5"/>
    <dgm:cxn modelId="{F3578052-5129-4FBD-A2EF-F60C7DCEDC53}" srcId="{25ECF4FD-BEB5-454B-82E9-C4EDF13FD717}" destId="{CB519C50-D013-4606-8DC5-3A7C4B1070B3}" srcOrd="4" destOrd="0" parTransId="{7BADC895-A18C-4744-BD82-E5EF4A5CF250}" sibTransId="{9EF6B305-AD57-49EB-9B06-B64DE4B2BDCF}"/>
    <dgm:cxn modelId="{535DEC54-D57B-41D8-B2E2-646C4AADC976}" srcId="{25ECF4FD-BEB5-454B-82E9-C4EDF13FD717}" destId="{E3FB7767-76F2-4713-B96A-E2245F1C4E75}" srcOrd="5" destOrd="0" parTransId="{F577F097-D953-4E69-B664-B1B8BC118886}" sibTransId="{96DEF112-330B-4D63-A3A0-FBAAE5990A87}"/>
    <dgm:cxn modelId="{8C9D5787-659D-40FB-8791-1750CC8CC849}" type="presOf" srcId="{A62402F9-63A0-4892-8E82-975217365D70}" destId="{52D48929-E46E-4202-899A-62C1B61281FE}" srcOrd="0" destOrd="0" presId="urn:microsoft.com/office/officeart/2005/8/layout/vList5"/>
    <dgm:cxn modelId="{74F4F892-1ED0-49C5-A1A2-4E25277D3ED3}" srcId="{A62402F9-63A0-4892-8E82-975217365D70}" destId="{320BF15D-E788-418B-AC21-04B9B17789D3}" srcOrd="0" destOrd="0" parTransId="{88CBAC97-B4EF-48E9-9CB8-BB343E10FCB5}" sibTransId="{0BA691E4-AD4F-4D04-A624-2FD4AC6022F8}"/>
    <dgm:cxn modelId="{FDE6A393-3EE2-42D6-9A1B-9545676E1C1C}" srcId="{25ECF4FD-BEB5-454B-82E9-C4EDF13FD717}" destId="{5BF447A1-A4A7-4324-B477-B38BD37DB0E7}" srcOrd="2" destOrd="0" parTransId="{FA6D9925-62B2-4B21-A644-3F85D544007E}" sibTransId="{87220570-2447-42B0-A546-DEE15108E582}"/>
    <dgm:cxn modelId="{A27D40B5-8F29-47C0-8DB8-BBA97A6A8214}" type="presOf" srcId="{4602DEC1-34A6-493D-AAD4-790BE9DD8BBD}" destId="{A0A8F529-6E64-4CC9-9A88-2F017D73FE67}" srcOrd="0" destOrd="0" presId="urn:microsoft.com/office/officeart/2005/8/layout/vList5"/>
    <dgm:cxn modelId="{8ABE29C8-73BE-456A-BB47-145CE86E0BD0}" srcId="{CB519C50-D013-4606-8DC5-3A7C4B1070B3}" destId="{AC7541EB-553B-4BA4-9753-C8D3D6B9F86C}" srcOrd="0" destOrd="0" parTransId="{B97B39A3-4F37-4B43-9983-D0D5672D9C04}" sibTransId="{2E10CA28-AD45-4A39-B6CD-CB732FD20146}"/>
    <dgm:cxn modelId="{CF2BBCDD-7671-49A4-B2BA-0AB4C571E4C5}" type="presOf" srcId="{AC7541EB-553B-4BA4-9753-C8D3D6B9F86C}" destId="{6F7B3DFB-D5C7-4399-957B-818D3AD8F14D}" srcOrd="0" destOrd="0" presId="urn:microsoft.com/office/officeart/2005/8/layout/vList5"/>
    <dgm:cxn modelId="{A85CD5DF-8075-4A1F-89A4-98991D2906AB}" srcId="{E3FB7767-76F2-4713-B96A-E2245F1C4E75}" destId="{14FD9BF4-6CE7-406C-A223-759ACC37F9B6}" srcOrd="0" destOrd="0" parTransId="{1F53CD35-EC42-4126-9BCD-4A40CFF50BB6}" sibTransId="{76F92179-2359-4C10-BC7E-6987B8B8FA27}"/>
    <dgm:cxn modelId="{C12969E2-9D2B-4CF6-AB75-AFE58CD515EC}" srcId="{25ECF4FD-BEB5-454B-82E9-C4EDF13FD717}" destId="{A62402F9-63A0-4892-8E82-975217365D70}" srcOrd="0" destOrd="0" parTransId="{3A9040B9-9B39-46EB-9E9C-B6CEF1AB1F0D}" sibTransId="{D0227F51-3B3A-4EFA-A2B2-68B2F518CCB6}"/>
    <dgm:cxn modelId="{787572E9-629E-45F9-97ED-7DDCCA32CD2E}" srcId="{47B97FE8-900F-4D17-9A0E-9FF4B248596B}" destId="{BC5460BC-95E2-47D8-B895-72EC814B18E5}" srcOrd="0" destOrd="0" parTransId="{E084875F-0EF1-4B13-8F7D-C3DBB3595F3E}" sibTransId="{FCEF5E2D-3AD2-405F-A2D8-9EC3B816DA94}"/>
    <dgm:cxn modelId="{02C69DEB-B262-4DD1-88FA-D8F6FE1B17E8}" srcId="{25ECF4FD-BEB5-454B-82E9-C4EDF13FD717}" destId="{DAD79F44-1799-4610-923E-5A20AE09048D}" srcOrd="3" destOrd="0" parTransId="{8053D69B-6FFD-4426-BBDF-1E950604A5CD}" sibTransId="{867019FF-5907-4A08-919E-C0AC20D973F5}"/>
    <dgm:cxn modelId="{112AEBFF-2AC5-4E5A-B172-F79B96BFF391}" type="presOf" srcId="{25ECF4FD-BEB5-454B-82E9-C4EDF13FD717}" destId="{1405573D-7FD7-43C3-BCF2-CC35686FA678}" srcOrd="0" destOrd="0" presId="urn:microsoft.com/office/officeart/2005/8/layout/vList5"/>
    <dgm:cxn modelId="{93114495-5657-42E0-B945-30C5EF9F22AC}" type="presParOf" srcId="{1405573D-7FD7-43C3-BCF2-CC35686FA678}" destId="{6ECDCE9C-BC5C-4F16-98BD-849B31E8CF9E}" srcOrd="0" destOrd="0" presId="urn:microsoft.com/office/officeart/2005/8/layout/vList5"/>
    <dgm:cxn modelId="{F3AC7E2E-2F5D-41AC-9446-8706AA036E9A}" type="presParOf" srcId="{6ECDCE9C-BC5C-4F16-98BD-849B31E8CF9E}" destId="{52D48929-E46E-4202-899A-62C1B61281FE}" srcOrd="0" destOrd="0" presId="urn:microsoft.com/office/officeart/2005/8/layout/vList5"/>
    <dgm:cxn modelId="{D01BD37A-FA4C-46D8-8379-1D6F126F829A}" type="presParOf" srcId="{6ECDCE9C-BC5C-4F16-98BD-849B31E8CF9E}" destId="{A29F914E-FE18-4F80-ADD7-D02EB2E735A9}" srcOrd="1" destOrd="0" presId="urn:microsoft.com/office/officeart/2005/8/layout/vList5"/>
    <dgm:cxn modelId="{CF1D6784-76A8-4A32-A1F2-11BB8801C32E}" type="presParOf" srcId="{1405573D-7FD7-43C3-BCF2-CC35686FA678}" destId="{FBBC1ED5-9903-4F60-8AB1-0E9F40028517}" srcOrd="1" destOrd="0" presId="urn:microsoft.com/office/officeart/2005/8/layout/vList5"/>
    <dgm:cxn modelId="{8E737CA5-8A06-4991-8510-D33833383861}" type="presParOf" srcId="{1405573D-7FD7-43C3-BCF2-CC35686FA678}" destId="{1687022A-4F74-447C-BA11-D5DC2F38527C}" srcOrd="2" destOrd="0" presId="urn:microsoft.com/office/officeart/2005/8/layout/vList5"/>
    <dgm:cxn modelId="{75508E83-E16B-403C-8123-EF016F0E0D4F}" type="presParOf" srcId="{1687022A-4F74-447C-BA11-D5DC2F38527C}" destId="{35ACA271-6701-4B6F-B997-BD53C7F5617D}" srcOrd="0" destOrd="0" presId="urn:microsoft.com/office/officeart/2005/8/layout/vList5"/>
    <dgm:cxn modelId="{51D05E9D-979A-4DA3-AB3C-A18ACFFF5DF1}" type="presParOf" srcId="{1687022A-4F74-447C-BA11-D5DC2F38527C}" destId="{D85EFC86-1DBA-40CA-8637-E2347A8BBC29}" srcOrd="1" destOrd="0" presId="urn:microsoft.com/office/officeart/2005/8/layout/vList5"/>
    <dgm:cxn modelId="{283D7119-3366-4424-8D4C-C5C6C2A4CDF6}" type="presParOf" srcId="{1405573D-7FD7-43C3-BCF2-CC35686FA678}" destId="{26343686-13A7-4E90-A2CD-B2482492ECB3}" srcOrd="3" destOrd="0" presId="urn:microsoft.com/office/officeart/2005/8/layout/vList5"/>
    <dgm:cxn modelId="{D2BF91D0-E364-4E44-A01B-E9ED82A65BD4}" type="presParOf" srcId="{1405573D-7FD7-43C3-BCF2-CC35686FA678}" destId="{5C11AE20-C11C-443D-B5C7-54B2FACBA8D1}" srcOrd="4" destOrd="0" presId="urn:microsoft.com/office/officeart/2005/8/layout/vList5"/>
    <dgm:cxn modelId="{FE0BA057-AC1C-487E-83E1-252ACFE36C2F}" type="presParOf" srcId="{5C11AE20-C11C-443D-B5C7-54B2FACBA8D1}" destId="{D5149D01-90A6-4980-A58C-6F16BFAC0C3C}" srcOrd="0" destOrd="0" presId="urn:microsoft.com/office/officeart/2005/8/layout/vList5"/>
    <dgm:cxn modelId="{31B07DA9-AB97-4E8C-8475-F21970DB31A9}" type="presParOf" srcId="{5C11AE20-C11C-443D-B5C7-54B2FACBA8D1}" destId="{8E534822-EEB0-4372-BA9A-10A6E24102A1}" srcOrd="1" destOrd="0" presId="urn:microsoft.com/office/officeart/2005/8/layout/vList5"/>
    <dgm:cxn modelId="{39327BD7-D7F9-4474-A73C-7C4C4244E251}" type="presParOf" srcId="{1405573D-7FD7-43C3-BCF2-CC35686FA678}" destId="{A4D3D74B-0757-4060-B549-776D82CB630F}" srcOrd="5" destOrd="0" presId="urn:microsoft.com/office/officeart/2005/8/layout/vList5"/>
    <dgm:cxn modelId="{258A8AAB-3986-496F-A64A-61B380AEAC77}" type="presParOf" srcId="{1405573D-7FD7-43C3-BCF2-CC35686FA678}" destId="{EB195852-DB94-4F66-8C43-6D8064A61CFD}" srcOrd="6" destOrd="0" presId="urn:microsoft.com/office/officeart/2005/8/layout/vList5"/>
    <dgm:cxn modelId="{8BF4069F-59B1-435B-A337-E0C560D82303}" type="presParOf" srcId="{EB195852-DB94-4F66-8C43-6D8064A61CFD}" destId="{F962A97B-B5EA-42E7-B4FC-A31B352A52B4}" srcOrd="0" destOrd="0" presId="urn:microsoft.com/office/officeart/2005/8/layout/vList5"/>
    <dgm:cxn modelId="{3AC23A83-701B-4290-A14A-C8FFAC51380F}" type="presParOf" srcId="{EB195852-DB94-4F66-8C43-6D8064A61CFD}" destId="{A0A8F529-6E64-4CC9-9A88-2F017D73FE67}" srcOrd="1" destOrd="0" presId="urn:microsoft.com/office/officeart/2005/8/layout/vList5"/>
    <dgm:cxn modelId="{FC578F3E-FF2D-45F5-B19D-BBC61697D4CB}" type="presParOf" srcId="{1405573D-7FD7-43C3-BCF2-CC35686FA678}" destId="{33F88F1B-3260-471A-A4E2-F5A94C71FCFC}" srcOrd="7" destOrd="0" presId="urn:microsoft.com/office/officeart/2005/8/layout/vList5"/>
    <dgm:cxn modelId="{59CC4E6B-B077-4BFB-92DA-9B4090621377}" type="presParOf" srcId="{1405573D-7FD7-43C3-BCF2-CC35686FA678}" destId="{206228CE-8374-417B-8CC9-763FE53BDAC1}" srcOrd="8" destOrd="0" presId="urn:microsoft.com/office/officeart/2005/8/layout/vList5"/>
    <dgm:cxn modelId="{38A1BA90-E48E-45DD-914E-FA39EF3F55BF}" type="presParOf" srcId="{206228CE-8374-417B-8CC9-763FE53BDAC1}" destId="{7F0765AC-4DCE-402D-8EAD-82F8EDA2B9B8}" srcOrd="0" destOrd="0" presId="urn:microsoft.com/office/officeart/2005/8/layout/vList5"/>
    <dgm:cxn modelId="{CC7EFC36-355E-4D3C-A811-6E95DF4CF523}" type="presParOf" srcId="{206228CE-8374-417B-8CC9-763FE53BDAC1}" destId="{6F7B3DFB-D5C7-4399-957B-818D3AD8F14D}" srcOrd="1" destOrd="0" presId="urn:microsoft.com/office/officeart/2005/8/layout/vList5"/>
    <dgm:cxn modelId="{8092613E-CC74-4B23-88CF-3FB2E29C3405}" type="presParOf" srcId="{1405573D-7FD7-43C3-BCF2-CC35686FA678}" destId="{CAEB923E-2D31-45F2-8BAF-56DE49FA2C3A}" srcOrd="9" destOrd="0" presId="urn:microsoft.com/office/officeart/2005/8/layout/vList5"/>
    <dgm:cxn modelId="{31E25C7A-20A6-41BD-9922-CE202424BB0A}" type="presParOf" srcId="{1405573D-7FD7-43C3-BCF2-CC35686FA678}" destId="{2058B7BA-092D-4887-A572-768F3288EE41}" srcOrd="10" destOrd="0" presId="urn:microsoft.com/office/officeart/2005/8/layout/vList5"/>
    <dgm:cxn modelId="{BD00AB08-8BAA-4CD3-ACA1-6372367B7337}" type="presParOf" srcId="{2058B7BA-092D-4887-A572-768F3288EE41}" destId="{85D81908-7B36-4718-89CD-FB0A035DE05A}" srcOrd="0" destOrd="0" presId="urn:microsoft.com/office/officeart/2005/8/layout/vList5"/>
    <dgm:cxn modelId="{A4A0BB7A-AF98-4377-96BE-3987A309036D}" type="presParOf" srcId="{2058B7BA-092D-4887-A572-768F3288EE41}" destId="{28DCA714-F32E-4E49-B2CF-330F1A0295E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20BFE-1390-47A5-B531-B21D6FC91156}">
      <dsp:nvSpPr>
        <dsp:cNvPr id="0" name=""/>
        <dsp:cNvSpPr/>
      </dsp:nvSpPr>
      <dsp:spPr>
        <a:xfrm>
          <a:off x="0" y="1347537"/>
          <a:ext cx="12341727" cy="179671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532A1B-D220-4A46-B811-DB04F97EE8FC}">
      <dsp:nvSpPr>
        <dsp:cNvPr id="0" name=""/>
        <dsp:cNvSpPr/>
      </dsp:nvSpPr>
      <dsp:spPr>
        <a:xfrm>
          <a:off x="4881" y="0"/>
          <a:ext cx="2134190" cy="17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b" anchorCtr="0">
          <a:noAutofit/>
        </a:bodyPr>
        <a:lstStyle/>
        <a:p>
          <a:pPr marL="0" lvl="0" indent="0" algn="ctr" defTabSz="1377950">
            <a:lnSpc>
              <a:spcPct val="100000"/>
            </a:lnSpc>
            <a:spcBef>
              <a:spcPct val="0"/>
            </a:spcBef>
            <a:spcAft>
              <a:spcPct val="35000"/>
            </a:spcAft>
            <a:buNone/>
          </a:pPr>
          <a:r>
            <a:rPr lang="en-US" sz="3100" kern="1200" dirty="0"/>
            <a:t>Welcome</a:t>
          </a:r>
        </a:p>
      </dsp:txBody>
      <dsp:txXfrm>
        <a:off x="4881" y="0"/>
        <a:ext cx="2134190" cy="1796716"/>
      </dsp:txXfrm>
    </dsp:sp>
    <dsp:sp modelId="{7A8FDD58-018E-4877-BE08-DD08AEC39D46}">
      <dsp:nvSpPr>
        <dsp:cNvPr id="0" name=""/>
        <dsp:cNvSpPr/>
      </dsp:nvSpPr>
      <dsp:spPr>
        <a:xfrm>
          <a:off x="847387" y="2021305"/>
          <a:ext cx="449179" cy="44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F5D497-A567-4A4F-811F-3ED26FE5B6AA}">
      <dsp:nvSpPr>
        <dsp:cNvPr id="0" name=""/>
        <dsp:cNvSpPr/>
      </dsp:nvSpPr>
      <dsp:spPr>
        <a:xfrm>
          <a:off x="2245781" y="2695074"/>
          <a:ext cx="2134190" cy="17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t" anchorCtr="0">
          <a:noAutofit/>
        </a:bodyPr>
        <a:lstStyle/>
        <a:p>
          <a:pPr marL="0" lvl="0" indent="0" algn="ctr" defTabSz="1377950">
            <a:lnSpc>
              <a:spcPct val="100000"/>
            </a:lnSpc>
            <a:spcBef>
              <a:spcPct val="0"/>
            </a:spcBef>
            <a:spcAft>
              <a:spcPct val="35000"/>
            </a:spcAft>
            <a:buNone/>
          </a:pPr>
          <a:r>
            <a:rPr lang="en-US" sz="3100" kern="1200" dirty="0"/>
            <a:t>Polling</a:t>
          </a:r>
        </a:p>
      </dsp:txBody>
      <dsp:txXfrm>
        <a:off x="2245781" y="2695074"/>
        <a:ext cx="2134190" cy="1796716"/>
      </dsp:txXfrm>
    </dsp:sp>
    <dsp:sp modelId="{2DE8F116-8BF2-4AB3-9D64-9E960B3B5D4C}">
      <dsp:nvSpPr>
        <dsp:cNvPr id="0" name=""/>
        <dsp:cNvSpPr/>
      </dsp:nvSpPr>
      <dsp:spPr>
        <a:xfrm>
          <a:off x="3088287" y="2021305"/>
          <a:ext cx="449179" cy="44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F21D1-C115-444C-B19F-CCAE0A6B5B25}">
      <dsp:nvSpPr>
        <dsp:cNvPr id="0" name=""/>
        <dsp:cNvSpPr/>
      </dsp:nvSpPr>
      <dsp:spPr>
        <a:xfrm>
          <a:off x="4486681" y="0"/>
          <a:ext cx="2134190" cy="17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b" anchorCtr="0">
          <a:noAutofit/>
        </a:bodyPr>
        <a:lstStyle/>
        <a:p>
          <a:pPr marL="0" lvl="0" indent="0" algn="ctr" defTabSz="1377950">
            <a:lnSpc>
              <a:spcPct val="100000"/>
            </a:lnSpc>
            <a:spcBef>
              <a:spcPct val="0"/>
            </a:spcBef>
            <a:spcAft>
              <a:spcPct val="35000"/>
            </a:spcAft>
            <a:buNone/>
          </a:pPr>
          <a:r>
            <a:rPr lang="en-US" sz="3100" kern="1200" dirty="0"/>
            <a:t>Sharing</a:t>
          </a:r>
        </a:p>
      </dsp:txBody>
      <dsp:txXfrm>
        <a:off x="4486681" y="0"/>
        <a:ext cx="2134190" cy="1796716"/>
      </dsp:txXfrm>
    </dsp:sp>
    <dsp:sp modelId="{75C5A6A3-E57B-474C-A4B5-1AE4F5123CE0}">
      <dsp:nvSpPr>
        <dsp:cNvPr id="0" name=""/>
        <dsp:cNvSpPr/>
      </dsp:nvSpPr>
      <dsp:spPr>
        <a:xfrm>
          <a:off x="5329187" y="2021305"/>
          <a:ext cx="449179" cy="44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4BA084-3DD6-4CBB-ADF1-C5835AB62C86}">
      <dsp:nvSpPr>
        <dsp:cNvPr id="0" name=""/>
        <dsp:cNvSpPr/>
      </dsp:nvSpPr>
      <dsp:spPr>
        <a:xfrm>
          <a:off x="6727582" y="2695074"/>
          <a:ext cx="2134190" cy="17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t" anchorCtr="0">
          <a:noAutofit/>
        </a:bodyPr>
        <a:lstStyle/>
        <a:p>
          <a:pPr marL="0" lvl="0" indent="0" algn="ctr" defTabSz="1377950">
            <a:lnSpc>
              <a:spcPct val="100000"/>
            </a:lnSpc>
            <a:spcBef>
              <a:spcPct val="0"/>
            </a:spcBef>
            <a:spcAft>
              <a:spcPct val="35000"/>
            </a:spcAft>
            <a:buNone/>
          </a:pPr>
          <a:r>
            <a:rPr lang="en-US" sz="3100" kern="1200" dirty="0"/>
            <a:t>Resources</a:t>
          </a:r>
        </a:p>
      </dsp:txBody>
      <dsp:txXfrm>
        <a:off x="6727582" y="2695074"/>
        <a:ext cx="2134190" cy="1796716"/>
      </dsp:txXfrm>
    </dsp:sp>
    <dsp:sp modelId="{42FE29FB-1F5B-4E21-9EBB-8011694455B1}">
      <dsp:nvSpPr>
        <dsp:cNvPr id="0" name=""/>
        <dsp:cNvSpPr/>
      </dsp:nvSpPr>
      <dsp:spPr>
        <a:xfrm>
          <a:off x="7570087" y="2021305"/>
          <a:ext cx="449179" cy="44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60D6B6-538B-4C8D-AAB0-812EBF7D7859}">
      <dsp:nvSpPr>
        <dsp:cNvPr id="0" name=""/>
        <dsp:cNvSpPr/>
      </dsp:nvSpPr>
      <dsp:spPr>
        <a:xfrm>
          <a:off x="8968482" y="0"/>
          <a:ext cx="2134190" cy="17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b" anchorCtr="0">
          <a:noAutofit/>
        </a:bodyPr>
        <a:lstStyle/>
        <a:p>
          <a:pPr marL="0" lvl="0" indent="0" algn="ctr" defTabSz="1377950">
            <a:lnSpc>
              <a:spcPct val="100000"/>
            </a:lnSpc>
            <a:spcBef>
              <a:spcPct val="0"/>
            </a:spcBef>
            <a:spcAft>
              <a:spcPct val="35000"/>
            </a:spcAft>
            <a:buNone/>
          </a:pPr>
          <a:r>
            <a:rPr lang="en-US" sz="3100" kern="1200" dirty="0"/>
            <a:t>Upcoming Events</a:t>
          </a:r>
        </a:p>
      </dsp:txBody>
      <dsp:txXfrm>
        <a:off x="8968482" y="0"/>
        <a:ext cx="2134190" cy="1796716"/>
      </dsp:txXfrm>
    </dsp:sp>
    <dsp:sp modelId="{2429CC82-C137-47AD-B387-F2873E70701A}">
      <dsp:nvSpPr>
        <dsp:cNvPr id="0" name=""/>
        <dsp:cNvSpPr/>
      </dsp:nvSpPr>
      <dsp:spPr>
        <a:xfrm>
          <a:off x="9810988" y="2021305"/>
          <a:ext cx="449179" cy="44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F914E-FE18-4F80-ADD7-D02EB2E735A9}">
      <dsp:nvSpPr>
        <dsp:cNvPr id="0" name=""/>
        <dsp:cNvSpPr/>
      </dsp:nvSpPr>
      <dsp:spPr>
        <a:xfrm rot="5400000">
          <a:off x="6840998" y="-2936906"/>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Font typeface="Symbol" panose="05050102010706020507" pitchFamily="18" charset="2"/>
            <a:buChar char=""/>
          </a:pPr>
          <a:r>
            <a:rPr lang="en-US" sz="2300" kern="1200" dirty="0"/>
            <a:t>Tools to Provide Counseling Remotely</a:t>
          </a:r>
        </a:p>
      </dsp:txBody>
      <dsp:txXfrm rot="-5400000">
        <a:off x="3812465" y="126806"/>
        <a:ext cx="6742534" cy="650287"/>
      </dsp:txXfrm>
    </dsp:sp>
    <dsp:sp modelId="{52D48929-E46E-4202-899A-62C1B61281FE}">
      <dsp:nvSpPr>
        <dsp:cNvPr id="0" name=""/>
        <dsp:cNvSpPr/>
      </dsp:nvSpPr>
      <dsp:spPr>
        <a:xfrm>
          <a:off x="0" y="1547"/>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Font typeface="Symbol" panose="05050102010706020507" pitchFamily="18" charset="2"/>
            <a:buNone/>
          </a:pPr>
          <a:r>
            <a:rPr lang="en-US" sz="4500" kern="1200" dirty="0"/>
            <a:t>5.15.20</a:t>
          </a:r>
        </a:p>
      </dsp:txBody>
      <dsp:txXfrm>
        <a:off x="43974" y="45521"/>
        <a:ext cx="3724516" cy="812858"/>
      </dsp:txXfrm>
    </dsp:sp>
    <dsp:sp modelId="{D85EFC86-1DBA-40CA-8637-E2347A8BBC29}">
      <dsp:nvSpPr>
        <dsp:cNvPr id="0" name=""/>
        <dsp:cNvSpPr/>
      </dsp:nvSpPr>
      <dsp:spPr>
        <a:xfrm rot="5400000">
          <a:off x="6840998" y="-1991059"/>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Font typeface="Symbol" panose="05050102010706020507" pitchFamily="18" charset="2"/>
            <a:buChar char=""/>
          </a:pPr>
          <a:r>
            <a:rPr lang="en-US" sz="2300" kern="1200" dirty="0"/>
            <a:t>Virtual Volunteering</a:t>
          </a:r>
        </a:p>
      </dsp:txBody>
      <dsp:txXfrm rot="-5400000">
        <a:off x="3812465" y="1072653"/>
        <a:ext cx="6742534" cy="650287"/>
      </dsp:txXfrm>
    </dsp:sp>
    <dsp:sp modelId="{35ACA271-6701-4B6F-B997-BD53C7F5617D}">
      <dsp:nvSpPr>
        <dsp:cNvPr id="0" name=""/>
        <dsp:cNvSpPr/>
      </dsp:nvSpPr>
      <dsp:spPr>
        <a:xfrm>
          <a:off x="0" y="947394"/>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Font typeface="Symbol" panose="05050102010706020507" pitchFamily="18" charset="2"/>
            <a:buNone/>
          </a:pPr>
          <a:r>
            <a:rPr lang="en-US" sz="4500" kern="1200" dirty="0"/>
            <a:t>5.21.20</a:t>
          </a:r>
        </a:p>
      </dsp:txBody>
      <dsp:txXfrm>
        <a:off x="43974" y="991368"/>
        <a:ext cx="3724516" cy="812858"/>
      </dsp:txXfrm>
    </dsp:sp>
    <dsp:sp modelId="{8E534822-EEB0-4372-BA9A-10A6E24102A1}">
      <dsp:nvSpPr>
        <dsp:cNvPr id="0" name=""/>
        <dsp:cNvSpPr/>
      </dsp:nvSpPr>
      <dsp:spPr>
        <a:xfrm rot="5400000">
          <a:off x="6840998" y="-1045212"/>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OHIC Centers Program call</a:t>
          </a:r>
        </a:p>
      </dsp:txBody>
      <dsp:txXfrm rot="-5400000">
        <a:off x="3812465" y="2018500"/>
        <a:ext cx="6742534" cy="650287"/>
      </dsp:txXfrm>
    </dsp:sp>
    <dsp:sp modelId="{D5149D01-90A6-4980-A58C-6F16BFAC0C3C}">
      <dsp:nvSpPr>
        <dsp:cNvPr id="0" name=""/>
        <dsp:cNvSpPr/>
      </dsp:nvSpPr>
      <dsp:spPr>
        <a:xfrm>
          <a:off x="0" y="1893240"/>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t>5.26.20</a:t>
          </a:r>
        </a:p>
      </dsp:txBody>
      <dsp:txXfrm>
        <a:off x="43974" y="1937214"/>
        <a:ext cx="3724516" cy="812858"/>
      </dsp:txXfrm>
    </dsp:sp>
    <dsp:sp modelId="{A0A8F529-6E64-4CC9-9A88-2F017D73FE67}">
      <dsp:nvSpPr>
        <dsp:cNvPr id="0" name=""/>
        <dsp:cNvSpPr/>
      </dsp:nvSpPr>
      <dsp:spPr>
        <a:xfrm rot="5400000">
          <a:off x="6840998" y="-99366"/>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Font typeface="Symbol" panose="05050102010706020507" pitchFamily="18" charset="2"/>
            <a:buChar char=""/>
          </a:pPr>
          <a:r>
            <a:rPr lang="en-US" sz="2300" kern="1200" dirty="0"/>
            <a:t>Changes to Medicare and Benefits Eligibility</a:t>
          </a:r>
        </a:p>
      </dsp:txBody>
      <dsp:txXfrm rot="-5400000">
        <a:off x="3812465" y="2964346"/>
        <a:ext cx="6742534" cy="650287"/>
      </dsp:txXfrm>
    </dsp:sp>
    <dsp:sp modelId="{F962A97B-B5EA-42E7-B4FC-A31B352A52B4}">
      <dsp:nvSpPr>
        <dsp:cNvPr id="0" name=""/>
        <dsp:cNvSpPr/>
      </dsp:nvSpPr>
      <dsp:spPr>
        <a:xfrm>
          <a:off x="0" y="2839087"/>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Font typeface="Symbol" panose="05050102010706020507" pitchFamily="18" charset="2"/>
            <a:buNone/>
          </a:pPr>
          <a:r>
            <a:rPr lang="en-US" sz="4500" kern="1200" dirty="0"/>
            <a:t>5.28.20</a:t>
          </a:r>
        </a:p>
      </dsp:txBody>
      <dsp:txXfrm>
        <a:off x="43974" y="2883061"/>
        <a:ext cx="3724516" cy="812858"/>
      </dsp:txXfrm>
    </dsp:sp>
    <dsp:sp modelId="{6F7B3DFB-D5C7-4399-957B-818D3AD8F14D}">
      <dsp:nvSpPr>
        <dsp:cNvPr id="0" name=""/>
        <dsp:cNvSpPr/>
      </dsp:nvSpPr>
      <dsp:spPr>
        <a:xfrm rot="5400000">
          <a:off x="6840998" y="846480"/>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err="1"/>
            <a:t>Age+Action</a:t>
          </a:r>
          <a:r>
            <a:rPr lang="en-US" sz="2300" kern="1200" dirty="0"/>
            <a:t> virtual conference (registration required)</a:t>
          </a:r>
        </a:p>
      </dsp:txBody>
      <dsp:txXfrm rot="-5400000">
        <a:off x="3812465" y="3910193"/>
        <a:ext cx="6742534" cy="650287"/>
      </dsp:txXfrm>
    </dsp:sp>
    <dsp:sp modelId="{7F0765AC-4DCE-402D-8EAD-82F8EDA2B9B8}">
      <dsp:nvSpPr>
        <dsp:cNvPr id="0" name=""/>
        <dsp:cNvSpPr/>
      </dsp:nvSpPr>
      <dsp:spPr>
        <a:xfrm>
          <a:off x="0" y="3784934"/>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t>6.8 - 6.11.20</a:t>
          </a:r>
        </a:p>
      </dsp:txBody>
      <dsp:txXfrm>
        <a:off x="43974" y="3828908"/>
        <a:ext cx="3724516" cy="812858"/>
      </dsp:txXfrm>
    </dsp:sp>
    <dsp:sp modelId="{28DCA714-F32E-4E49-B2CF-330F1A0295ED}">
      <dsp:nvSpPr>
        <dsp:cNvPr id="0" name=""/>
        <dsp:cNvSpPr/>
      </dsp:nvSpPr>
      <dsp:spPr>
        <a:xfrm rot="5400000">
          <a:off x="6840998" y="1792327"/>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STARS Reports training</a:t>
          </a:r>
        </a:p>
      </dsp:txBody>
      <dsp:txXfrm rot="-5400000">
        <a:off x="3812465" y="4856040"/>
        <a:ext cx="6742534" cy="650287"/>
      </dsp:txXfrm>
    </dsp:sp>
    <dsp:sp modelId="{85D81908-7B36-4718-89CD-FB0A035DE05A}">
      <dsp:nvSpPr>
        <dsp:cNvPr id="0" name=""/>
        <dsp:cNvSpPr/>
      </dsp:nvSpPr>
      <dsp:spPr>
        <a:xfrm>
          <a:off x="0" y="4730781"/>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t>6.18.20</a:t>
          </a:r>
        </a:p>
      </dsp:txBody>
      <dsp:txXfrm>
        <a:off x="43974" y="4774755"/>
        <a:ext cx="3724516" cy="8128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C831F1-4A1A-9046-BB96-40FE06F7D5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F587160-D1CE-D440-96EA-27ACFF3D70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1C595D-0E85-834F-A9D0-56C95D37F945}" type="datetime1">
              <a:rPr lang="en-US" smtClean="0"/>
              <a:t>5/14/2020</a:t>
            </a:fld>
            <a:endParaRPr lang="en-US"/>
          </a:p>
        </p:txBody>
      </p:sp>
      <p:sp>
        <p:nvSpPr>
          <p:cNvPr id="4" name="Footer Placeholder 3">
            <a:extLst>
              <a:ext uri="{FF2B5EF4-FFF2-40B4-BE49-F238E27FC236}">
                <a16:creationId xmlns:a16="http://schemas.microsoft.com/office/drawing/2014/main" id="{11050E3E-220C-D14B-A539-BE976F95A8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#AgeAction2019  |  ageaction.org  |  © 2019 National Council on Aging</a:t>
            </a:r>
          </a:p>
          <a:p>
            <a:r>
              <a:rPr lang="en-US"/>
              <a:t>
</a:t>
            </a:r>
          </a:p>
        </p:txBody>
      </p:sp>
      <p:sp>
        <p:nvSpPr>
          <p:cNvPr id="5" name="Slide Number Placeholder 4">
            <a:extLst>
              <a:ext uri="{FF2B5EF4-FFF2-40B4-BE49-F238E27FC236}">
                <a16:creationId xmlns:a16="http://schemas.microsoft.com/office/drawing/2014/main" id="{B0CD33EB-1234-E748-A49E-174CB7D6F2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AEFA3C-107A-4B4A-850A-8B22D8DC2FB0}" type="slidenum">
              <a:rPr lang="en-US" smtClean="0"/>
              <a:t>‹#›</a:t>
            </a:fld>
            <a:endParaRPr lang="en-US"/>
          </a:p>
        </p:txBody>
      </p:sp>
    </p:spTree>
    <p:extLst>
      <p:ext uri="{BB962C8B-B14F-4D97-AF65-F5344CB8AC3E}">
        <p14:creationId xmlns:p14="http://schemas.microsoft.com/office/powerpoint/2010/main" val="117560397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DB8CA-D3AC-294A-BF0C-DA74C68B0A12}" type="datetime1">
              <a:rPr lang="en-US" smtClean="0"/>
              <a:t>5/14/2020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E2BAD-38AF-A34C-87FB-518E07AE052B}" type="slidenum">
              <a:rPr lang="en-US" smtClean="0"/>
              <a:t>‹#›</a:t>
            </a:fld>
            <a:endParaRPr lang="en-US"/>
          </a:p>
        </p:txBody>
      </p:sp>
    </p:spTree>
    <p:extLst>
      <p:ext uri="{BB962C8B-B14F-4D97-AF65-F5344CB8AC3E}">
        <p14:creationId xmlns:p14="http://schemas.microsoft.com/office/powerpoint/2010/main" val="1493283880"/>
      </p:ext>
    </p:extLst>
  </p:cSld>
  <p:clrMap bg1="lt1" tx1="dk1" bg2="lt2" tx2="dk2" accent1="accent1" accent2="accent2" accent3="accent3" accent4="accent4" accent5="accent5" accent6="accent6" hlink="hlink" folHlink="folHlink"/>
  <p:hf/>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chemeClr val="tx1"/>
                </a:solidFill>
                <a:effectLst/>
                <a:ea typeface="Calibri" panose="020F0502020204030204" pitchFamily="34" charset="0"/>
              </a:rPr>
              <a:t>April, NCOA conducting a survey of CBO asking about the needs of clients and the ability to meet those </a:t>
            </a:r>
            <a:r>
              <a:rPr kumimoji="0" lang="en-US" altLang="en-US" sz="1400" b="0" i="0" u="none" strike="noStrike" cap="none" normalizeH="0" baseline="0" dirty="0" err="1">
                <a:ln>
                  <a:noFill/>
                </a:ln>
                <a:solidFill>
                  <a:schemeClr val="tx1"/>
                </a:solidFill>
                <a:effectLst/>
                <a:ea typeface="Calibri" panose="020F0502020204030204" pitchFamily="34" charset="0"/>
              </a:rPr>
              <a:t>needs</a:t>
            </a:r>
            <a:r>
              <a:rPr lang="en-US" altLang="en-US" sz="1400" dirty="0" err="1">
                <a:ea typeface="Calibri" panose="020F0502020204030204" pitchFamily="34" charset="0"/>
              </a:rPr>
              <a:t>Interesting</a:t>
            </a:r>
            <a:r>
              <a:rPr lang="en-US" altLang="en-US" sz="1400" dirty="0">
                <a:ea typeface="Calibri" panose="020F0502020204030204" pitchFamily="34" charset="0"/>
              </a:rPr>
              <a:t> findings from NCOA survey of Community based organizations</a:t>
            </a:r>
            <a:r>
              <a:rPr kumimoji="0" lang="en-US" altLang="en-US" sz="1400" b="0" i="0" u="none" strike="noStrike" cap="none" normalizeH="0" baseline="0" dirty="0">
                <a:ln>
                  <a:noFill/>
                </a:ln>
                <a:solidFill>
                  <a:schemeClr val="tx1"/>
                </a:solidFill>
                <a:effectLst/>
                <a:ea typeface="Calibri" panose="020F0502020204030204" pitchFamily="34" charset="0"/>
              </a:rPr>
              <a:t>. </a:t>
            </a: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5/14/2020</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4</a:t>
            </a:fld>
            <a:endParaRPr lang="en-US"/>
          </a:p>
        </p:txBody>
      </p:sp>
    </p:spTree>
    <p:extLst>
      <p:ext uri="{BB962C8B-B14F-4D97-AF65-F5344CB8AC3E}">
        <p14:creationId xmlns:p14="http://schemas.microsoft.com/office/powerpoint/2010/main" val="124577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We have a few slides that show additional resources that have been shared on previous calls, so we won’t review them in detail, but the information is available in the presentation if you’d like to review them on your own later. </a:t>
            </a:r>
          </a:p>
          <a:p>
            <a:endParaRPr lang="en-US" i="0" baseline="0" dirty="0"/>
          </a:p>
          <a:p>
            <a:r>
              <a:rPr lang="en-US" i="0" baseline="0" dirty="0"/>
              <a:t>If you’re not part of the SMP, SHIP, or MIPPA networks, you will only have access to the publicly-available resources, but don’t worry, there are plenty of resources available to the public!</a:t>
            </a:r>
          </a:p>
          <a:p>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(flip through these slides quickly)</a:t>
            </a:r>
            <a:endParaRPr lang="en-US" i="0"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985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DA8066-A275-4D86-BAA1-9D3B5268B5B3}" type="slidenum">
              <a:rPr lang="en-US" smtClean="0"/>
              <a:t>8</a:t>
            </a:fld>
            <a:endParaRPr lang="en-US" dirty="0"/>
          </a:p>
        </p:txBody>
      </p:sp>
    </p:spTree>
    <p:extLst>
      <p:ext uri="{BB962C8B-B14F-4D97-AF65-F5344CB8AC3E}">
        <p14:creationId xmlns:p14="http://schemas.microsoft.com/office/powerpoint/2010/main" val="27316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these do we want to list?</a:t>
            </a:r>
          </a:p>
          <a:p>
            <a:endParaRPr lang="en-US" dirty="0"/>
          </a:p>
          <a:p>
            <a:r>
              <a:rPr lang="en-US" dirty="0"/>
              <a:t>Also, SMP COVID Scams?</a:t>
            </a:r>
          </a:p>
        </p:txBody>
      </p:sp>
      <p:sp>
        <p:nvSpPr>
          <p:cNvPr id="4" name="Slide Number Placeholder 3"/>
          <p:cNvSpPr>
            <a:spLocks noGrp="1"/>
          </p:cNvSpPr>
          <p:nvPr>
            <p:ph type="sldNum" sz="quarter" idx="5"/>
          </p:nvPr>
        </p:nvSpPr>
        <p:spPr/>
        <p:txBody>
          <a:bodyPr/>
          <a:lstStyle/>
          <a:p>
            <a:fld id="{90DA8066-A275-4D86-BAA1-9D3B5268B5B3}" type="slidenum">
              <a:rPr lang="en-US" smtClean="0"/>
              <a:t>9</a:t>
            </a:fld>
            <a:endParaRPr lang="en-US" dirty="0"/>
          </a:p>
        </p:txBody>
      </p:sp>
    </p:spTree>
    <p:extLst>
      <p:ext uri="{BB962C8B-B14F-4D97-AF65-F5344CB8AC3E}">
        <p14:creationId xmlns:p14="http://schemas.microsoft.com/office/powerpoint/2010/main" val="1461186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BE5D86-44B3-9545-8AD1-EEBA5F1F906B}"/>
              </a:ext>
            </a:extLst>
          </p:cNvPr>
          <p:cNvPicPr>
            <a:picLocks noChangeAspect="1"/>
          </p:cNvPicPr>
          <p:nvPr userDrawn="1"/>
        </p:nvPicPr>
        <p:blipFill>
          <a:blip r:embed="rId2"/>
          <a:stretch>
            <a:fillRect/>
          </a:stretch>
        </p:blipFill>
        <p:spPr>
          <a:xfrm>
            <a:off x="551030" y="439838"/>
            <a:ext cx="12715539" cy="1579173"/>
          </a:xfrm>
          <a:prstGeom prst="rect">
            <a:avLst/>
          </a:prstGeom>
        </p:spPr>
      </p:pic>
      <p:sp>
        <p:nvSpPr>
          <p:cNvPr id="2" name="Title 1"/>
          <p:cNvSpPr>
            <a:spLocks noGrp="1"/>
          </p:cNvSpPr>
          <p:nvPr>
            <p:ph type="title"/>
          </p:nvPr>
        </p:nvSpPr>
        <p:spPr>
          <a:xfrm>
            <a:off x="949124" y="601884"/>
            <a:ext cx="11933500" cy="1417127"/>
          </a:xfrm>
          <a:prstGeom prst="rect">
            <a:avLst/>
          </a:prstGeom>
        </p:spPr>
        <p:txBody>
          <a:bodyPr>
            <a:normAutofit/>
          </a:bodyPr>
          <a:lstStyle>
            <a:lvl1pPr>
              <a:defRPr sz="4000">
                <a:solidFill>
                  <a:srgbClr val="003E7F"/>
                </a:solidFill>
              </a:defRPr>
            </a:lvl1pPr>
          </a:lstStyle>
          <a:p>
            <a:r>
              <a:rPr lang="en-US"/>
              <a:t>Click to edit Master title style</a:t>
            </a:r>
          </a:p>
        </p:txBody>
      </p:sp>
      <p:sp>
        <p:nvSpPr>
          <p:cNvPr id="8" name="Picture Placeholder 7">
            <a:extLst>
              <a:ext uri="{FF2B5EF4-FFF2-40B4-BE49-F238E27FC236}">
                <a16:creationId xmlns:a16="http://schemas.microsoft.com/office/drawing/2014/main" id="{221047D2-6BB7-414E-A761-D7E75F8840B3}"/>
              </a:ext>
            </a:extLst>
          </p:cNvPr>
          <p:cNvSpPr>
            <a:spLocks noGrp="1"/>
          </p:cNvSpPr>
          <p:nvPr>
            <p:ph type="pic" sz="quarter" idx="13"/>
          </p:nvPr>
        </p:nvSpPr>
        <p:spPr>
          <a:xfrm>
            <a:off x="2280213" y="2523282"/>
            <a:ext cx="10986356" cy="4224760"/>
          </a:xfrm>
        </p:spPr>
        <p:txBody>
          <a:bodyPr/>
          <a:lstStyle/>
          <a:p>
            <a:endParaRPr lang="en-US"/>
          </a:p>
        </p:txBody>
      </p:sp>
      <p:sp>
        <p:nvSpPr>
          <p:cNvPr id="11" name="Slide Number Placeholder 12">
            <a:extLst>
              <a:ext uri="{FF2B5EF4-FFF2-40B4-BE49-F238E27FC236}">
                <a16:creationId xmlns:a16="http://schemas.microsoft.com/office/drawing/2014/main" id="{1DE6531D-12D5-064E-9087-B8255A9EB2CC}"/>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312736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3799-0DBA-41D9-B369-9632B064BB21}"/>
              </a:ext>
            </a:extLst>
          </p:cNvPr>
          <p:cNvSpPr>
            <a:spLocks noGrp="1"/>
          </p:cNvSpPr>
          <p:nvPr>
            <p:ph type="title"/>
          </p:nvPr>
        </p:nvSpPr>
        <p:spPr/>
        <p:txBody>
          <a:bodyPr/>
          <a:lstStyle/>
          <a:p>
            <a:r>
              <a:rPr lang="en-US"/>
              <a:t>Click to edit Master title style</a:t>
            </a:r>
          </a:p>
        </p:txBody>
      </p:sp>
      <p:sp>
        <p:nvSpPr>
          <p:cNvPr id="5" name="Text Placeholder 2">
            <a:extLst>
              <a:ext uri="{FF2B5EF4-FFF2-40B4-BE49-F238E27FC236}">
                <a16:creationId xmlns:a16="http://schemas.microsoft.com/office/drawing/2014/main" id="{7023B2FB-7583-40FA-B67B-75F1F1C7BFDA}"/>
              </a:ext>
            </a:extLst>
          </p:cNvPr>
          <p:cNvSpPr>
            <a:spLocks noGrp="1"/>
          </p:cNvSpPr>
          <p:nvPr>
            <p:ph idx="1"/>
          </p:nvPr>
        </p:nvSpPr>
        <p:spPr>
          <a:xfrm>
            <a:off x="949960" y="2344914"/>
            <a:ext cx="11917680" cy="4163175"/>
          </a:xfrm>
          <a:prstGeom prst="rect">
            <a:avLst/>
          </a:prstGeom>
        </p:spPr>
        <p:txBody>
          <a:bodyPr vert="horz" lIns="91440" tIns="45720" rIns="91440" bIns="45720" rtlCol="0">
            <a:normAutofit/>
          </a:bodyPr>
          <a:lstStyle>
            <a:lvl1pPr marL="259072" indent="-259072">
              <a:lnSpc>
                <a:spcPct val="100000"/>
              </a:lnSpc>
              <a:buClr>
                <a:srgbClr val="D55320"/>
              </a:buClr>
              <a:buFont typeface="Arial" panose="020B0604020202020204" pitchFamily="34" charset="0"/>
              <a:buChar char="•"/>
              <a:defRPr/>
            </a:lvl1pPr>
            <a:lvl2pPr marL="777217" indent="-259072">
              <a:lnSpc>
                <a:spcPct val="100000"/>
              </a:lnSpc>
              <a:buClr>
                <a:srgbClr val="D55320"/>
              </a:buClr>
              <a:buFont typeface="Arial" panose="020B0604020202020204" pitchFamily="34" charset="0"/>
              <a:buChar char="•"/>
              <a:defRPr/>
            </a:lvl2pPr>
            <a:lvl3pPr marL="1295362" indent="-259072">
              <a:lnSpc>
                <a:spcPct val="100000"/>
              </a:lnSpc>
              <a:buClr>
                <a:srgbClr val="D55320"/>
              </a:buClr>
              <a:buFont typeface="Arial" panose="020B0604020202020204" pitchFamily="34" charset="0"/>
              <a:buChar char="•"/>
              <a:defRPr/>
            </a:lvl3pPr>
            <a:lvl4pPr marL="1813507" indent="-259072">
              <a:lnSpc>
                <a:spcPct val="100000"/>
              </a:lnSpc>
              <a:buClr>
                <a:srgbClr val="D55320"/>
              </a:buClr>
              <a:buFont typeface="Arial" panose="020B0604020202020204" pitchFamily="34" charset="0"/>
              <a:buChar char="•"/>
              <a:defRPr/>
            </a:lvl4pPr>
            <a:lvl5pPr marL="2331651" indent="-259072">
              <a:lnSpc>
                <a:spcPct val="100000"/>
              </a:lnSpc>
              <a:buClr>
                <a:srgbClr val="D55320"/>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0">
            <a:extLst>
              <a:ext uri="{FF2B5EF4-FFF2-40B4-BE49-F238E27FC236}">
                <a16:creationId xmlns:a16="http://schemas.microsoft.com/office/drawing/2014/main" id="{276E11F9-2C48-48A3-BB9C-46A3E06BE10E}"/>
              </a:ext>
            </a:extLst>
          </p:cNvPr>
          <p:cNvSpPr>
            <a:spLocks noGrp="1"/>
          </p:cNvSpPr>
          <p:nvPr>
            <p:ph type="ftr" sz="quarter" idx="3"/>
          </p:nvPr>
        </p:nvSpPr>
        <p:spPr>
          <a:xfrm>
            <a:off x="2425758" y="7203865"/>
            <a:ext cx="11408635" cy="372009"/>
          </a:xfrm>
          <a:prstGeom prst="rect">
            <a:avLst/>
          </a:prstGeom>
        </p:spPr>
        <p:txBody>
          <a:bodyPr vert="horz" lIns="91440" tIns="45720" rIns="91440" bIns="45720" rtlCol="0" anchor="ctr"/>
          <a:lstStyle>
            <a:lvl1pPr algn="ctr">
              <a:defRPr lang="en-US" sz="1020" b="0" i="0" u="none" strike="noStrike" smtClean="0">
                <a:solidFill>
                  <a:srgbClr val="FFFFFF"/>
                </a:solidFill>
                <a:effectLst/>
                <a:latin typeface="Helvetica" pitchFamily="2" charset="0"/>
                <a:cs typeface="Arial" panose="020B0604020202020204" pitchFamily="34" charset="0"/>
              </a:defRPr>
            </a:lvl1pPr>
          </a:lstStyle>
          <a:p>
            <a:r>
              <a:rPr lang="en-US"/>
              <a:t>#AgeAction2019</a:t>
            </a:r>
          </a:p>
        </p:txBody>
      </p:sp>
    </p:spTree>
    <p:extLst>
      <p:ext uri="{BB962C8B-B14F-4D97-AF65-F5344CB8AC3E}">
        <p14:creationId xmlns:p14="http://schemas.microsoft.com/office/powerpoint/2010/main" val="131840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E2AE9E2-DBC2-9E42-A3EB-E45036DBA0E0}"/>
              </a:ext>
            </a:extLst>
          </p:cNvPr>
          <p:cNvPicPr>
            <a:picLocks noChangeAspect="1"/>
          </p:cNvPicPr>
          <p:nvPr userDrawn="1"/>
        </p:nvPicPr>
        <p:blipFill>
          <a:blip r:embed="rId2"/>
          <a:stretch>
            <a:fillRect/>
          </a:stretch>
        </p:blipFill>
        <p:spPr>
          <a:xfrm>
            <a:off x="618914" y="602792"/>
            <a:ext cx="12579773" cy="1468120"/>
          </a:xfrm>
          <a:prstGeom prst="rect">
            <a:avLst/>
          </a:prstGeom>
        </p:spPr>
      </p:pic>
      <p:sp>
        <p:nvSpPr>
          <p:cNvPr id="19" name="Title Placeholder 7">
            <a:extLst>
              <a:ext uri="{FF2B5EF4-FFF2-40B4-BE49-F238E27FC236}">
                <a16:creationId xmlns:a16="http://schemas.microsoft.com/office/drawing/2014/main" id="{CDDA3E25-041A-8040-8614-4C123ED284D3}"/>
              </a:ext>
            </a:extLst>
          </p:cNvPr>
          <p:cNvSpPr>
            <a:spLocks noGrp="1"/>
          </p:cNvSpPr>
          <p:nvPr>
            <p:ph type="title"/>
          </p:nvPr>
        </p:nvSpPr>
        <p:spPr>
          <a:xfrm>
            <a:off x="1197525" y="771483"/>
            <a:ext cx="11355717" cy="1299428"/>
          </a:xfrm>
          <a:prstGeom prst="rect">
            <a:avLst/>
          </a:prstGeom>
        </p:spPr>
        <p:txBody>
          <a:bodyPr vert="horz" lIns="91440" tIns="45720" rIns="91440" bIns="45720" rtlCol="0" anchor="ctr">
            <a:normAutofit/>
          </a:bodyPr>
          <a:lstStyle/>
          <a:p>
            <a:r>
              <a:rPr lang="en-US"/>
              <a:t>Click to edit Master title style</a:t>
            </a:r>
          </a:p>
        </p:txBody>
      </p:sp>
      <p:sp>
        <p:nvSpPr>
          <p:cNvPr id="25" name="Content Placeholder 24">
            <a:extLst>
              <a:ext uri="{FF2B5EF4-FFF2-40B4-BE49-F238E27FC236}">
                <a16:creationId xmlns:a16="http://schemas.microsoft.com/office/drawing/2014/main" id="{CC8A809B-08D0-B44E-9A50-5036CBD4E990}"/>
              </a:ext>
            </a:extLst>
          </p:cNvPr>
          <p:cNvSpPr>
            <a:spLocks noGrp="1"/>
          </p:cNvSpPr>
          <p:nvPr>
            <p:ph sz="quarter" idx="12"/>
          </p:nvPr>
        </p:nvSpPr>
        <p:spPr>
          <a:xfrm>
            <a:off x="2614190" y="2383896"/>
            <a:ext cx="10584497" cy="4318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Parallelogram 13">
            <a:extLst>
              <a:ext uri="{FF2B5EF4-FFF2-40B4-BE49-F238E27FC236}">
                <a16:creationId xmlns:a16="http://schemas.microsoft.com/office/drawing/2014/main" id="{8C46850A-C239-A549-8FE7-316AA14801A6}"/>
              </a:ext>
            </a:extLst>
          </p:cNvPr>
          <p:cNvSpPr/>
          <p:nvPr userDrawn="1"/>
        </p:nvSpPr>
        <p:spPr>
          <a:xfrm>
            <a:off x="2337477" y="6966377"/>
            <a:ext cx="11480123" cy="806026"/>
          </a:xfrm>
          <a:custGeom>
            <a:avLst/>
            <a:gdLst>
              <a:gd name="connsiteX0" fmla="*/ 0 w 7325360"/>
              <a:gd name="connsiteY0" fmla="*/ 768349 h 768349"/>
              <a:gd name="connsiteX1" fmla="*/ 192087 w 7325360"/>
              <a:gd name="connsiteY1" fmla="*/ 0 h 768349"/>
              <a:gd name="connsiteX2" fmla="*/ 7325360 w 7325360"/>
              <a:gd name="connsiteY2" fmla="*/ 0 h 768349"/>
              <a:gd name="connsiteX3" fmla="*/ 7133273 w 7325360"/>
              <a:gd name="connsiteY3" fmla="*/ 768349 h 768349"/>
              <a:gd name="connsiteX4" fmla="*/ 0 w 7325360"/>
              <a:gd name="connsiteY4" fmla="*/ 768349 h 768349"/>
              <a:gd name="connsiteX0" fmla="*/ 0 w 7336473"/>
              <a:gd name="connsiteY0" fmla="*/ 768349 h 768349"/>
              <a:gd name="connsiteX1" fmla="*/ 192087 w 7336473"/>
              <a:gd name="connsiteY1" fmla="*/ 0 h 768349"/>
              <a:gd name="connsiteX2" fmla="*/ 7325360 w 7336473"/>
              <a:gd name="connsiteY2" fmla="*/ 0 h 768349"/>
              <a:gd name="connsiteX3" fmla="*/ 7336473 w 7336473"/>
              <a:gd name="connsiteY3" fmla="*/ 768349 h 768349"/>
              <a:gd name="connsiteX4" fmla="*/ 0 w 7336473"/>
              <a:gd name="connsiteY4" fmla="*/ 768349 h 768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6473" h="768349">
                <a:moveTo>
                  <a:pt x="0" y="768349"/>
                </a:moveTo>
                <a:lnTo>
                  <a:pt x="192087" y="0"/>
                </a:lnTo>
                <a:lnTo>
                  <a:pt x="7325360" y="0"/>
                </a:lnTo>
                <a:lnTo>
                  <a:pt x="7336473" y="768349"/>
                </a:lnTo>
                <a:lnTo>
                  <a:pt x="0" y="768349"/>
                </a:lnTo>
                <a:close/>
              </a:path>
            </a:pathLst>
          </a:custGeom>
          <a:solidFill>
            <a:srgbClr val="003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a:p>
        </p:txBody>
      </p:sp>
      <p:sp>
        <p:nvSpPr>
          <p:cNvPr id="36" name="Footer Placeholder 10">
            <a:extLst>
              <a:ext uri="{FF2B5EF4-FFF2-40B4-BE49-F238E27FC236}">
                <a16:creationId xmlns:a16="http://schemas.microsoft.com/office/drawing/2014/main" id="{A3CE6761-4488-E44C-BB74-6F399C729969}"/>
              </a:ext>
            </a:extLst>
          </p:cNvPr>
          <p:cNvSpPr>
            <a:spLocks noGrp="1"/>
          </p:cNvSpPr>
          <p:nvPr>
            <p:ph type="ftr" sz="quarter" idx="3"/>
          </p:nvPr>
        </p:nvSpPr>
        <p:spPr>
          <a:xfrm>
            <a:off x="2337477" y="7203866"/>
            <a:ext cx="11480122" cy="413808"/>
          </a:xfrm>
          <a:prstGeom prst="rect">
            <a:avLst/>
          </a:prstGeom>
        </p:spPr>
        <p:txBody>
          <a:bodyPr vert="horz" lIns="91440" tIns="45720" rIns="91440" bIns="45720" rtlCol="0" anchor="ctr"/>
          <a:lstStyle>
            <a:lvl1pPr algn="ctr">
              <a:defRPr lang="en-US" sz="1020" b="0" i="0" u="none" strike="noStrike" smtClean="0">
                <a:solidFill>
                  <a:srgbClr val="FFFFFF"/>
                </a:solidFill>
                <a:effectLst/>
                <a:latin typeface="Helvetica" pitchFamily="2" charset="0"/>
                <a:cs typeface="Arial" panose="020B0604020202020204" pitchFamily="34" charset="0"/>
              </a:defRPr>
            </a:lvl1pPr>
          </a:lstStyle>
          <a:p>
            <a:r>
              <a:rPr lang="en-US" err="1"/>
              <a:t>Age+Action</a:t>
            </a:r>
            <a:r>
              <a:rPr lang="en-US"/>
              <a:t> 2019  |  ageaction.org  |  #AgeAction2019  |  #</a:t>
            </a:r>
            <a:r>
              <a:rPr lang="en-US" err="1"/>
              <a:t>WeAgeWell</a:t>
            </a:r>
            <a:endParaRPr lang="en-US"/>
          </a:p>
        </p:txBody>
      </p:sp>
      <p:sp>
        <p:nvSpPr>
          <p:cNvPr id="38" name="Parallelogram 14">
            <a:extLst>
              <a:ext uri="{FF2B5EF4-FFF2-40B4-BE49-F238E27FC236}">
                <a16:creationId xmlns:a16="http://schemas.microsoft.com/office/drawing/2014/main" id="{46A1F452-C8FE-0E4F-960C-8014DA8A8AE1}"/>
              </a:ext>
            </a:extLst>
          </p:cNvPr>
          <p:cNvSpPr/>
          <p:nvPr userDrawn="1"/>
        </p:nvSpPr>
        <p:spPr>
          <a:xfrm>
            <a:off x="2178790" y="6963790"/>
            <a:ext cx="363432" cy="827613"/>
          </a:xfrm>
          <a:custGeom>
            <a:avLst/>
            <a:gdLst>
              <a:gd name="connsiteX0" fmla="*/ 0 w 1244600"/>
              <a:gd name="connsiteY0" fmla="*/ 711199 h 711199"/>
              <a:gd name="connsiteX1" fmla="*/ 177800 w 1244600"/>
              <a:gd name="connsiteY1" fmla="*/ 0 h 711199"/>
              <a:gd name="connsiteX2" fmla="*/ 1244600 w 1244600"/>
              <a:gd name="connsiteY2" fmla="*/ 0 h 711199"/>
              <a:gd name="connsiteX3" fmla="*/ 1066800 w 1244600"/>
              <a:gd name="connsiteY3" fmla="*/ 711199 h 711199"/>
              <a:gd name="connsiteX4" fmla="*/ 0 w 1244600"/>
              <a:gd name="connsiteY4" fmla="*/ 711199 h 711199"/>
              <a:gd name="connsiteX0" fmla="*/ 0 w 1343025"/>
              <a:gd name="connsiteY0" fmla="*/ 708024 h 711199"/>
              <a:gd name="connsiteX1" fmla="*/ 276225 w 1343025"/>
              <a:gd name="connsiteY1" fmla="*/ 0 h 711199"/>
              <a:gd name="connsiteX2" fmla="*/ 1343025 w 1343025"/>
              <a:gd name="connsiteY2" fmla="*/ 0 h 711199"/>
              <a:gd name="connsiteX3" fmla="*/ 1165225 w 1343025"/>
              <a:gd name="connsiteY3" fmla="*/ 711199 h 711199"/>
              <a:gd name="connsiteX4" fmla="*/ 0 w 1343025"/>
              <a:gd name="connsiteY4" fmla="*/ 708024 h 711199"/>
              <a:gd name="connsiteX0" fmla="*/ 0 w 1349791"/>
              <a:gd name="connsiteY0" fmla="*/ 717549 h 717549"/>
              <a:gd name="connsiteX1" fmla="*/ 282991 w 1349791"/>
              <a:gd name="connsiteY1" fmla="*/ 0 h 717549"/>
              <a:gd name="connsiteX2" fmla="*/ 1349791 w 1349791"/>
              <a:gd name="connsiteY2" fmla="*/ 0 h 717549"/>
              <a:gd name="connsiteX3" fmla="*/ 1171991 w 1349791"/>
              <a:gd name="connsiteY3" fmla="*/ 711199 h 717549"/>
              <a:gd name="connsiteX4" fmla="*/ 0 w 1349791"/>
              <a:gd name="connsiteY4" fmla="*/ 717549 h 717549"/>
              <a:gd name="connsiteX0" fmla="*/ 0 w 1349791"/>
              <a:gd name="connsiteY0" fmla="*/ 717549 h 717549"/>
              <a:gd name="connsiteX1" fmla="*/ 282991 w 1349791"/>
              <a:gd name="connsiteY1" fmla="*/ 0 h 717549"/>
              <a:gd name="connsiteX2" fmla="*/ 1349791 w 1349791"/>
              <a:gd name="connsiteY2" fmla="*/ 0 h 717549"/>
              <a:gd name="connsiteX3" fmla="*/ 1161843 w 1349791"/>
              <a:gd name="connsiteY3" fmla="*/ 717549 h 717549"/>
              <a:gd name="connsiteX4" fmla="*/ 0 w 1349791"/>
              <a:gd name="connsiteY4" fmla="*/ 717549 h 717549"/>
              <a:gd name="connsiteX0" fmla="*/ 0 w 1349791"/>
              <a:gd name="connsiteY0" fmla="*/ 717549 h 717549"/>
              <a:gd name="connsiteX1" fmla="*/ 282991 w 1349791"/>
              <a:gd name="connsiteY1" fmla="*/ 0 h 717549"/>
              <a:gd name="connsiteX2" fmla="*/ 1349791 w 1349791"/>
              <a:gd name="connsiteY2" fmla="*/ 0 h 717549"/>
              <a:gd name="connsiteX3" fmla="*/ 89453 w 1349791"/>
              <a:gd name="connsiteY3" fmla="*/ 717549 h 717549"/>
              <a:gd name="connsiteX4" fmla="*/ 0 w 1349791"/>
              <a:gd name="connsiteY4" fmla="*/ 717549 h 717549"/>
              <a:gd name="connsiteX0" fmla="*/ 0 w 341677"/>
              <a:gd name="connsiteY0" fmla="*/ 717549 h 717549"/>
              <a:gd name="connsiteX1" fmla="*/ 282991 w 341677"/>
              <a:gd name="connsiteY1" fmla="*/ 0 h 717549"/>
              <a:gd name="connsiteX2" fmla="*/ 341677 w 341677"/>
              <a:gd name="connsiteY2" fmla="*/ 3175 h 717549"/>
              <a:gd name="connsiteX3" fmla="*/ 89453 w 341677"/>
              <a:gd name="connsiteY3" fmla="*/ 717549 h 717549"/>
              <a:gd name="connsiteX4" fmla="*/ 0 w 341677"/>
              <a:gd name="connsiteY4" fmla="*/ 717549 h 717549"/>
              <a:gd name="connsiteX0" fmla="*/ 0 w 341677"/>
              <a:gd name="connsiteY0" fmla="*/ 717549 h 717549"/>
              <a:gd name="connsiteX1" fmla="*/ 282991 w 341677"/>
              <a:gd name="connsiteY1" fmla="*/ 0 h 717549"/>
              <a:gd name="connsiteX2" fmla="*/ 341677 w 341677"/>
              <a:gd name="connsiteY2" fmla="*/ 3175 h 717549"/>
              <a:gd name="connsiteX3" fmla="*/ 52241 w 341677"/>
              <a:gd name="connsiteY3" fmla="*/ 717549 h 717549"/>
              <a:gd name="connsiteX4" fmla="*/ 0 w 341677"/>
              <a:gd name="connsiteY4" fmla="*/ 717549 h 717549"/>
              <a:gd name="connsiteX0" fmla="*/ 0 w 328145"/>
              <a:gd name="connsiteY0" fmla="*/ 717549 h 717549"/>
              <a:gd name="connsiteX1" fmla="*/ 282991 w 328145"/>
              <a:gd name="connsiteY1" fmla="*/ 0 h 717549"/>
              <a:gd name="connsiteX2" fmla="*/ 328145 w 328145"/>
              <a:gd name="connsiteY2" fmla="*/ 3175 h 717549"/>
              <a:gd name="connsiteX3" fmla="*/ 52241 w 328145"/>
              <a:gd name="connsiteY3" fmla="*/ 717549 h 717549"/>
              <a:gd name="connsiteX4" fmla="*/ 0 w 328145"/>
              <a:gd name="connsiteY4" fmla="*/ 717549 h 717549"/>
              <a:gd name="connsiteX0" fmla="*/ 0 w 331528"/>
              <a:gd name="connsiteY0" fmla="*/ 717549 h 717549"/>
              <a:gd name="connsiteX1" fmla="*/ 282991 w 331528"/>
              <a:gd name="connsiteY1" fmla="*/ 0 h 717549"/>
              <a:gd name="connsiteX2" fmla="*/ 331528 w 331528"/>
              <a:gd name="connsiteY2" fmla="*/ 3175 h 717549"/>
              <a:gd name="connsiteX3" fmla="*/ 52241 w 331528"/>
              <a:gd name="connsiteY3" fmla="*/ 717549 h 717549"/>
              <a:gd name="connsiteX4" fmla="*/ 0 w 331528"/>
              <a:gd name="connsiteY4" fmla="*/ 717549 h 717549"/>
              <a:gd name="connsiteX0" fmla="*/ 0 w 328145"/>
              <a:gd name="connsiteY0" fmla="*/ 717549 h 717549"/>
              <a:gd name="connsiteX1" fmla="*/ 282991 w 328145"/>
              <a:gd name="connsiteY1" fmla="*/ 0 h 717549"/>
              <a:gd name="connsiteX2" fmla="*/ 328145 w 328145"/>
              <a:gd name="connsiteY2" fmla="*/ 0 h 717549"/>
              <a:gd name="connsiteX3" fmla="*/ 52241 w 328145"/>
              <a:gd name="connsiteY3" fmla="*/ 717549 h 717549"/>
              <a:gd name="connsiteX4" fmla="*/ 0 w 328145"/>
              <a:gd name="connsiteY4" fmla="*/ 717549 h 717549"/>
              <a:gd name="connsiteX0" fmla="*/ 0 w 334842"/>
              <a:gd name="connsiteY0" fmla="*/ 727074 h 727074"/>
              <a:gd name="connsiteX1" fmla="*/ 282991 w 334842"/>
              <a:gd name="connsiteY1" fmla="*/ 9525 h 727074"/>
              <a:gd name="connsiteX2" fmla="*/ 334842 w 334842"/>
              <a:gd name="connsiteY2" fmla="*/ 0 h 727074"/>
              <a:gd name="connsiteX3" fmla="*/ 52241 w 334842"/>
              <a:gd name="connsiteY3" fmla="*/ 727074 h 727074"/>
              <a:gd name="connsiteX4" fmla="*/ 0 w 334842"/>
              <a:gd name="connsiteY4" fmla="*/ 727074 h 727074"/>
              <a:gd name="connsiteX0" fmla="*/ 0 w 334842"/>
              <a:gd name="connsiteY0" fmla="*/ 727074 h 727074"/>
              <a:gd name="connsiteX1" fmla="*/ 282991 w 334842"/>
              <a:gd name="connsiteY1" fmla="*/ 0 h 727074"/>
              <a:gd name="connsiteX2" fmla="*/ 334842 w 334842"/>
              <a:gd name="connsiteY2" fmla="*/ 0 h 727074"/>
              <a:gd name="connsiteX3" fmla="*/ 52241 w 334842"/>
              <a:gd name="connsiteY3" fmla="*/ 727074 h 727074"/>
              <a:gd name="connsiteX4" fmla="*/ 0 w 334842"/>
              <a:gd name="connsiteY4" fmla="*/ 727074 h 727074"/>
              <a:gd name="connsiteX0" fmla="*/ 0 w 338190"/>
              <a:gd name="connsiteY0" fmla="*/ 730249 h 730249"/>
              <a:gd name="connsiteX1" fmla="*/ 286339 w 338190"/>
              <a:gd name="connsiteY1" fmla="*/ 0 h 730249"/>
              <a:gd name="connsiteX2" fmla="*/ 338190 w 338190"/>
              <a:gd name="connsiteY2" fmla="*/ 0 h 730249"/>
              <a:gd name="connsiteX3" fmla="*/ 55589 w 338190"/>
              <a:gd name="connsiteY3" fmla="*/ 727074 h 730249"/>
              <a:gd name="connsiteX4" fmla="*/ 0 w 338190"/>
              <a:gd name="connsiteY4" fmla="*/ 730249 h 730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90" h="730249">
                <a:moveTo>
                  <a:pt x="0" y="730249"/>
                </a:moveTo>
                <a:lnTo>
                  <a:pt x="286339" y="0"/>
                </a:lnTo>
                <a:lnTo>
                  <a:pt x="338190" y="0"/>
                </a:lnTo>
                <a:lnTo>
                  <a:pt x="55589" y="727074"/>
                </a:lnTo>
                <a:lnTo>
                  <a:pt x="0" y="730249"/>
                </a:ln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a:p>
        </p:txBody>
      </p:sp>
      <p:pic>
        <p:nvPicPr>
          <p:cNvPr id="40" name="Picture 39">
            <a:extLst>
              <a:ext uri="{FF2B5EF4-FFF2-40B4-BE49-F238E27FC236}">
                <a16:creationId xmlns:a16="http://schemas.microsoft.com/office/drawing/2014/main" id="{013847CF-14E4-234E-843C-015E3652B252}"/>
              </a:ext>
            </a:extLst>
          </p:cNvPr>
          <p:cNvPicPr>
            <a:picLocks noChangeAspect="1"/>
          </p:cNvPicPr>
          <p:nvPr userDrawn="1"/>
        </p:nvPicPr>
        <p:blipFill>
          <a:blip r:embed="rId3"/>
          <a:stretch>
            <a:fillRect/>
          </a:stretch>
        </p:blipFill>
        <p:spPr>
          <a:xfrm>
            <a:off x="517171" y="7182524"/>
            <a:ext cx="1334884" cy="373730"/>
          </a:xfrm>
          <a:prstGeom prst="rect">
            <a:avLst/>
          </a:prstGeom>
        </p:spPr>
      </p:pic>
    </p:spTree>
    <p:extLst>
      <p:ext uri="{BB962C8B-B14F-4D97-AF65-F5344CB8AC3E}">
        <p14:creationId xmlns:p14="http://schemas.microsoft.com/office/powerpoint/2010/main" val="3922203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538"/>
            <a:ext cx="13817600" cy="703591"/>
          </a:xfrm>
          <a:solidFill>
            <a:schemeClr val="tx2">
              <a:lumMod val="40000"/>
              <a:lumOff val="60000"/>
            </a:schemeClr>
          </a:solidFill>
          <a:ln>
            <a:solidFill>
              <a:schemeClr val="tx2"/>
            </a:solidFill>
          </a:ln>
        </p:spPr>
        <p:txBody>
          <a:bodyPr tIns="91440">
            <a:spAutoFit/>
          </a:bodyPr>
          <a:lstStyle>
            <a:lvl1pPr algn="l">
              <a:defRPr sz="4080" baseline="0">
                <a:ln w="12700">
                  <a:noFill/>
                </a:ln>
              </a:defRPr>
            </a:lvl1pPr>
          </a:lstStyle>
          <a:p>
            <a:r>
              <a:rPr lang="en-US" dirty="0"/>
              <a:t>Click to edit Master title style</a:t>
            </a:r>
          </a:p>
        </p:txBody>
      </p:sp>
      <p:sp>
        <p:nvSpPr>
          <p:cNvPr id="3" name="Content Placeholder 2"/>
          <p:cNvSpPr>
            <a:spLocks noGrp="1"/>
          </p:cNvSpPr>
          <p:nvPr>
            <p:ph idx="1"/>
          </p:nvPr>
        </p:nvSpPr>
        <p:spPr>
          <a:xfrm>
            <a:off x="690880" y="1554480"/>
            <a:ext cx="12435840" cy="5008880"/>
          </a:xfrm>
        </p:spPr>
        <p:txBody>
          <a:bodyPr>
            <a:normAutofit/>
          </a:bodyPr>
          <a:lstStyle>
            <a:lvl1pPr>
              <a:defRPr sz="3173" baseline="0">
                <a:solidFill>
                  <a:srgbClr val="002868"/>
                </a:solidFill>
              </a:defRPr>
            </a:lvl1pPr>
            <a:lvl2pPr>
              <a:defRPr sz="2720" baseline="0">
                <a:solidFill>
                  <a:schemeClr val="tx1">
                    <a:lumMod val="50000"/>
                  </a:schemeClr>
                </a:solidFill>
              </a:defRPr>
            </a:lvl2pPr>
            <a:lvl3pPr>
              <a:defRPr sz="2493" baseline="0">
                <a:solidFill>
                  <a:schemeClr val="tx1">
                    <a:lumMod val="50000"/>
                  </a:schemeClr>
                </a:solidFill>
              </a:defRPr>
            </a:lvl3pPr>
            <a:lvl4pPr>
              <a:defRPr sz="2267" baseline="0">
                <a:solidFill>
                  <a:schemeClr val="tx1">
                    <a:lumMod val="50000"/>
                  </a:schemeClr>
                </a:solidFill>
              </a:defRPr>
            </a:lvl4pPr>
            <a:lvl5pPr>
              <a:defRPr sz="2040" baseline="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1"/>
          </p:nvPr>
        </p:nvSpPr>
        <p:spPr>
          <a:xfrm>
            <a:off x="6217920" y="7340600"/>
            <a:ext cx="1266613" cy="367919"/>
          </a:xfrm>
          <a:prstGeom prst="rect">
            <a:avLst/>
          </a:prstGeom>
        </p:spPr>
        <p:txBody>
          <a:bodyPr/>
          <a:lstStyle>
            <a:lvl1pPr>
              <a:defRPr lang="en-US" sz="2267" b="1" smtClean="0">
                <a:solidFill>
                  <a:srgbClr val="404F21"/>
                </a:solidFill>
              </a:defRPr>
            </a:lvl1pPr>
          </a:lstStyle>
          <a:p>
            <a:pPr algn="ctr"/>
            <a:fld id="{B6F15528-21DE-4FAA-801E-634DDDAF4B2B}" type="slidenum">
              <a:rPr/>
              <a:pPr algn="ctr"/>
              <a:t>‹#›</a:t>
            </a:fld>
            <a:endParaRPr dirty="0"/>
          </a:p>
        </p:txBody>
      </p:sp>
    </p:spTree>
    <p:extLst>
      <p:ext uri="{BB962C8B-B14F-4D97-AF65-F5344CB8AC3E}">
        <p14:creationId xmlns:p14="http://schemas.microsoft.com/office/powerpoint/2010/main" val="1135104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84A76-4686-9045-BFFD-50CBB78FC8DC}"/>
              </a:ext>
            </a:extLst>
          </p:cNvPr>
          <p:cNvPicPr>
            <a:picLocks noChangeAspect="1"/>
          </p:cNvPicPr>
          <p:nvPr userDrawn="1"/>
        </p:nvPicPr>
        <p:blipFill>
          <a:blip r:embed="rId2"/>
          <a:stretch>
            <a:fillRect/>
          </a:stretch>
        </p:blipFill>
        <p:spPr>
          <a:xfrm>
            <a:off x="445234" y="4224759"/>
            <a:ext cx="12942484" cy="2118168"/>
          </a:xfrm>
          <a:prstGeom prst="rect">
            <a:avLst/>
          </a:prstGeom>
        </p:spPr>
      </p:pic>
      <p:sp>
        <p:nvSpPr>
          <p:cNvPr id="13" name="Text Placeholder 12">
            <a:extLst>
              <a:ext uri="{FF2B5EF4-FFF2-40B4-BE49-F238E27FC236}">
                <a16:creationId xmlns:a16="http://schemas.microsoft.com/office/drawing/2014/main" id="{B09A0EBD-AD99-DB49-9B00-E9FB2EEA5FA6}"/>
              </a:ext>
            </a:extLst>
          </p:cNvPr>
          <p:cNvSpPr>
            <a:spLocks noGrp="1"/>
          </p:cNvSpPr>
          <p:nvPr>
            <p:ph type="body" sz="quarter" idx="10" hasCustomPrompt="1"/>
          </p:nvPr>
        </p:nvSpPr>
        <p:spPr>
          <a:xfrm>
            <a:off x="2581155" y="6028084"/>
            <a:ext cx="8507392" cy="488465"/>
          </a:xfrm>
          <a:prstGeom prst="rect">
            <a:avLst/>
          </a:prstGeom>
        </p:spPr>
        <p:txBody>
          <a:bodyPr anchor="ctr"/>
          <a:lstStyle>
            <a:lvl1pPr marL="0" indent="0" algn="ctr">
              <a:buFontTx/>
              <a:buNone/>
              <a:defRPr sz="2115" b="1" i="0">
                <a:latin typeface="Helvetica" pitchFamily="2" charset="0"/>
                <a:cs typeface="Arial" panose="020B0604020202020204" pitchFamily="34" charset="0"/>
              </a:defRPr>
            </a:lvl1pPr>
            <a:lvl2pPr marL="690692" indent="0" algn="ctr">
              <a:buFontTx/>
              <a:buNone/>
              <a:defRPr sz="1813"/>
            </a:lvl2pPr>
            <a:lvl3pPr marL="1381383" indent="0" algn="ctr">
              <a:buFontTx/>
              <a:buNone/>
              <a:defRPr sz="1813"/>
            </a:lvl3pPr>
            <a:lvl4pPr marL="2072075" indent="0" algn="ctr">
              <a:buFontTx/>
              <a:buNone/>
              <a:defRPr sz="1813"/>
            </a:lvl4pPr>
            <a:lvl5pPr marL="2762768" indent="0" algn="ctr">
              <a:buFontTx/>
              <a:buNone/>
              <a:defRPr sz="1813"/>
            </a:lvl5pPr>
          </a:lstStyle>
          <a:p>
            <a:pPr lvl="0"/>
            <a:r>
              <a:rPr lang="en-US"/>
              <a:t>Presenter    |   Date</a:t>
            </a:r>
          </a:p>
        </p:txBody>
      </p:sp>
      <p:sp>
        <p:nvSpPr>
          <p:cNvPr id="8" name="Picture Placeholder 7">
            <a:extLst>
              <a:ext uri="{FF2B5EF4-FFF2-40B4-BE49-F238E27FC236}">
                <a16:creationId xmlns:a16="http://schemas.microsoft.com/office/drawing/2014/main" id="{6EB31438-3383-4844-B4D9-96D18D0DFC6C}"/>
              </a:ext>
            </a:extLst>
          </p:cNvPr>
          <p:cNvSpPr>
            <a:spLocks noGrp="1"/>
          </p:cNvSpPr>
          <p:nvPr>
            <p:ph type="pic" sz="quarter" idx="13"/>
          </p:nvPr>
        </p:nvSpPr>
        <p:spPr>
          <a:xfrm>
            <a:off x="445234" y="368486"/>
            <a:ext cx="12942485" cy="3682651"/>
          </a:xfrm>
          <a:prstGeom prst="rect">
            <a:avLst/>
          </a:prstGeom>
          <a:solidFill>
            <a:srgbClr val="003E7F"/>
          </a:solidFill>
        </p:spPr>
        <p:txBody>
          <a:bodyPr/>
          <a:lstStyle>
            <a:lvl1pPr marL="0" indent="0">
              <a:buNone/>
              <a:defRPr>
                <a:solidFill>
                  <a:srgbClr val="203D7A"/>
                </a:solidFill>
              </a:defRPr>
            </a:lvl1pPr>
          </a:lstStyle>
          <a:p>
            <a:endParaRPr lang="en-US"/>
          </a:p>
        </p:txBody>
      </p:sp>
      <p:sp>
        <p:nvSpPr>
          <p:cNvPr id="9" name="Title 8">
            <a:extLst>
              <a:ext uri="{FF2B5EF4-FFF2-40B4-BE49-F238E27FC236}">
                <a16:creationId xmlns:a16="http://schemas.microsoft.com/office/drawing/2014/main" id="{AE943BFF-9BB8-E44D-85C8-1A879FBAB39D}"/>
              </a:ext>
            </a:extLst>
          </p:cNvPr>
          <p:cNvSpPr>
            <a:spLocks noGrp="1"/>
          </p:cNvSpPr>
          <p:nvPr>
            <p:ph type="title"/>
          </p:nvPr>
        </p:nvSpPr>
        <p:spPr>
          <a:xfrm>
            <a:off x="942284" y="4224759"/>
            <a:ext cx="11917680" cy="1803325"/>
          </a:xfrm>
          <a:prstGeom prst="rect">
            <a:avLst/>
          </a:prstGeom>
        </p:spPr>
        <p:txBody>
          <a:bodyPr>
            <a:normAutofit/>
          </a:bodyPr>
          <a:lstStyle>
            <a:lvl1pPr>
              <a:defRPr sz="3600">
                <a:solidFill>
                  <a:srgbClr val="003E7F"/>
                </a:solidFill>
              </a:defRPr>
            </a:lvl1pPr>
          </a:lstStyle>
          <a:p>
            <a:r>
              <a:rPr lang="en-US"/>
              <a:t>Click to edit Master title style</a:t>
            </a:r>
          </a:p>
        </p:txBody>
      </p:sp>
      <p:sp>
        <p:nvSpPr>
          <p:cNvPr id="7" name="Slide Number Placeholder 12">
            <a:extLst>
              <a:ext uri="{FF2B5EF4-FFF2-40B4-BE49-F238E27FC236}">
                <a16:creationId xmlns:a16="http://schemas.microsoft.com/office/drawing/2014/main" id="{A116DF68-BB4B-4446-BF60-109412491A33}"/>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204321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08850C4-C044-B54C-A45E-B2F039008D46}"/>
              </a:ext>
            </a:extLst>
          </p:cNvPr>
          <p:cNvPicPr>
            <a:picLocks noChangeAspect="1"/>
          </p:cNvPicPr>
          <p:nvPr userDrawn="1"/>
        </p:nvPicPr>
        <p:blipFill>
          <a:blip r:embed="rId2"/>
          <a:stretch>
            <a:fillRect/>
          </a:stretch>
        </p:blipFill>
        <p:spPr>
          <a:xfrm>
            <a:off x="551030" y="439838"/>
            <a:ext cx="12715539" cy="1579173"/>
          </a:xfrm>
          <a:prstGeom prst="rect">
            <a:avLst/>
          </a:prstGeom>
        </p:spPr>
      </p:pic>
      <p:sp>
        <p:nvSpPr>
          <p:cNvPr id="2" name="Title 1">
            <a:extLst>
              <a:ext uri="{FF2B5EF4-FFF2-40B4-BE49-F238E27FC236}">
                <a16:creationId xmlns:a16="http://schemas.microsoft.com/office/drawing/2014/main" id="{37C7D64C-D984-E04C-8690-2F457FC8CB9A}"/>
              </a:ext>
            </a:extLst>
          </p:cNvPr>
          <p:cNvSpPr>
            <a:spLocks noGrp="1"/>
          </p:cNvSpPr>
          <p:nvPr>
            <p:ph type="title" hasCustomPrompt="1"/>
          </p:nvPr>
        </p:nvSpPr>
        <p:spPr>
          <a:xfrm>
            <a:off x="960699" y="439839"/>
            <a:ext cx="11887200" cy="1579172"/>
          </a:xfrm>
          <a:prstGeom prst="rect">
            <a:avLst/>
          </a:prstGeom>
        </p:spPr>
        <p:txBody>
          <a:bodyPr>
            <a:normAutofit/>
          </a:bodyPr>
          <a:lstStyle>
            <a:lvl1pPr>
              <a:lnSpc>
                <a:spcPts val="4322"/>
              </a:lnSpc>
              <a:defRPr sz="4000">
                <a:solidFill>
                  <a:srgbClr val="003E7F"/>
                </a:solidFill>
              </a:defRPr>
            </a:lvl1pPr>
          </a:lstStyle>
          <a:p>
            <a:r>
              <a:rPr lang="en-US"/>
              <a:t>You can have two columns for text</a:t>
            </a:r>
          </a:p>
        </p:txBody>
      </p:sp>
      <p:sp>
        <p:nvSpPr>
          <p:cNvPr id="7" name="Text Placeholder 4">
            <a:extLst>
              <a:ext uri="{FF2B5EF4-FFF2-40B4-BE49-F238E27FC236}">
                <a16:creationId xmlns:a16="http://schemas.microsoft.com/office/drawing/2014/main" id="{63835F8D-2658-6C45-895F-589BEF991D3A}"/>
              </a:ext>
            </a:extLst>
          </p:cNvPr>
          <p:cNvSpPr>
            <a:spLocks noGrp="1"/>
          </p:cNvSpPr>
          <p:nvPr>
            <p:ph type="body" sz="quarter" idx="3" hasCustomPrompt="1"/>
          </p:nvPr>
        </p:nvSpPr>
        <p:spPr>
          <a:xfrm>
            <a:off x="7951808" y="2330276"/>
            <a:ext cx="5314761" cy="675929"/>
          </a:xfrm>
          <a:prstGeom prst="rect">
            <a:avLst/>
          </a:prstGeom>
        </p:spPr>
        <p:txBody>
          <a:bodyPr anchor="t"/>
          <a:lstStyle>
            <a:lvl1pPr marL="0" marR="0" indent="0" algn="l" defTabSz="1381383" rtl="0" eaLnBrk="1" fontAlgn="auto" latinLnBrk="0" hangingPunct="1">
              <a:lnSpc>
                <a:spcPct val="90000"/>
              </a:lnSpc>
              <a:spcBef>
                <a:spcPts val="1511"/>
              </a:spcBef>
              <a:spcAft>
                <a:spcPts val="0"/>
              </a:spcAft>
              <a:buClrTx/>
              <a:buSzTx/>
              <a:buFont typeface="Arial" panose="020B0604020202020204" pitchFamily="34" charset="0"/>
              <a:buNone/>
              <a:tabLst/>
              <a:defRPr sz="1980" b="1" i="0">
                <a:latin typeface="Helvetica" pitchFamily="2" charset="0"/>
                <a:cs typeface="Arial" panose="020B0604020202020204" pitchFamily="34" charset="0"/>
              </a:defRPr>
            </a:lvl1pPr>
            <a:lvl2pPr marL="690692" indent="0">
              <a:buNone/>
              <a:defRPr sz="3022" b="1"/>
            </a:lvl2pPr>
            <a:lvl3pPr marL="1381383" indent="0">
              <a:buNone/>
              <a:defRPr sz="2720" b="1"/>
            </a:lvl3pPr>
            <a:lvl4pPr marL="2072075" indent="0">
              <a:buNone/>
              <a:defRPr sz="2418" b="1"/>
            </a:lvl4pPr>
            <a:lvl5pPr marL="2762768" indent="0">
              <a:buNone/>
              <a:defRPr sz="2418" b="1"/>
            </a:lvl5pPr>
            <a:lvl6pPr marL="3453458" indent="0">
              <a:buNone/>
              <a:defRPr sz="2418" b="1"/>
            </a:lvl6pPr>
            <a:lvl7pPr marL="4144151" indent="0">
              <a:buNone/>
              <a:defRPr sz="2418" b="1"/>
            </a:lvl7pPr>
            <a:lvl8pPr marL="4834843" indent="0">
              <a:buNone/>
              <a:defRPr sz="2418" b="1"/>
            </a:lvl8pPr>
            <a:lvl9pPr marL="5525537" indent="0">
              <a:buNone/>
              <a:defRPr sz="2418" b="1"/>
            </a:lvl9pPr>
          </a:lstStyle>
          <a:p>
            <a:pPr marL="0" marR="0" lvl="0" indent="0" algn="l" defTabSz="1381383" rtl="0" eaLnBrk="1" fontAlgn="auto" latinLnBrk="0" hangingPunct="1">
              <a:lnSpc>
                <a:spcPct val="90000"/>
              </a:lnSpc>
              <a:spcBef>
                <a:spcPts val="1511"/>
              </a:spcBef>
              <a:spcAft>
                <a:spcPts val="0"/>
              </a:spcAft>
              <a:buClrTx/>
              <a:buSzTx/>
              <a:buFont typeface="Arial" panose="020B0604020202020204" pitchFamily="34" charset="0"/>
              <a:buNone/>
              <a:tabLst/>
              <a:defRPr/>
            </a:pPr>
            <a:r>
              <a:rPr lang="en-US"/>
              <a:t>Click to edit sub header, click to edit sub header style</a:t>
            </a:r>
          </a:p>
          <a:p>
            <a:pPr lvl="0"/>
            <a:endParaRPr lang="en-US"/>
          </a:p>
        </p:txBody>
      </p:sp>
      <p:sp>
        <p:nvSpPr>
          <p:cNvPr id="8" name="Content Placeholder 5">
            <a:extLst>
              <a:ext uri="{FF2B5EF4-FFF2-40B4-BE49-F238E27FC236}">
                <a16:creationId xmlns:a16="http://schemas.microsoft.com/office/drawing/2014/main" id="{29F50EDB-DBA4-064E-85CE-ECF7D0F5548A}"/>
              </a:ext>
            </a:extLst>
          </p:cNvPr>
          <p:cNvSpPr>
            <a:spLocks noGrp="1"/>
          </p:cNvSpPr>
          <p:nvPr>
            <p:ph sz="quarter" idx="4" hasCustomPrompt="1"/>
          </p:nvPr>
        </p:nvSpPr>
        <p:spPr>
          <a:xfrm>
            <a:off x="7951808" y="3108977"/>
            <a:ext cx="5314761" cy="3693876"/>
          </a:xfrm>
          <a:prstGeom prst="rect">
            <a:avLst/>
          </a:prstGeom>
        </p:spPr>
        <p:txBody>
          <a:bodyPr vert="horz">
            <a:normAutofit/>
          </a:bodyPr>
          <a:lstStyle>
            <a:lvl1pPr marL="392439" indent="-392439" algn="l" defTabSz="414415" fontAlgn="t">
              <a:lnSpc>
                <a:spcPct val="100000"/>
              </a:lnSpc>
              <a:spcBef>
                <a:spcPts val="0"/>
              </a:spcBef>
              <a:buClr>
                <a:srgbClr val="D55320"/>
              </a:buClr>
              <a:buFont typeface="Arial" panose="020B0604020202020204" pitchFamily="34" charset="0"/>
              <a:buChar char="•"/>
              <a:tabLst>
                <a:tab pos="414415" algn="l"/>
                <a:tab pos="690692" algn="l"/>
              </a:tabLst>
              <a:defRPr sz="1600" b="0" i="0">
                <a:latin typeface="Helvetica" pitchFamily="2" charset="0"/>
                <a:cs typeface="Arial" panose="020B0604020202020204" pitchFamily="34" charset="0"/>
              </a:defRPr>
            </a:lvl1pPr>
            <a:lvl2pPr marL="690692" indent="0" algn="l">
              <a:buNone/>
              <a:defRPr sz="1813" b="0" i="0">
                <a:latin typeface="Arial" panose="020B0604020202020204" pitchFamily="34" charset="0"/>
                <a:cs typeface="Arial" panose="020B0604020202020204" pitchFamily="34" charset="0"/>
              </a:defRPr>
            </a:lvl2pPr>
            <a:lvl3pPr marL="1381383" indent="0" algn="l">
              <a:buNone/>
              <a:defRPr sz="1813" b="0" i="0">
                <a:latin typeface="Arial" panose="020B0604020202020204" pitchFamily="34" charset="0"/>
                <a:cs typeface="Arial" panose="020B0604020202020204" pitchFamily="34" charset="0"/>
              </a:defRPr>
            </a:lvl3pPr>
            <a:lvl4pPr marL="2072075" indent="0" algn="l">
              <a:buNone/>
              <a:defRPr sz="1813" b="0" i="0">
                <a:latin typeface="Arial" panose="020B0604020202020204" pitchFamily="34" charset="0"/>
                <a:cs typeface="Arial" panose="020B0604020202020204" pitchFamily="34" charset="0"/>
              </a:defRPr>
            </a:lvl4pPr>
            <a:lvl5pPr marL="2762768" indent="0" algn="l">
              <a:buNone/>
              <a:defRPr sz="1813" b="0" i="0">
                <a:latin typeface="Arial" panose="020B0604020202020204" pitchFamily="34" charset="0"/>
                <a:cs typeface="Arial" panose="020B0604020202020204" pitchFamily="34" charset="0"/>
              </a:defRPr>
            </a:lvl5pPr>
          </a:lstStyle>
          <a:p>
            <a:pPr lvl="0"/>
            <a:r>
              <a:rPr lang="en-US"/>
              <a:t>Here you have a list of items</a:t>
            </a:r>
          </a:p>
          <a:p>
            <a:pPr lvl="0"/>
            <a:endParaRPr lang="en-US"/>
          </a:p>
          <a:p>
            <a:pPr lvl="0"/>
            <a:r>
              <a:rPr lang="en-US"/>
              <a:t>And some text</a:t>
            </a:r>
          </a:p>
          <a:p>
            <a:pPr lvl="0"/>
            <a:endParaRPr lang="en-US"/>
          </a:p>
          <a:p>
            <a:pPr lvl="0"/>
            <a:r>
              <a:rPr lang="en-US"/>
              <a:t>But remember not to overload your slides with content</a:t>
            </a:r>
          </a:p>
          <a:p>
            <a:pPr lvl="0"/>
            <a:endParaRPr lang="en-US"/>
          </a:p>
          <a:p>
            <a:pPr lvl="0"/>
            <a:r>
              <a:rPr lang="en-US"/>
              <a:t>Your audience will listen to you or read the content, but won’t do both.</a:t>
            </a:r>
          </a:p>
        </p:txBody>
      </p:sp>
      <p:sp>
        <p:nvSpPr>
          <p:cNvPr id="11" name="Text Placeholder 4">
            <a:extLst>
              <a:ext uri="{FF2B5EF4-FFF2-40B4-BE49-F238E27FC236}">
                <a16:creationId xmlns:a16="http://schemas.microsoft.com/office/drawing/2014/main" id="{FA91E0F7-2623-F047-8271-6547849A9830}"/>
              </a:ext>
            </a:extLst>
          </p:cNvPr>
          <p:cNvSpPr>
            <a:spLocks noGrp="1"/>
          </p:cNvSpPr>
          <p:nvPr>
            <p:ph type="body" sz="quarter" idx="12" hasCustomPrompt="1"/>
          </p:nvPr>
        </p:nvSpPr>
        <p:spPr>
          <a:xfrm>
            <a:off x="2259394" y="2330276"/>
            <a:ext cx="4929384" cy="675932"/>
          </a:xfrm>
          <a:prstGeom prst="rect">
            <a:avLst/>
          </a:prstGeom>
        </p:spPr>
        <p:txBody>
          <a:bodyPr anchor="t"/>
          <a:lstStyle>
            <a:lvl1pPr marL="0" marR="0" indent="0" algn="l" defTabSz="1381383" rtl="0" eaLnBrk="1" fontAlgn="auto" latinLnBrk="0" hangingPunct="1">
              <a:lnSpc>
                <a:spcPct val="90000"/>
              </a:lnSpc>
              <a:spcBef>
                <a:spcPts val="1511"/>
              </a:spcBef>
              <a:spcAft>
                <a:spcPts val="0"/>
              </a:spcAft>
              <a:buClrTx/>
              <a:buSzTx/>
              <a:buFont typeface="Arial" panose="020B0604020202020204" pitchFamily="34" charset="0"/>
              <a:buNone/>
              <a:tabLst/>
              <a:defRPr sz="1980" b="1" i="0">
                <a:latin typeface="Helvetica" pitchFamily="2" charset="0"/>
                <a:cs typeface="Arial" panose="020B0604020202020204" pitchFamily="34" charset="0"/>
              </a:defRPr>
            </a:lvl1pPr>
            <a:lvl2pPr marL="690692" indent="0">
              <a:buNone/>
              <a:defRPr sz="3022" b="1"/>
            </a:lvl2pPr>
            <a:lvl3pPr marL="1381383" indent="0">
              <a:buNone/>
              <a:defRPr sz="2720" b="1"/>
            </a:lvl3pPr>
            <a:lvl4pPr marL="2072075" indent="0">
              <a:buNone/>
              <a:defRPr sz="2418" b="1"/>
            </a:lvl4pPr>
            <a:lvl5pPr marL="2762768" indent="0">
              <a:buNone/>
              <a:defRPr sz="2418" b="1"/>
            </a:lvl5pPr>
            <a:lvl6pPr marL="3453458" indent="0">
              <a:buNone/>
              <a:defRPr sz="2418" b="1"/>
            </a:lvl6pPr>
            <a:lvl7pPr marL="4144151" indent="0">
              <a:buNone/>
              <a:defRPr sz="2418" b="1"/>
            </a:lvl7pPr>
            <a:lvl8pPr marL="4834843" indent="0">
              <a:buNone/>
              <a:defRPr sz="2418" b="1"/>
            </a:lvl8pPr>
            <a:lvl9pPr marL="5525537" indent="0">
              <a:buNone/>
              <a:defRPr sz="2418" b="1"/>
            </a:lvl9pPr>
          </a:lstStyle>
          <a:p>
            <a:pPr marL="0" marR="0" lvl="0" indent="0" algn="l" defTabSz="1381383" rtl="0" eaLnBrk="1" fontAlgn="auto" latinLnBrk="0" hangingPunct="1">
              <a:lnSpc>
                <a:spcPct val="90000"/>
              </a:lnSpc>
              <a:spcBef>
                <a:spcPts val="1511"/>
              </a:spcBef>
              <a:spcAft>
                <a:spcPts val="0"/>
              </a:spcAft>
              <a:buClrTx/>
              <a:buSzTx/>
              <a:buFont typeface="Arial" panose="020B0604020202020204" pitchFamily="34" charset="0"/>
              <a:buNone/>
              <a:tabLst/>
              <a:defRPr/>
            </a:pPr>
            <a:r>
              <a:rPr lang="en-US"/>
              <a:t>Click to edit sub header, click to edit sub header style</a:t>
            </a:r>
          </a:p>
          <a:p>
            <a:pPr lvl="0"/>
            <a:endParaRPr lang="en-US"/>
          </a:p>
        </p:txBody>
      </p:sp>
      <p:sp>
        <p:nvSpPr>
          <p:cNvPr id="12" name="Content Placeholder 5">
            <a:extLst>
              <a:ext uri="{FF2B5EF4-FFF2-40B4-BE49-F238E27FC236}">
                <a16:creationId xmlns:a16="http://schemas.microsoft.com/office/drawing/2014/main" id="{E3B71E17-27E2-EC47-8E95-D6186C593AD8}"/>
              </a:ext>
            </a:extLst>
          </p:cNvPr>
          <p:cNvSpPr>
            <a:spLocks noGrp="1"/>
          </p:cNvSpPr>
          <p:nvPr>
            <p:ph sz="quarter" idx="13" hasCustomPrompt="1"/>
          </p:nvPr>
        </p:nvSpPr>
        <p:spPr>
          <a:xfrm>
            <a:off x="2245489" y="3108962"/>
            <a:ext cx="4953964" cy="3693890"/>
          </a:xfrm>
          <a:prstGeom prst="rect">
            <a:avLst/>
          </a:prstGeom>
        </p:spPr>
        <p:txBody>
          <a:bodyPr vert="horz">
            <a:normAutofit/>
          </a:bodyPr>
          <a:lstStyle>
            <a:lvl1pPr marL="431681" indent="-431681" algn="l" defTabSz="414415" fontAlgn="t">
              <a:lnSpc>
                <a:spcPct val="100000"/>
              </a:lnSpc>
              <a:spcBef>
                <a:spcPts val="0"/>
              </a:spcBef>
              <a:buClr>
                <a:srgbClr val="D55320"/>
              </a:buClr>
              <a:buFont typeface="Wingdings" pitchFamily="2" charset="2"/>
              <a:buChar char="§"/>
              <a:tabLst>
                <a:tab pos="414415" algn="l"/>
                <a:tab pos="690692" algn="l"/>
              </a:tabLst>
              <a:defRPr sz="1600" b="0" i="0">
                <a:latin typeface="Helvetica" pitchFamily="2" charset="0"/>
                <a:cs typeface="Arial" panose="020B0604020202020204" pitchFamily="34" charset="0"/>
              </a:defRPr>
            </a:lvl1pPr>
            <a:lvl2pPr marL="690692" indent="0" algn="l">
              <a:buNone/>
              <a:defRPr sz="1813" b="0" i="0">
                <a:latin typeface="Arial" panose="020B0604020202020204" pitchFamily="34" charset="0"/>
                <a:cs typeface="Arial" panose="020B0604020202020204" pitchFamily="34" charset="0"/>
              </a:defRPr>
            </a:lvl2pPr>
            <a:lvl3pPr marL="1381383" indent="0" algn="l">
              <a:buNone/>
              <a:defRPr sz="1813" b="0" i="0">
                <a:latin typeface="Arial" panose="020B0604020202020204" pitchFamily="34" charset="0"/>
                <a:cs typeface="Arial" panose="020B0604020202020204" pitchFamily="34" charset="0"/>
              </a:defRPr>
            </a:lvl3pPr>
            <a:lvl4pPr marL="2072075" indent="0" algn="l">
              <a:buNone/>
              <a:defRPr sz="1813" b="0" i="0">
                <a:latin typeface="Arial" panose="020B0604020202020204" pitchFamily="34" charset="0"/>
                <a:cs typeface="Arial" panose="020B0604020202020204" pitchFamily="34" charset="0"/>
              </a:defRPr>
            </a:lvl4pPr>
            <a:lvl5pPr marL="2762768" indent="0" algn="l">
              <a:buNone/>
              <a:defRPr sz="1813" b="0" i="0">
                <a:latin typeface="Arial" panose="020B0604020202020204" pitchFamily="34" charset="0"/>
                <a:cs typeface="Arial" panose="020B0604020202020204" pitchFamily="34" charset="0"/>
              </a:defRPr>
            </a:lvl5pPr>
          </a:lstStyle>
          <a:p>
            <a:pPr lvl="0"/>
            <a:r>
              <a:rPr lang="en-US"/>
              <a:t>Here you have a list of items</a:t>
            </a:r>
          </a:p>
          <a:p>
            <a:pPr lvl="0"/>
            <a:endParaRPr lang="en-US"/>
          </a:p>
          <a:p>
            <a:pPr lvl="0"/>
            <a:r>
              <a:rPr lang="en-US"/>
              <a:t>And some text</a:t>
            </a:r>
          </a:p>
          <a:p>
            <a:pPr lvl="0"/>
            <a:endParaRPr lang="en-US"/>
          </a:p>
          <a:p>
            <a:pPr lvl="0"/>
            <a:r>
              <a:rPr lang="en-US"/>
              <a:t>But remember not to overload your slides with content</a:t>
            </a:r>
          </a:p>
          <a:p>
            <a:pPr lvl="0"/>
            <a:endParaRPr lang="en-US"/>
          </a:p>
          <a:p>
            <a:pPr lvl="0"/>
            <a:r>
              <a:rPr lang="en-US"/>
              <a:t>Your audience will listen to you or read the content, but won’t do both.</a:t>
            </a:r>
          </a:p>
        </p:txBody>
      </p:sp>
      <p:sp>
        <p:nvSpPr>
          <p:cNvPr id="10" name="Slide Number Placeholder 12">
            <a:extLst>
              <a:ext uri="{FF2B5EF4-FFF2-40B4-BE49-F238E27FC236}">
                <a16:creationId xmlns:a16="http://schemas.microsoft.com/office/drawing/2014/main" id="{4A673246-825F-4F6D-902B-07CBBE2DDB0F}"/>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30662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D8253E-A80C-8A47-A59A-078393247543}"/>
              </a:ext>
            </a:extLst>
          </p:cNvPr>
          <p:cNvPicPr>
            <a:picLocks noChangeAspect="1"/>
          </p:cNvPicPr>
          <p:nvPr userDrawn="1"/>
        </p:nvPicPr>
        <p:blipFill>
          <a:blip r:embed="rId2"/>
          <a:stretch>
            <a:fillRect/>
          </a:stretch>
        </p:blipFill>
        <p:spPr>
          <a:xfrm>
            <a:off x="477535" y="439839"/>
            <a:ext cx="12854043" cy="1273214"/>
          </a:xfrm>
          <a:prstGeom prst="rect">
            <a:avLst/>
          </a:prstGeom>
        </p:spPr>
      </p:pic>
      <p:sp>
        <p:nvSpPr>
          <p:cNvPr id="2" name="Title 1"/>
          <p:cNvSpPr>
            <a:spLocks noGrp="1"/>
          </p:cNvSpPr>
          <p:nvPr>
            <p:ph type="title" hasCustomPrompt="1"/>
          </p:nvPr>
        </p:nvSpPr>
        <p:spPr>
          <a:xfrm>
            <a:off x="983848" y="439839"/>
            <a:ext cx="11898775" cy="1111169"/>
          </a:xfrm>
          <a:prstGeom prst="rect">
            <a:avLst/>
          </a:prstGeom>
        </p:spPr>
        <p:txBody>
          <a:bodyPr anchor="ctr">
            <a:normAutofit/>
          </a:bodyPr>
          <a:lstStyle>
            <a:lvl1pPr algn="ctr">
              <a:lnSpc>
                <a:spcPts val="5521"/>
              </a:lnSpc>
              <a:defRPr sz="3000" b="1" i="0" baseline="0">
                <a:solidFill>
                  <a:srgbClr val="003E7F"/>
                </a:solidFill>
                <a:latin typeface="Helvetica" pitchFamily="2" charset="0"/>
                <a:cs typeface="Arial" panose="020B0604020202020204" pitchFamily="34" charset="0"/>
              </a:defRPr>
            </a:lvl1pPr>
          </a:lstStyle>
          <a:p>
            <a:r>
              <a:rPr lang="en-US"/>
              <a:t>Use smaller font size for a long title</a:t>
            </a:r>
          </a:p>
        </p:txBody>
      </p:sp>
      <p:sp>
        <p:nvSpPr>
          <p:cNvPr id="3" name="Text Placeholder 2"/>
          <p:cNvSpPr>
            <a:spLocks noGrp="1"/>
          </p:cNvSpPr>
          <p:nvPr>
            <p:ph type="body" idx="1" hasCustomPrompt="1"/>
          </p:nvPr>
        </p:nvSpPr>
        <p:spPr>
          <a:xfrm>
            <a:off x="2358032" y="2164466"/>
            <a:ext cx="10864558" cy="4537071"/>
          </a:xfrm>
          <a:prstGeom prst="rect">
            <a:avLst/>
          </a:prstGeom>
        </p:spPr>
        <p:txBody>
          <a:bodyPr>
            <a:normAutofit/>
          </a:bodyPr>
          <a:lstStyle>
            <a:lvl1pPr marL="0" indent="0" algn="l" defTabSz="86338" fontAlgn="t">
              <a:lnSpc>
                <a:spcPct val="100000"/>
              </a:lnSpc>
              <a:buClr>
                <a:srgbClr val="FFA900"/>
              </a:buClr>
              <a:buFontTx/>
              <a:buNone/>
              <a:defRPr sz="2198" b="0" i="0">
                <a:solidFill>
                  <a:schemeClr val="tx1"/>
                </a:solidFill>
                <a:latin typeface="Helvetica" pitchFamily="2" charset="0"/>
                <a:cs typeface="Arial" panose="020B0604020202020204" pitchFamily="34" charset="0"/>
              </a:defRPr>
            </a:lvl1pPr>
            <a:lvl2pPr marL="690692" indent="0">
              <a:buNone/>
              <a:defRPr sz="3022">
                <a:solidFill>
                  <a:schemeClr val="tx1">
                    <a:tint val="75000"/>
                  </a:schemeClr>
                </a:solidFill>
              </a:defRPr>
            </a:lvl2pPr>
            <a:lvl3pPr marL="1381383" indent="0">
              <a:buNone/>
              <a:defRPr sz="2720">
                <a:solidFill>
                  <a:schemeClr val="tx1">
                    <a:tint val="75000"/>
                  </a:schemeClr>
                </a:solidFill>
              </a:defRPr>
            </a:lvl3pPr>
            <a:lvl4pPr marL="2072075" indent="0">
              <a:buNone/>
              <a:defRPr sz="2418">
                <a:solidFill>
                  <a:schemeClr val="tx1">
                    <a:tint val="75000"/>
                  </a:schemeClr>
                </a:solidFill>
              </a:defRPr>
            </a:lvl4pPr>
            <a:lvl5pPr marL="2762768" indent="0">
              <a:buNone/>
              <a:defRPr sz="2418">
                <a:solidFill>
                  <a:schemeClr val="tx1">
                    <a:tint val="75000"/>
                  </a:schemeClr>
                </a:solidFill>
              </a:defRPr>
            </a:lvl5pPr>
            <a:lvl6pPr marL="3453458" indent="0">
              <a:buNone/>
              <a:defRPr sz="2418">
                <a:solidFill>
                  <a:schemeClr val="tx1">
                    <a:tint val="75000"/>
                  </a:schemeClr>
                </a:solidFill>
              </a:defRPr>
            </a:lvl6pPr>
            <a:lvl7pPr marL="4144151" indent="0">
              <a:buNone/>
              <a:defRPr sz="2418">
                <a:solidFill>
                  <a:schemeClr val="tx1">
                    <a:tint val="75000"/>
                  </a:schemeClr>
                </a:solidFill>
              </a:defRPr>
            </a:lvl7pPr>
            <a:lvl8pPr marL="4834843" indent="0">
              <a:buNone/>
              <a:defRPr sz="2418">
                <a:solidFill>
                  <a:schemeClr val="tx1">
                    <a:tint val="75000"/>
                  </a:schemeClr>
                </a:solidFill>
              </a:defRPr>
            </a:lvl8pPr>
            <a:lvl9pPr marL="5525537" indent="0">
              <a:buNone/>
              <a:defRPr sz="2418">
                <a:solidFill>
                  <a:schemeClr val="tx1">
                    <a:tint val="75000"/>
                  </a:schemeClr>
                </a:solidFill>
              </a:defRPr>
            </a:lvl9pPr>
          </a:lstStyle>
          <a:p>
            <a:pPr lvl="0"/>
            <a:r>
              <a:rPr lang="en-US"/>
              <a:t>Here you have a list of items</a:t>
            </a:r>
          </a:p>
          <a:p>
            <a:pPr lvl="0"/>
            <a:r>
              <a:rPr lang="en-US"/>
              <a:t>And some text</a:t>
            </a:r>
          </a:p>
          <a:p>
            <a:pPr lvl="0"/>
            <a:r>
              <a:rPr lang="en-US"/>
              <a:t>But remember not to overload your slides with content</a:t>
            </a:r>
          </a:p>
          <a:p>
            <a:pPr lvl="0"/>
            <a:r>
              <a:rPr lang="en-US"/>
              <a:t>Your audience will listen to you or read the content, </a:t>
            </a:r>
            <a:br>
              <a:rPr lang="en-US"/>
            </a:br>
            <a:r>
              <a:rPr lang="en-US"/>
              <a:t>but won’t do both.</a:t>
            </a:r>
          </a:p>
        </p:txBody>
      </p:sp>
      <p:sp>
        <p:nvSpPr>
          <p:cNvPr id="8" name="Slide Number Placeholder 12">
            <a:extLst>
              <a:ext uri="{FF2B5EF4-FFF2-40B4-BE49-F238E27FC236}">
                <a16:creationId xmlns:a16="http://schemas.microsoft.com/office/drawing/2014/main" id="{C6526D6E-6044-9E4E-BD97-5A56B3DAC3D9}"/>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142929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88A79C-4F47-454A-B680-9B14E02F4735}"/>
              </a:ext>
            </a:extLst>
          </p:cNvPr>
          <p:cNvPicPr>
            <a:picLocks noChangeAspect="1"/>
          </p:cNvPicPr>
          <p:nvPr userDrawn="1"/>
        </p:nvPicPr>
        <p:blipFill>
          <a:blip r:embed="rId2"/>
          <a:stretch>
            <a:fillRect/>
          </a:stretch>
        </p:blipFill>
        <p:spPr>
          <a:xfrm>
            <a:off x="551030" y="439838"/>
            <a:ext cx="12715539" cy="1579173"/>
          </a:xfrm>
          <a:prstGeom prst="rect">
            <a:avLst/>
          </a:prstGeom>
        </p:spPr>
      </p:pic>
      <p:sp>
        <p:nvSpPr>
          <p:cNvPr id="2" name="Title 1">
            <a:extLst>
              <a:ext uri="{FF2B5EF4-FFF2-40B4-BE49-F238E27FC236}">
                <a16:creationId xmlns:a16="http://schemas.microsoft.com/office/drawing/2014/main" id="{5F3E4CD3-7DB9-AA40-B587-2F3ABA40F96D}"/>
              </a:ext>
            </a:extLst>
          </p:cNvPr>
          <p:cNvSpPr>
            <a:spLocks noGrp="1"/>
          </p:cNvSpPr>
          <p:nvPr>
            <p:ph type="title" hasCustomPrompt="1"/>
          </p:nvPr>
        </p:nvSpPr>
        <p:spPr>
          <a:xfrm>
            <a:off x="1064871" y="575750"/>
            <a:ext cx="11644132" cy="1237746"/>
          </a:xfrm>
          <a:prstGeom prst="rect">
            <a:avLst/>
          </a:prstGeom>
        </p:spPr>
        <p:txBody>
          <a:bodyPr>
            <a:normAutofit/>
          </a:bodyPr>
          <a:lstStyle>
            <a:lvl1pPr>
              <a:lnSpc>
                <a:spcPts val="5077"/>
              </a:lnSpc>
              <a:defRPr sz="4000">
                <a:solidFill>
                  <a:srgbClr val="003E7F"/>
                </a:solidFill>
              </a:defRPr>
            </a:lvl1pPr>
          </a:lstStyle>
          <a:p>
            <a:r>
              <a:rPr lang="en-US"/>
              <a:t>USE THIS STYLE FOR SHORT TITLE</a:t>
            </a:r>
          </a:p>
        </p:txBody>
      </p:sp>
      <p:sp>
        <p:nvSpPr>
          <p:cNvPr id="5" name="Text Placeholder 4">
            <a:extLst>
              <a:ext uri="{FF2B5EF4-FFF2-40B4-BE49-F238E27FC236}">
                <a16:creationId xmlns:a16="http://schemas.microsoft.com/office/drawing/2014/main" id="{A1D38C8F-155D-AC4C-828C-5674C8BFBA9E}"/>
              </a:ext>
            </a:extLst>
          </p:cNvPr>
          <p:cNvSpPr>
            <a:spLocks noGrp="1"/>
          </p:cNvSpPr>
          <p:nvPr>
            <p:ph type="body" sz="quarter" idx="10" hasCustomPrompt="1"/>
          </p:nvPr>
        </p:nvSpPr>
        <p:spPr>
          <a:xfrm>
            <a:off x="2380075" y="2349661"/>
            <a:ext cx="10886494" cy="1238491"/>
          </a:xfrm>
          <a:prstGeom prst="rect">
            <a:avLst/>
          </a:prstGeom>
        </p:spPr>
        <p:txBody>
          <a:bodyPr/>
          <a:lstStyle>
            <a:lvl1pPr marL="0" indent="0">
              <a:buFontTx/>
              <a:buNone/>
              <a:defRPr sz="2720" b="1" i="0">
                <a:latin typeface="Helvetica" pitchFamily="2" charset="0"/>
                <a:cs typeface="Arial" panose="020B0604020202020204" pitchFamily="34" charset="0"/>
              </a:defRPr>
            </a:lvl1pPr>
            <a:lvl2pPr marL="690692" indent="0">
              <a:buFontTx/>
              <a:buNone/>
              <a:defRPr sz="2115" b="0" i="0">
                <a:latin typeface="Helvetica" pitchFamily="2"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 for subhead</a:t>
            </a:r>
          </a:p>
          <a:p>
            <a:pPr lvl="1"/>
            <a:br>
              <a:rPr lang="en-US"/>
            </a:br>
            <a:r>
              <a:rPr lang="en-US"/>
              <a:t>Second level</a:t>
            </a:r>
          </a:p>
        </p:txBody>
      </p:sp>
      <p:sp>
        <p:nvSpPr>
          <p:cNvPr id="12" name="Text Placeholder 11">
            <a:extLst>
              <a:ext uri="{FF2B5EF4-FFF2-40B4-BE49-F238E27FC236}">
                <a16:creationId xmlns:a16="http://schemas.microsoft.com/office/drawing/2014/main" id="{5783181C-EB8D-074C-AD23-4640ABC78140}"/>
              </a:ext>
            </a:extLst>
          </p:cNvPr>
          <p:cNvSpPr>
            <a:spLocks noGrp="1"/>
          </p:cNvSpPr>
          <p:nvPr>
            <p:ph type="body" sz="quarter" idx="11" hasCustomPrompt="1"/>
          </p:nvPr>
        </p:nvSpPr>
        <p:spPr>
          <a:xfrm>
            <a:off x="2380066" y="3761772"/>
            <a:ext cx="10886494" cy="2905940"/>
          </a:xfrm>
          <a:prstGeom prst="rect">
            <a:avLst/>
          </a:prstGeom>
        </p:spPr>
        <p:txBody>
          <a:bodyPr/>
          <a:lstStyle>
            <a:lvl1pPr marL="0" indent="0">
              <a:buFontTx/>
              <a:buNone/>
              <a:defRPr sz="1813" b="0" i="0">
                <a:latin typeface="Helvetica" pitchFamily="2" charset="0"/>
                <a:cs typeface="Arial" panose="020B0604020202020204" pitchFamily="34" charset="0"/>
              </a:defRPr>
            </a:lvl1pPr>
            <a:lvl2pPr marL="690692" indent="0">
              <a:buFontTx/>
              <a:buNone/>
              <a:defRPr sz="1813"/>
            </a:lvl2pPr>
            <a:lvl3pPr marL="1381383" indent="0">
              <a:buFontTx/>
              <a:buNone/>
              <a:defRPr sz="1813"/>
            </a:lvl3pPr>
            <a:lvl4pPr marL="2072075" indent="0">
              <a:buFontTx/>
              <a:buNone/>
              <a:defRPr sz="1813"/>
            </a:lvl4pPr>
            <a:lvl5pPr marL="2762768" indent="0">
              <a:buFontTx/>
              <a:buNone/>
              <a:defRPr sz="1813"/>
            </a:lvl5pPr>
          </a:lstStyle>
          <a:p>
            <a:pPr lvl="0"/>
            <a:r>
              <a:rPr lang="en-US"/>
              <a:t>Click to add your body text</a:t>
            </a:r>
          </a:p>
        </p:txBody>
      </p:sp>
      <p:sp>
        <p:nvSpPr>
          <p:cNvPr id="7" name="Slide Number Placeholder 12">
            <a:extLst>
              <a:ext uri="{FF2B5EF4-FFF2-40B4-BE49-F238E27FC236}">
                <a16:creationId xmlns:a16="http://schemas.microsoft.com/office/drawing/2014/main" id="{83A9110B-DA07-7046-8568-43A8E5EF7451}"/>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153826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DD1F42-3D36-DC40-A64E-5E6C60BA86E2}"/>
              </a:ext>
            </a:extLst>
          </p:cNvPr>
          <p:cNvSpPr/>
          <p:nvPr userDrawn="1"/>
        </p:nvSpPr>
        <p:spPr>
          <a:xfrm>
            <a:off x="5" y="-19791"/>
            <a:ext cx="4207652" cy="6736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p>
        </p:txBody>
      </p:sp>
      <p:pic>
        <p:nvPicPr>
          <p:cNvPr id="14" name="Picture 13">
            <a:extLst>
              <a:ext uri="{FF2B5EF4-FFF2-40B4-BE49-F238E27FC236}">
                <a16:creationId xmlns:a16="http://schemas.microsoft.com/office/drawing/2014/main" id="{1AC3C93B-B6A7-F14B-9254-A85162EBC5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9106" y="253341"/>
            <a:ext cx="8868212" cy="1784773"/>
          </a:xfrm>
          <a:prstGeom prst="rect">
            <a:avLst/>
          </a:prstGeom>
        </p:spPr>
      </p:pic>
      <p:sp>
        <p:nvSpPr>
          <p:cNvPr id="3" name="Content Placeholder 2"/>
          <p:cNvSpPr>
            <a:spLocks noGrp="1"/>
          </p:cNvSpPr>
          <p:nvPr>
            <p:ph idx="1" hasCustomPrompt="1"/>
          </p:nvPr>
        </p:nvSpPr>
        <p:spPr>
          <a:xfrm>
            <a:off x="4529105" y="2364465"/>
            <a:ext cx="8868211" cy="4351824"/>
          </a:xfrm>
          <a:prstGeom prst="rect">
            <a:avLst/>
          </a:prstGeom>
        </p:spPr>
        <p:txBody>
          <a:bodyPr>
            <a:normAutofit/>
          </a:bodyPr>
          <a:lstStyle>
            <a:lvl1pPr marL="86338" indent="-431681" algn="l">
              <a:lnSpc>
                <a:spcPts val="3050"/>
              </a:lnSpc>
              <a:spcBef>
                <a:spcPts val="0"/>
              </a:spcBef>
              <a:buClr>
                <a:srgbClr val="FFA900"/>
              </a:buClr>
              <a:buFont typeface="Helvetica" pitchFamily="2" charset="0"/>
              <a:buChar char="●"/>
              <a:defRPr sz="2198" b="0" i="0">
                <a:latin typeface="Helvetica" pitchFamily="2" charset="0"/>
                <a:cs typeface="Arial" panose="020B0604020202020204" pitchFamily="34" charset="0"/>
              </a:defRPr>
            </a:lvl1pPr>
            <a:lvl2pPr marL="690692" indent="0" algn="l">
              <a:buFontTx/>
              <a:buNone/>
              <a:defRPr sz="1813" b="0" i="0">
                <a:latin typeface="Arial" panose="020B0604020202020204" pitchFamily="34" charset="0"/>
                <a:cs typeface="Arial" panose="020B0604020202020204" pitchFamily="34" charset="0"/>
              </a:defRPr>
            </a:lvl2pPr>
            <a:lvl3pPr marL="1381383" indent="0" algn="l">
              <a:buFontTx/>
              <a:buNone/>
              <a:defRPr sz="1813" b="0" i="0">
                <a:latin typeface="Arial" panose="020B0604020202020204" pitchFamily="34" charset="0"/>
                <a:cs typeface="Arial" panose="020B0604020202020204" pitchFamily="34" charset="0"/>
              </a:defRPr>
            </a:lvl3pPr>
            <a:lvl4pPr marL="2072075" indent="0" algn="l">
              <a:buFontTx/>
              <a:buNone/>
              <a:defRPr sz="1813" b="0" i="0">
                <a:latin typeface="Arial" panose="020B0604020202020204" pitchFamily="34" charset="0"/>
                <a:cs typeface="Arial" panose="020B0604020202020204" pitchFamily="34" charset="0"/>
              </a:defRPr>
            </a:lvl4pPr>
            <a:lvl5pPr marL="2762768" indent="0" algn="l">
              <a:buFontTx/>
              <a:buNone/>
              <a:defRPr sz="1813" b="0" i="0">
                <a:latin typeface="Arial" panose="020B0604020202020204" pitchFamily="34" charset="0"/>
                <a:cs typeface="Arial" panose="020B0604020202020204" pitchFamily="34" charset="0"/>
              </a:defRPr>
            </a:lvl5pPr>
          </a:lstStyle>
          <a:p>
            <a:pPr lvl="0"/>
            <a:r>
              <a:rPr lang="en-US"/>
              <a:t>Here you have a list of items</a:t>
            </a:r>
          </a:p>
          <a:p>
            <a:pPr lvl="0"/>
            <a:r>
              <a:rPr lang="en-US"/>
              <a:t>And some text</a:t>
            </a:r>
          </a:p>
          <a:p>
            <a:pPr lvl="0"/>
            <a:r>
              <a:rPr lang="en-US"/>
              <a:t>But remember not to overload your slides with content</a:t>
            </a:r>
          </a:p>
          <a:p>
            <a:pPr lvl="0"/>
            <a:r>
              <a:rPr lang="en-US"/>
              <a:t>Your audience will listen to you or read the content, </a:t>
            </a:r>
            <a:br>
              <a:rPr lang="en-US"/>
            </a:br>
            <a:r>
              <a:rPr lang="en-US"/>
              <a:t>but won’t do both.</a:t>
            </a:r>
          </a:p>
        </p:txBody>
      </p:sp>
      <p:sp>
        <p:nvSpPr>
          <p:cNvPr id="13" name="Subtitle 2">
            <a:extLst>
              <a:ext uri="{FF2B5EF4-FFF2-40B4-BE49-F238E27FC236}">
                <a16:creationId xmlns:a16="http://schemas.microsoft.com/office/drawing/2014/main" id="{31AA3527-FA62-3643-A32C-0DE752E78235}"/>
              </a:ext>
            </a:extLst>
          </p:cNvPr>
          <p:cNvSpPr>
            <a:spLocks noGrp="1"/>
          </p:cNvSpPr>
          <p:nvPr>
            <p:ph type="subTitle" idx="10" hasCustomPrompt="1"/>
          </p:nvPr>
        </p:nvSpPr>
        <p:spPr>
          <a:xfrm>
            <a:off x="4738093" y="449088"/>
            <a:ext cx="8462453" cy="1589025"/>
          </a:xfrm>
          <a:prstGeom prst="rect">
            <a:avLst/>
          </a:prstGeom>
        </p:spPr>
        <p:txBody>
          <a:bodyPr anchor="ctr">
            <a:normAutofit/>
          </a:bodyPr>
          <a:lstStyle>
            <a:lvl1pPr marL="0" indent="0" algn="ctr">
              <a:buNone/>
              <a:defRPr sz="4000" b="1" i="0">
                <a:solidFill>
                  <a:srgbClr val="003E7F"/>
                </a:solidFill>
                <a:latin typeface="Helvetica" pitchFamily="2" charset="0"/>
                <a:cs typeface="Arial" panose="020B0604020202020204" pitchFamily="34" charset="0"/>
              </a:defRPr>
            </a:lvl1pPr>
            <a:lvl2pPr marL="690692" indent="0" algn="ctr">
              <a:buNone/>
              <a:defRPr sz="3022"/>
            </a:lvl2pPr>
            <a:lvl3pPr marL="1381383" indent="0" algn="ctr">
              <a:buNone/>
              <a:defRPr sz="2720"/>
            </a:lvl3pPr>
            <a:lvl4pPr marL="2072075" indent="0" algn="ctr">
              <a:buNone/>
              <a:defRPr sz="2418"/>
            </a:lvl4pPr>
            <a:lvl5pPr marL="2762768" indent="0" algn="ctr">
              <a:buNone/>
              <a:defRPr sz="2418"/>
            </a:lvl5pPr>
            <a:lvl6pPr marL="3453458" indent="0" algn="ctr">
              <a:buNone/>
              <a:defRPr sz="2418"/>
            </a:lvl6pPr>
            <a:lvl7pPr marL="4144151" indent="0" algn="ctr">
              <a:buNone/>
              <a:defRPr sz="2418"/>
            </a:lvl7pPr>
            <a:lvl8pPr marL="4834843" indent="0" algn="ctr">
              <a:buNone/>
              <a:defRPr sz="2418"/>
            </a:lvl8pPr>
            <a:lvl9pPr marL="5525537" indent="0" algn="ctr">
              <a:buNone/>
              <a:defRPr sz="2418"/>
            </a:lvl9pPr>
          </a:lstStyle>
          <a:p>
            <a:r>
              <a:rPr lang="en-US"/>
              <a:t>Use chart to explain </a:t>
            </a:r>
            <a:br>
              <a:rPr lang="en-US"/>
            </a:br>
            <a:r>
              <a:rPr lang="en-US"/>
              <a:t>your ideas</a:t>
            </a:r>
          </a:p>
        </p:txBody>
      </p:sp>
      <p:sp>
        <p:nvSpPr>
          <p:cNvPr id="4" name="Chart Placeholder 3">
            <a:extLst>
              <a:ext uri="{FF2B5EF4-FFF2-40B4-BE49-F238E27FC236}">
                <a16:creationId xmlns:a16="http://schemas.microsoft.com/office/drawing/2014/main" id="{6666A88B-C6F0-BC4D-9F12-CFAFCC610570}"/>
              </a:ext>
            </a:extLst>
          </p:cNvPr>
          <p:cNvSpPr>
            <a:spLocks noGrp="1"/>
          </p:cNvSpPr>
          <p:nvPr>
            <p:ph type="chart" sz="quarter" idx="11"/>
          </p:nvPr>
        </p:nvSpPr>
        <p:spPr>
          <a:xfrm>
            <a:off x="300395" y="253343"/>
            <a:ext cx="3635715" cy="4872839"/>
          </a:xfrm>
          <a:prstGeom prst="rect">
            <a:avLst/>
          </a:prstGeom>
          <a:solidFill>
            <a:schemeClr val="bg1">
              <a:lumMod val="65000"/>
            </a:schemeClr>
          </a:solidFill>
          <a:ln w="19050">
            <a:solidFill>
              <a:schemeClr val="bg1">
                <a:lumMod val="95000"/>
              </a:schemeClr>
            </a:solidFill>
          </a:ln>
        </p:spPr>
        <p:txBody>
          <a:bodyPr anchor="ctr"/>
          <a:lstStyle>
            <a:lvl1pPr algn="ctr">
              <a:defRPr b="0" i="0">
                <a:solidFill>
                  <a:schemeClr val="bg1"/>
                </a:solidFill>
                <a:latin typeface="Arial" panose="020B0604020202020204" pitchFamily="34" charset="0"/>
                <a:cs typeface="Arial" panose="020B0604020202020204" pitchFamily="34" charset="0"/>
              </a:defRPr>
            </a:lvl1pPr>
          </a:lstStyle>
          <a:p>
            <a:endParaRPr lang="en-US"/>
          </a:p>
        </p:txBody>
      </p:sp>
      <p:sp>
        <p:nvSpPr>
          <p:cNvPr id="8" name="Slide Number Placeholder 12">
            <a:extLst>
              <a:ext uri="{FF2B5EF4-FFF2-40B4-BE49-F238E27FC236}">
                <a16:creationId xmlns:a16="http://schemas.microsoft.com/office/drawing/2014/main" id="{BBC0CF9B-D1BF-6940-9CB2-3A5BDAD07B23}"/>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51584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3C14F30-98EA-DB40-9F26-C6859977261E}"/>
              </a:ext>
            </a:extLst>
          </p:cNvPr>
          <p:cNvSpPr/>
          <p:nvPr userDrawn="1"/>
        </p:nvSpPr>
        <p:spPr>
          <a:xfrm>
            <a:off x="9155674" y="1"/>
            <a:ext cx="4661939" cy="6736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p>
        </p:txBody>
      </p:sp>
      <p:pic>
        <p:nvPicPr>
          <p:cNvPr id="10" name="Picture 9">
            <a:extLst>
              <a:ext uri="{FF2B5EF4-FFF2-40B4-BE49-F238E27FC236}">
                <a16:creationId xmlns:a16="http://schemas.microsoft.com/office/drawing/2014/main" id="{1917377C-5F33-4E4E-BDDD-B0EA39242E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281" y="282129"/>
            <a:ext cx="8463280" cy="1784773"/>
          </a:xfrm>
          <a:prstGeom prst="rect">
            <a:avLst/>
          </a:prstGeom>
        </p:spPr>
      </p:pic>
      <p:sp>
        <p:nvSpPr>
          <p:cNvPr id="3" name="Content Placeholder 2">
            <a:extLst>
              <a:ext uri="{FF2B5EF4-FFF2-40B4-BE49-F238E27FC236}">
                <a16:creationId xmlns:a16="http://schemas.microsoft.com/office/drawing/2014/main" id="{A13EE4D2-0606-184C-84F2-461F4610851C}"/>
              </a:ext>
            </a:extLst>
          </p:cNvPr>
          <p:cNvSpPr>
            <a:spLocks noGrp="1"/>
          </p:cNvSpPr>
          <p:nvPr>
            <p:ph idx="1" hasCustomPrompt="1"/>
          </p:nvPr>
        </p:nvSpPr>
        <p:spPr>
          <a:xfrm>
            <a:off x="1412466" y="4099238"/>
            <a:ext cx="7400095" cy="2636859"/>
          </a:xfrm>
          <a:prstGeom prst="rect">
            <a:avLst/>
          </a:prstGeom>
        </p:spPr>
        <p:txBody>
          <a:bodyPr>
            <a:normAutofit/>
          </a:bodyPr>
          <a:lstStyle>
            <a:lvl1pPr marL="345347" indent="-345347" algn="l">
              <a:lnSpc>
                <a:spcPct val="100000"/>
              </a:lnSpc>
              <a:buClr>
                <a:srgbClr val="D55320"/>
              </a:buClr>
              <a:buFont typeface="+mj-lt"/>
              <a:buAutoNum type="arabicPeriod"/>
              <a:defRPr sz="1800" b="0" i="0">
                <a:latin typeface="Helvetica" pitchFamily="2" charset="0"/>
                <a:cs typeface="Arial" panose="020B0604020202020204" pitchFamily="34" charset="0"/>
              </a:defRPr>
            </a:lvl1pPr>
            <a:lvl2pPr marL="690692" indent="0" algn="l">
              <a:buFontTx/>
              <a:buNone/>
              <a:defRPr sz="1813" b="0" i="0">
                <a:latin typeface="Arial" panose="020B0604020202020204" pitchFamily="34" charset="0"/>
                <a:cs typeface="Arial" panose="020B0604020202020204" pitchFamily="34" charset="0"/>
              </a:defRPr>
            </a:lvl2pPr>
            <a:lvl3pPr marL="1381383" indent="0" algn="l">
              <a:buFontTx/>
              <a:buNone/>
              <a:defRPr sz="1813" b="0" i="0">
                <a:latin typeface="Arial" panose="020B0604020202020204" pitchFamily="34" charset="0"/>
                <a:cs typeface="Arial" panose="020B0604020202020204" pitchFamily="34" charset="0"/>
              </a:defRPr>
            </a:lvl3pPr>
            <a:lvl4pPr marL="2072075" indent="0" algn="l">
              <a:buFontTx/>
              <a:buNone/>
              <a:defRPr sz="1813" b="0" i="0">
                <a:latin typeface="Arial" panose="020B0604020202020204" pitchFamily="34" charset="0"/>
                <a:cs typeface="Arial" panose="020B0604020202020204" pitchFamily="34" charset="0"/>
              </a:defRPr>
            </a:lvl4pPr>
            <a:lvl5pPr marL="2762768" indent="0" algn="l">
              <a:buFontTx/>
              <a:buNone/>
              <a:defRPr sz="1813" b="0" i="0">
                <a:latin typeface="Arial" panose="020B0604020202020204" pitchFamily="34" charset="0"/>
                <a:cs typeface="Arial" panose="020B0604020202020204" pitchFamily="34" charset="0"/>
              </a:defRPr>
            </a:lvl5pPr>
          </a:lstStyle>
          <a:p>
            <a:pPr lvl="0"/>
            <a:r>
              <a:rPr lang="en-US"/>
              <a:t>Here you have a second list of items</a:t>
            </a:r>
          </a:p>
          <a:p>
            <a:pPr lvl="0"/>
            <a:r>
              <a:rPr lang="en-US"/>
              <a:t>And some text</a:t>
            </a:r>
          </a:p>
          <a:p>
            <a:pPr lvl="0"/>
            <a:r>
              <a:rPr lang="en-US"/>
              <a:t>But remember not to overload your slides with content</a:t>
            </a:r>
          </a:p>
          <a:p>
            <a:pPr lvl="0"/>
            <a:r>
              <a:rPr lang="en-US"/>
              <a:t>Your audience will listen to you or read the content, </a:t>
            </a:r>
            <a:br>
              <a:rPr lang="en-US"/>
            </a:br>
            <a:r>
              <a:rPr lang="en-US"/>
              <a:t>but won’t do both.</a:t>
            </a:r>
          </a:p>
        </p:txBody>
      </p:sp>
      <p:sp>
        <p:nvSpPr>
          <p:cNvPr id="7" name="Subtitle 2">
            <a:extLst>
              <a:ext uri="{FF2B5EF4-FFF2-40B4-BE49-F238E27FC236}">
                <a16:creationId xmlns:a16="http://schemas.microsoft.com/office/drawing/2014/main" id="{59307D1E-E59F-FD47-937F-DF9CCF31B8C7}"/>
              </a:ext>
            </a:extLst>
          </p:cNvPr>
          <p:cNvSpPr>
            <a:spLocks noGrp="1"/>
          </p:cNvSpPr>
          <p:nvPr>
            <p:ph type="subTitle" idx="10" hasCustomPrompt="1"/>
          </p:nvPr>
        </p:nvSpPr>
        <p:spPr>
          <a:xfrm>
            <a:off x="528906" y="433138"/>
            <a:ext cx="8065775" cy="1632306"/>
          </a:xfrm>
          <a:prstGeom prst="rect">
            <a:avLst/>
          </a:prstGeom>
        </p:spPr>
        <p:txBody>
          <a:bodyPr anchor="ctr">
            <a:normAutofit/>
          </a:bodyPr>
          <a:lstStyle>
            <a:lvl1pPr marL="0" indent="0" algn="ctr">
              <a:buNone/>
              <a:defRPr sz="4000" b="1" i="0">
                <a:solidFill>
                  <a:srgbClr val="003E7F"/>
                </a:solidFill>
                <a:latin typeface="Helvetica" pitchFamily="2" charset="0"/>
                <a:cs typeface="Arial" panose="020B0604020202020204" pitchFamily="34" charset="0"/>
              </a:defRPr>
            </a:lvl1pPr>
            <a:lvl2pPr marL="690692" indent="0" algn="ctr">
              <a:buNone/>
              <a:defRPr sz="3022"/>
            </a:lvl2pPr>
            <a:lvl3pPr marL="1381383" indent="0" algn="ctr">
              <a:buNone/>
              <a:defRPr sz="2720"/>
            </a:lvl3pPr>
            <a:lvl4pPr marL="2072075" indent="0" algn="ctr">
              <a:buNone/>
              <a:defRPr sz="2418"/>
            </a:lvl4pPr>
            <a:lvl5pPr marL="2762768" indent="0" algn="ctr">
              <a:buNone/>
              <a:defRPr sz="2418"/>
            </a:lvl5pPr>
            <a:lvl6pPr marL="3453458" indent="0" algn="ctr">
              <a:buNone/>
              <a:defRPr sz="2418"/>
            </a:lvl6pPr>
            <a:lvl7pPr marL="4144151" indent="0" algn="ctr">
              <a:buNone/>
              <a:defRPr sz="2418"/>
            </a:lvl7pPr>
            <a:lvl8pPr marL="4834843" indent="0" algn="ctr">
              <a:buNone/>
              <a:defRPr sz="2418"/>
            </a:lvl8pPr>
            <a:lvl9pPr marL="5525537" indent="0" algn="ctr">
              <a:buNone/>
              <a:defRPr sz="2418"/>
            </a:lvl9pPr>
          </a:lstStyle>
          <a:p>
            <a:r>
              <a:rPr lang="en-US"/>
              <a:t>Click to edit Master </a:t>
            </a:r>
            <a:br>
              <a:rPr lang="en-US"/>
            </a:br>
            <a:r>
              <a:rPr lang="en-US"/>
              <a:t>subtitle style</a:t>
            </a:r>
          </a:p>
        </p:txBody>
      </p:sp>
      <p:sp>
        <p:nvSpPr>
          <p:cNvPr id="12" name="Content Placeholder 2">
            <a:extLst>
              <a:ext uri="{FF2B5EF4-FFF2-40B4-BE49-F238E27FC236}">
                <a16:creationId xmlns:a16="http://schemas.microsoft.com/office/drawing/2014/main" id="{7A841714-E81D-AA43-AFFC-8B03AFFFF219}"/>
              </a:ext>
            </a:extLst>
          </p:cNvPr>
          <p:cNvSpPr>
            <a:spLocks noGrp="1"/>
          </p:cNvSpPr>
          <p:nvPr>
            <p:ph idx="12" hasCustomPrompt="1"/>
          </p:nvPr>
        </p:nvSpPr>
        <p:spPr>
          <a:xfrm>
            <a:off x="528916" y="2302951"/>
            <a:ext cx="8283657" cy="1796287"/>
          </a:xfrm>
          <a:prstGeom prst="rect">
            <a:avLst/>
          </a:prstGeom>
        </p:spPr>
        <p:txBody>
          <a:bodyPr numCol="1">
            <a:normAutofit/>
          </a:bodyPr>
          <a:lstStyle>
            <a:lvl1pPr marL="0" indent="0" algn="l" defTabSz="276277">
              <a:lnSpc>
                <a:spcPct val="100000"/>
              </a:lnSpc>
              <a:spcBef>
                <a:spcPts val="0"/>
              </a:spcBef>
              <a:buClr>
                <a:srgbClr val="D55320"/>
              </a:buClr>
              <a:buFont typeface="Arial" panose="020B0604020202020204" pitchFamily="34" charset="0"/>
              <a:buNone/>
              <a:defRPr sz="2200" b="0" i="0" kern="0" baseline="0">
                <a:latin typeface="Helvetica" pitchFamily="2" charset="0"/>
                <a:cs typeface="Arial" panose="020B0604020202020204" pitchFamily="34" charset="0"/>
              </a:defRPr>
            </a:lvl1pPr>
            <a:lvl2pPr marL="690692" indent="0" algn="l">
              <a:buFontTx/>
              <a:buNone/>
              <a:defRPr sz="1813" b="0" i="0">
                <a:latin typeface="Arial" panose="020B0604020202020204" pitchFamily="34" charset="0"/>
                <a:cs typeface="Arial" panose="020B0604020202020204" pitchFamily="34" charset="0"/>
              </a:defRPr>
            </a:lvl2pPr>
            <a:lvl3pPr marL="1381383" indent="0" algn="l">
              <a:buFontTx/>
              <a:buNone/>
              <a:defRPr sz="1813" b="0" i="0">
                <a:latin typeface="Arial" panose="020B0604020202020204" pitchFamily="34" charset="0"/>
                <a:cs typeface="Arial" panose="020B0604020202020204" pitchFamily="34" charset="0"/>
              </a:defRPr>
            </a:lvl3pPr>
            <a:lvl4pPr marL="2072075" indent="0" algn="l">
              <a:buFontTx/>
              <a:buNone/>
              <a:defRPr sz="1813" b="0" i="0">
                <a:latin typeface="Arial" panose="020B0604020202020204" pitchFamily="34" charset="0"/>
                <a:cs typeface="Arial" panose="020B0604020202020204" pitchFamily="34" charset="0"/>
              </a:defRPr>
            </a:lvl4pPr>
            <a:lvl5pPr marL="2762768" indent="0" algn="l">
              <a:buFontTx/>
              <a:buNone/>
              <a:defRPr sz="1813" b="0" i="0">
                <a:latin typeface="Arial" panose="020B0604020202020204" pitchFamily="34" charset="0"/>
                <a:cs typeface="Arial" panose="020B0604020202020204" pitchFamily="34" charset="0"/>
              </a:defRPr>
            </a:lvl5pPr>
          </a:lstStyle>
          <a:p>
            <a:pPr lvl="0"/>
            <a:r>
              <a:rPr lang="en-US"/>
              <a:t>Here you have some text, but remember not to overload your slides with content</a:t>
            </a:r>
          </a:p>
          <a:p>
            <a:pPr lvl="0"/>
            <a:endParaRPr lang="en-US"/>
          </a:p>
          <a:p>
            <a:pPr lvl="0"/>
            <a:r>
              <a:rPr lang="en-US"/>
              <a:t>Your audience will listen to you or read the content, </a:t>
            </a:r>
          </a:p>
          <a:p>
            <a:pPr lvl="0"/>
            <a:r>
              <a:rPr lang="en-US"/>
              <a:t>but won’t do both.</a:t>
            </a:r>
          </a:p>
        </p:txBody>
      </p:sp>
      <p:sp>
        <p:nvSpPr>
          <p:cNvPr id="8" name="Content Placeholder 7">
            <a:extLst>
              <a:ext uri="{FF2B5EF4-FFF2-40B4-BE49-F238E27FC236}">
                <a16:creationId xmlns:a16="http://schemas.microsoft.com/office/drawing/2014/main" id="{A3278F2D-788A-414F-8031-7FFFF2E773AC}"/>
              </a:ext>
            </a:extLst>
          </p:cNvPr>
          <p:cNvSpPr>
            <a:spLocks noGrp="1"/>
          </p:cNvSpPr>
          <p:nvPr>
            <p:ph sz="quarter" idx="13"/>
          </p:nvPr>
        </p:nvSpPr>
        <p:spPr>
          <a:xfrm>
            <a:off x="9492090" y="282112"/>
            <a:ext cx="3976228" cy="6188130"/>
          </a:xfrm>
          <a:prstGeom prst="rect">
            <a:avLst/>
          </a:prstGeom>
          <a:solidFill>
            <a:schemeClr val="tx1">
              <a:lumMod val="50000"/>
              <a:lumOff val="50000"/>
            </a:schemeClr>
          </a:solidFill>
          <a:ln w="15875">
            <a:solidFill>
              <a:schemeClr val="bg1"/>
            </a:solidFill>
          </a:ln>
        </p:spPr>
        <p:txBody>
          <a:bodyPr anchor="ctr"/>
          <a:lstStyle>
            <a:lvl1pPr algn="ctr">
              <a:defRPr>
                <a:solidFill>
                  <a:schemeClr val="bg1"/>
                </a:solidFill>
              </a:defRPr>
            </a:lvl1pPr>
          </a:lstStyle>
          <a:p>
            <a:pPr lvl="0"/>
            <a:endParaRPr lang="en-US"/>
          </a:p>
        </p:txBody>
      </p:sp>
      <p:sp>
        <p:nvSpPr>
          <p:cNvPr id="11" name="Slide Number Placeholder 12">
            <a:extLst>
              <a:ext uri="{FF2B5EF4-FFF2-40B4-BE49-F238E27FC236}">
                <a16:creationId xmlns:a16="http://schemas.microsoft.com/office/drawing/2014/main" id="{5F766517-3435-3546-945B-5EDBC62BB1A1}"/>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353345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C2934AB-B0E1-4247-9E39-C63DEBC709F5}"/>
              </a:ext>
            </a:extLst>
          </p:cNvPr>
          <p:cNvSpPr/>
          <p:nvPr userDrawn="1"/>
        </p:nvSpPr>
        <p:spPr>
          <a:xfrm>
            <a:off x="1381760" y="1301159"/>
            <a:ext cx="10992668" cy="4962820"/>
          </a:xfrm>
          <a:prstGeom prst="rect">
            <a:avLst/>
          </a:prstGeom>
          <a:noFill/>
          <a:ln w="635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solidFill>
                <a:srgbClr val="0048AA"/>
              </a:solidFill>
            </a:endParaRPr>
          </a:p>
        </p:txBody>
      </p:sp>
      <p:sp>
        <p:nvSpPr>
          <p:cNvPr id="3" name="Text Placeholder 2">
            <a:extLst>
              <a:ext uri="{FF2B5EF4-FFF2-40B4-BE49-F238E27FC236}">
                <a16:creationId xmlns:a16="http://schemas.microsoft.com/office/drawing/2014/main" id="{214642D2-EC25-F741-B326-3036018D8B6E}"/>
              </a:ext>
            </a:extLst>
          </p:cNvPr>
          <p:cNvSpPr>
            <a:spLocks noGrp="1"/>
          </p:cNvSpPr>
          <p:nvPr>
            <p:ph type="body" sz="quarter" idx="10" hasCustomPrompt="1"/>
          </p:nvPr>
        </p:nvSpPr>
        <p:spPr>
          <a:xfrm>
            <a:off x="1873057" y="2210822"/>
            <a:ext cx="10240376" cy="3684693"/>
          </a:xfrm>
          <a:prstGeom prst="rect">
            <a:avLst/>
          </a:prstGeom>
        </p:spPr>
        <p:txBody>
          <a:bodyPr/>
          <a:lstStyle>
            <a:lvl1pPr marL="0" marR="0" indent="0" algn="ctr" defTabSz="690692" rtl="0" eaLnBrk="1" fontAlgn="auto" latinLnBrk="0" hangingPunct="1">
              <a:lnSpc>
                <a:spcPct val="100000"/>
              </a:lnSpc>
              <a:spcBef>
                <a:spcPts val="0"/>
              </a:spcBef>
              <a:spcAft>
                <a:spcPts val="0"/>
              </a:spcAft>
              <a:buClrTx/>
              <a:buSzTx/>
              <a:buFontTx/>
              <a:buNone/>
              <a:tabLst/>
              <a:defRPr>
                <a:latin typeface="Helvetica" pitchFamily="2" charset="0"/>
              </a:defRPr>
            </a:lvl1pPr>
          </a:lstStyle>
          <a:p>
            <a:pPr marL="0" marR="0" lvl="0" indent="0" algn="ctr" defTabSz="690692" rtl="0" eaLnBrk="1" fontAlgn="auto" latinLnBrk="0" hangingPunct="1">
              <a:lnSpc>
                <a:spcPct val="100000"/>
              </a:lnSpc>
              <a:spcBef>
                <a:spcPts val="0"/>
              </a:spcBef>
              <a:spcAft>
                <a:spcPts val="0"/>
              </a:spcAft>
              <a:buClrTx/>
              <a:buSzTx/>
              <a:buFontTx/>
              <a:buNone/>
              <a:tabLst/>
              <a:defRPr/>
            </a:pPr>
            <a:r>
              <a:rPr lang="en-US" sz="3628" b="0" i="0">
                <a:latin typeface="Arial" panose="020B0604020202020204" pitchFamily="34" charset="0"/>
                <a:cs typeface="Arial" panose="020B0604020202020204" pitchFamily="34" charset="0"/>
              </a:rPr>
              <a:t>Insert your quotation here to start or </a:t>
            </a:r>
            <a:br>
              <a:rPr lang="en-US" sz="3628" b="0" i="0">
                <a:latin typeface="Arial" panose="020B0604020202020204" pitchFamily="34" charset="0"/>
                <a:cs typeface="Arial" panose="020B0604020202020204" pitchFamily="34" charset="0"/>
              </a:rPr>
            </a:br>
            <a:r>
              <a:rPr lang="en-US" sz="3628" b="0" i="0">
                <a:latin typeface="Arial" panose="020B0604020202020204" pitchFamily="34" charset="0"/>
                <a:cs typeface="Arial" panose="020B0604020202020204" pitchFamily="34" charset="0"/>
              </a:rPr>
              <a:t>to end your presentation</a:t>
            </a:r>
          </a:p>
          <a:p>
            <a:pPr marL="0" indent="0" algn="ctr">
              <a:buNone/>
            </a:pPr>
            <a:endParaRPr lang="en-US" sz="3628" i="1">
              <a:latin typeface="Adobe Garamond Pro" panose="02020502060506020403" pitchFamily="18" charset="77"/>
            </a:endParaRPr>
          </a:p>
          <a:p>
            <a:pPr marL="0" indent="0" algn="ctr">
              <a:buNone/>
            </a:pPr>
            <a:r>
              <a:rPr lang="en-US" sz="4231" i="1">
                <a:latin typeface="Adobe Garamond Pro" panose="02020502060506020403" pitchFamily="18" charset="77"/>
              </a:rPr>
              <a:t>“Quotations are commonly printed as a means </a:t>
            </a:r>
            <a:br>
              <a:rPr lang="en-US" sz="4231" i="1">
                <a:latin typeface="Adobe Garamond Pro" panose="02020502060506020403" pitchFamily="18" charset="77"/>
              </a:rPr>
            </a:br>
            <a:r>
              <a:rPr lang="en-US" sz="4231" i="1">
                <a:latin typeface="Adobe Garamond Pro" panose="02020502060506020403" pitchFamily="18" charset="77"/>
              </a:rPr>
              <a:t>of inspiration and to invoke philosophical </a:t>
            </a:r>
            <a:br>
              <a:rPr lang="en-US" sz="4231" i="1">
                <a:latin typeface="Adobe Garamond Pro" panose="02020502060506020403" pitchFamily="18" charset="77"/>
              </a:rPr>
            </a:br>
            <a:r>
              <a:rPr lang="en-US" sz="4231" i="1">
                <a:latin typeface="Adobe Garamond Pro" panose="02020502060506020403" pitchFamily="18" charset="77"/>
              </a:rPr>
              <a:t>thoughts from the reader.”</a:t>
            </a:r>
          </a:p>
        </p:txBody>
      </p:sp>
      <p:sp>
        <p:nvSpPr>
          <p:cNvPr id="8" name="TextBox 7">
            <a:extLst>
              <a:ext uri="{FF2B5EF4-FFF2-40B4-BE49-F238E27FC236}">
                <a16:creationId xmlns:a16="http://schemas.microsoft.com/office/drawing/2014/main" id="{2266DBF8-C56D-6348-BADD-17F133FC5153}"/>
              </a:ext>
            </a:extLst>
          </p:cNvPr>
          <p:cNvSpPr txBox="1"/>
          <p:nvPr userDrawn="1"/>
        </p:nvSpPr>
        <p:spPr>
          <a:xfrm>
            <a:off x="5785237" y="361261"/>
            <a:ext cx="559683" cy="1569660"/>
          </a:xfrm>
          <a:prstGeom prst="rect">
            <a:avLst/>
          </a:prstGeom>
          <a:noFill/>
        </p:spPr>
        <p:txBody>
          <a:bodyPr wrap="square" rtlCol="0" anchor="t">
            <a:spAutoFit/>
          </a:bodyPr>
          <a:lstStyle/>
          <a:p>
            <a:pPr algn="r"/>
            <a:r>
              <a:rPr lang="en-US" sz="9600" b="1" i="0">
                <a:solidFill>
                  <a:srgbClr val="FFC000"/>
                </a:solidFill>
                <a:latin typeface="Adobe Garamond Pro" panose="02020502060506020403" pitchFamily="18" charset="77"/>
              </a:rPr>
              <a:t>{</a:t>
            </a:r>
            <a:endParaRPr lang="en-US" sz="9600" b="1" i="0">
              <a:solidFill>
                <a:srgbClr val="FFC000"/>
              </a:solidFill>
            </a:endParaRPr>
          </a:p>
        </p:txBody>
      </p:sp>
      <p:sp>
        <p:nvSpPr>
          <p:cNvPr id="10" name="TextBox 9">
            <a:extLst>
              <a:ext uri="{FF2B5EF4-FFF2-40B4-BE49-F238E27FC236}">
                <a16:creationId xmlns:a16="http://schemas.microsoft.com/office/drawing/2014/main" id="{385655BB-7694-314A-8339-28D1C39A686E}"/>
              </a:ext>
            </a:extLst>
          </p:cNvPr>
          <p:cNvSpPr txBox="1"/>
          <p:nvPr userDrawn="1"/>
        </p:nvSpPr>
        <p:spPr>
          <a:xfrm>
            <a:off x="7383451" y="361261"/>
            <a:ext cx="620201" cy="1569660"/>
          </a:xfrm>
          <a:prstGeom prst="rect">
            <a:avLst/>
          </a:prstGeom>
          <a:noFill/>
        </p:spPr>
        <p:txBody>
          <a:bodyPr wrap="square" rtlCol="0" anchor="t">
            <a:spAutoFit/>
          </a:bodyPr>
          <a:lstStyle/>
          <a:p>
            <a:pPr algn="l"/>
            <a:r>
              <a:rPr lang="en-US" sz="9600" b="1" i="0">
                <a:solidFill>
                  <a:srgbClr val="FFC000"/>
                </a:solidFill>
                <a:latin typeface="Adobe Garamond Pro" panose="02020502060506020403" pitchFamily="18" charset="77"/>
              </a:rPr>
              <a:t>}</a:t>
            </a:r>
            <a:endParaRPr lang="en-US" sz="9600" b="1" i="0">
              <a:solidFill>
                <a:srgbClr val="FFC000"/>
              </a:solidFill>
            </a:endParaRPr>
          </a:p>
        </p:txBody>
      </p:sp>
      <p:pic>
        <p:nvPicPr>
          <p:cNvPr id="11" name="Picture Placeholder 63">
            <a:extLst>
              <a:ext uri="{FF2B5EF4-FFF2-40B4-BE49-F238E27FC236}">
                <a16:creationId xmlns:a16="http://schemas.microsoft.com/office/drawing/2014/main" id="{E71E9F82-3418-0547-A84F-B910EBC00F96}"/>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553421" y="495126"/>
            <a:ext cx="710758" cy="1435797"/>
          </a:xfrm>
          <a:prstGeom prst="rect">
            <a:avLst/>
          </a:prstGeom>
          <a:solidFill>
            <a:schemeClr val="bg1">
              <a:alpha val="42000"/>
            </a:schemeClr>
          </a:solidFill>
        </p:spPr>
      </p:pic>
      <p:sp>
        <p:nvSpPr>
          <p:cNvPr id="12" name="Slide Number Placeholder 12">
            <a:extLst>
              <a:ext uri="{FF2B5EF4-FFF2-40B4-BE49-F238E27FC236}">
                <a16:creationId xmlns:a16="http://schemas.microsoft.com/office/drawing/2014/main" id="{91E97545-FA05-ED43-82A8-F69AA29EDD4A}"/>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369617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3799-0DBA-41D9-B369-9632B064BB21}"/>
              </a:ext>
            </a:extLst>
          </p:cNvPr>
          <p:cNvSpPr>
            <a:spLocks noGrp="1"/>
          </p:cNvSpPr>
          <p:nvPr>
            <p:ph type="title"/>
          </p:nvPr>
        </p:nvSpPr>
        <p:spPr/>
        <p:txBody>
          <a:bodyPr/>
          <a:lstStyle/>
          <a:p>
            <a:r>
              <a:rPr lang="en-US"/>
              <a:t>Click to edit Master title style</a:t>
            </a:r>
          </a:p>
        </p:txBody>
      </p:sp>
      <p:sp>
        <p:nvSpPr>
          <p:cNvPr id="5" name="Text Placeholder 2">
            <a:extLst>
              <a:ext uri="{FF2B5EF4-FFF2-40B4-BE49-F238E27FC236}">
                <a16:creationId xmlns:a16="http://schemas.microsoft.com/office/drawing/2014/main" id="{7023B2FB-7583-40FA-B67B-75F1F1C7BFDA}"/>
              </a:ext>
            </a:extLst>
          </p:cNvPr>
          <p:cNvSpPr>
            <a:spLocks noGrp="1"/>
          </p:cNvSpPr>
          <p:nvPr>
            <p:ph idx="1"/>
          </p:nvPr>
        </p:nvSpPr>
        <p:spPr>
          <a:xfrm>
            <a:off x="949960" y="2344914"/>
            <a:ext cx="11917680" cy="4163175"/>
          </a:xfrm>
          <a:prstGeom prst="rect">
            <a:avLst/>
          </a:prstGeom>
        </p:spPr>
        <p:txBody>
          <a:bodyPr vert="horz" lIns="91440" tIns="45720" rIns="91440" bIns="45720" rtlCol="0">
            <a:normAutofit/>
          </a:bodyPr>
          <a:lstStyle>
            <a:lvl1pPr marL="259072" indent="-259072">
              <a:lnSpc>
                <a:spcPct val="100000"/>
              </a:lnSpc>
              <a:buClr>
                <a:srgbClr val="D55320"/>
              </a:buClr>
              <a:buFont typeface="Arial" panose="020B0604020202020204" pitchFamily="34" charset="0"/>
              <a:buChar char="•"/>
              <a:defRPr/>
            </a:lvl1pPr>
            <a:lvl2pPr marL="777217" indent="-259072">
              <a:lnSpc>
                <a:spcPct val="100000"/>
              </a:lnSpc>
              <a:buClr>
                <a:srgbClr val="D55320"/>
              </a:buClr>
              <a:buFont typeface="Arial" panose="020B0604020202020204" pitchFamily="34" charset="0"/>
              <a:buChar char="•"/>
              <a:defRPr/>
            </a:lvl2pPr>
            <a:lvl3pPr marL="1295362" indent="-259072">
              <a:lnSpc>
                <a:spcPct val="100000"/>
              </a:lnSpc>
              <a:buClr>
                <a:srgbClr val="D55320"/>
              </a:buClr>
              <a:buFont typeface="Arial" panose="020B0604020202020204" pitchFamily="34" charset="0"/>
              <a:buChar char="•"/>
              <a:defRPr/>
            </a:lvl3pPr>
            <a:lvl4pPr marL="1813507" indent="-259072">
              <a:lnSpc>
                <a:spcPct val="100000"/>
              </a:lnSpc>
              <a:buClr>
                <a:srgbClr val="D55320"/>
              </a:buClr>
              <a:buFont typeface="Arial" panose="020B0604020202020204" pitchFamily="34" charset="0"/>
              <a:buChar char="•"/>
              <a:defRPr/>
            </a:lvl4pPr>
            <a:lvl5pPr marL="2331651" indent="-259072">
              <a:lnSpc>
                <a:spcPct val="100000"/>
              </a:lnSpc>
              <a:buClr>
                <a:srgbClr val="D55320"/>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0">
            <a:extLst>
              <a:ext uri="{FF2B5EF4-FFF2-40B4-BE49-F238E27FC236}">
                <a16:creationId xmlns:a16="http://schemas.microsoft.com/office/drawing/2014/main" id="{276E11F9-2C48-48A3-BB9C-46A3E06BE10E}"/>
              </a:ext>
            </a:extLst>
          </p:cNvPr>
          <p:cNvSpPr>
            <a:spLocks noGrp="1"/>
          </p:cNvSpPr>
          <p:nvPr>
            <p:ph type="ftr" sz="quarter" idx="3"/>
          </p:nvPr>
        </p:nvSpPr>
        <p:spPr>
          <a:xfrm>
            <a:off x="2425758" y="7203864"/>
            <a:ext cx="11408635" cy="372009"/>
          </a:xfrm>
          <a:prstGeom prst="rect">
            <a:avLst/>
          </a:prstGeom>
        </p:spPr>
        <p:txBody>
          <a:bodyPr vert="horz" lIns="91440" tIns="45720" rIns="91440" bIns="45720" rtlCol="0" anchor="ctr"/>
          <a:lstStyle>
            <a:lvl1pPr algn="ctr">
              <a:defRPr lang="en-US" sz="1020" b="0" i="0" u="none" strike="noStrike" smtClean="0">
                <a:solidFill>
                  <a:srgbClr val="FFFFFF"/>
                </a:solidFill>
                <a:effectLst/>
                <a:latin typeface="Helvetica" pitchFamily="2" charset="0"/>
                <a:cs typeface="Arial" panose="020B0604020202020204" pitchFamily="34" charset="0"/>
              </a:defRPr>
            </a:lvl1pPr>
          </a:lstStyle>
          <a:p>
            <a:r>
              <a:rPr lang="en-US"/>
              <a:t>#AgeAction2019</a:t>
            </a:r>
          </a:p>
        </p:txBody>
      </p:sp>
    </p:spTree>
    <p:extLst>
      <p:ext uri="{BB962C8B-B14F-4D97-AF65-F5344CB8AC3E}">
        <p14:creationId xmlns:p14="http://schemas.microsoft.com/office/powerpoint/2010/main" val="329262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20760" y="2069042"/>
            <a:ext cx="10546879"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25840F1B-26ED-E246-815B-01C839C9DE62}"/>
              </a:ext>
            </a:extLst>
          </p:cNvPr>
          <p:cNvSpPr>
            <a:spLocks noGrp="1"/>
          </p:cNvSpPr>
          <p:nvPr>
            <p:ph type="title"/>
          </p:nvPr>
        </p:nvSpPr>
        <p:spPr>
          <a:xfrm>
            <a:off x="2320761" y="361058"/>
            <a:ext cx="9176078" cy="1502305"/>
          </a:xfrm>
          <a:prstGeom prst="rect">
            <a:avLst/>
          </a:prstGeom>
        </p:spPr>
        <p:txBody>
          <a:bodyPr vert="horz" lIns="91440" tIns="45720" rIns="91440" bIns="45720" rtlCol="0" anchor="ctr">
            <a:normAutofit/>
          </a:bodyPr>
          <a:lstStyle/>
          <a:p>
            <a:r>
              <a:rPr lang="en-US"/>
              <a:t>Click to edit Master title style</a:t>
            </a:r>
          </a:p>
        </p:txBody>
      </p:sp>
      <p:sp>
        <p:nvSpPr>
          <p:cNvPr id="13" name="Rectangle 12">
            <a:extLst>
              <a:ext uri="{FF2B5EF4-FFF2-40B4-BE49-F238E27FC236}">
                <a16:creationId xmlns:a16="http://schemas.microsoft.com/office/drawing/2014/main" id="{FB1F7DAD-E3E3-B047-AAE2-DFA17578A8E4}"/>
              </a:ext>
            </a:extLst>
          </p:cNvPr>
          <p:cNvSpPr/>
          <p:nvPr userDrawn="1"/>
        </p:nvSpPr>
        <p:spPr>
          <a:xfrm>
            <a:off x="2306316" y="7101108"/>
            <a:ext cx="11511279" cy="679516"/>
          </a:xfrm>
          <a:prstGeom prst="rect">
            <a:avLst/>
          </a:prstGeom>
          <a:solidFill>
            <a:srgbClr val="003E7F"/>
          </a:solidFill>
          <a:ln>
            <a:solidFill>
              <a:srgbClr val="00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8AA"/>
              </a:solidFill>
            </a:endParaRPr>
          </a:p>
        </p:txBody>
      </p:sp>
      <p:cxnSp>
        <p:nvCxnSpPr>
          <p:cNvPr id="15" name="Straight Connector 14">
            <a:extLst>
              <a:ext uri="{FF2B5EF4-FFF2-40B4-BE49-F238E27FC236}">
                <a16:creationId xmlns:a16="http://schemas.microsoft.com/office/drawing/2014/main" id="{B313F5BD-89EC-8745-B168-8E5F6D0D54F8}"/>
              </a:ext>
            </a:extLst>
          </p:cNvPr>
          <p:cNvCxnSpPr>
            <a:cxnSpLocks/>
          </p:cNvCxnSpPr>
          <p:nvPr userDrawn="1"/>
        </p:nvCxnSpPr>
        <p:spPr>
          <a:xfrm flipH="1">
            <a:off x="12392326" y="7090158"/>
            <a:ext cx="1" cy="682242"/>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C5F0AABB-EE8C-FF47-B9C6-BCB32E25F692}"/>
              </a:ext>
            </a:extLst>
          </p:cNvPr>
          <p:cNvCxnSpPr>
            <a:cxnSpLocks/>
          </p:cNvCxnSpPr>
          <p:nvPr userDrawn="1"/>
        </p:nvCxnSpPr>
        <p:spPr>
          <a:xfrm>
            <a:off x="2236922" y="7101108"/>
            <a:ext cx="0" cy="693192"/>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17" name="Footer Placeholder 10">
            <a:extLst>
              <a:ext uri="{FF2B5EF4-FFF2-40B4-BE49-F238E27FC236}">
                <a16:creationId xmlns:a16="http://schemas.microsoft.com/office/drawing/2014/main" id="{3E18DC34-8714-C94A-B2B9-20FF53FDBA18}"/>
              </a:ext>
            </a:extLst>
          </p:cNvPr>
          <p:cNvSpPr txBox="1">
            <a:spLocks/>
          </p:cNvSpPr>
          <p:nvPr userDrawn="1"/>
        </p:nvSpPr>
        <p:spPr>
          <a:xfrm>
            <a:off x="3097708" y="7108122"/>
            <a:ext cx="8503226" cy="679518"/>
          </a:xfrm>
          <a:prstGeom prst="rect">
            <a:avLst/>
          </a:prstGeom>
        </p:spPr>
        <p:txBody>
          <a:bodyPr vert="horz" lIns="100584" tIns="50292" rIns="100584" bIns="50292" rtlCol="0" anchor="ctr">
            <a:normAutofit/>
          </a:bodyPr>
          <a:lstStyle>
            <a:lvl1pPr marL="0" marR="0" indent="0" algn="ctr" defTabSz="1005840" rtl="0" eaLnBrk="1" fontAlgn="auto" latinLnBrk="0" hangingPunct="1">
              <a:lnSpc>
                <a:spcPct val="90000"/>
              </a:lnSpc>
              <a:spcBef>
                <a:spcPts val="1100"/>
              </a:spcBef>
              <a:spcAft>
                <a:spcPts val="0"/>
              </a:spcAft>
              <a:buClrTx/>
              <a:buSzTx/>
              <a:buFont typeface="Arial" panose="020B0604020202020204" pitchFamily="34" charset="0"/>
              <a:buNone/>
              <a:tabLst/>
              <a:defRPr sz="1100" b="0" i="0" kern="1200">
                <a:solidFill>
                  <a:schemeClr val="bg1"/>
                </a:solidFill>
                <a:latin typeface="Arial" panose="020B0604020202020204" pitchFamily="34" charset="0"/>
                <a:ea typeface="+mn-ea"/>
                <a:cs typeface="Arial" panose="020B0604020202020204" pitchFamily="34" charset="0"/>
              </a:defRPr>
            </a:lvl1pPr>
            <a:lvl2pPr marL="502920" indent="0" algn="l" defTabSz="1005840" rtl="0" eaLnBrk="1" latinLnBrk="0" hangingPunct="1">
              <a:lnSpc>
                <a:spcPct val="90000"/>
              </a:lnSpc>
              <a:spcBef>
                <a:spcPts val="550"/>
              </a:spcBef>
              <a:buFont typeface="Arial" panose="020B0604020202020204" pitchFamily="34" charset="0"/>
              <a:buNone/>
              <a:defRPr sz="2200" b="1" i="0" kern="1200">
                <a:solidFill>
                  <a:schemeClr val="tx1"/>
                </a:solidFill>
                <a:latin typeface="Helvetica" pitchFamily="2" charset="0"/>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1980" b="1" i="0" kern="1200">
                <a:solidFill>
                  <a:schemeClr val="tx1"/>
                </a:solidFill>
                <a:latin typeface="Helvetica" pitchFamily="2" charset="0"/>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5pPr>
            <a:lvl6pPr marL="251460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6pPr>
            <a:lvl7pPr marL="301752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7pPr>
            <a:lvl8pPr marL="352044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8pPr>
            <a:lvl9pPr marL="402336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9pPr>
          </a:lstStyle>
          <a:p>
            <a:r>
              <a:rPr lang="en-US" sz="1200" i="1">
                <a:latin typeface="Helvetica Oblique" pitchFamily="2" charset="0"/>
              </a:rPr>
              <a:t>Improving the lives of 40 million older adults by 2030  </a:t>
            </a:r>
            <a:r>
              <a:rPr lang="en-US" sz="1200">
                <a:latin typeface="Helvetica" pitchFamily="2" charset="0"/>
              </a:rPr>
              <a:t>|  © 2019 National Council on Aging  |  ncoa.org  |  @</a:t>
            </a:r>
            <a:r>
              <a:rPr lang="en-US" sz="1200" err="1">
                <a:latin typeface="Helvetica" pitchFamily="2" charset="0"/>
              </a:rPr>
              <a:t>NCOAging</a:t>
            </a:r>
            <a:r>
              <a:rPr lang="en-US" sz="1200">
                <a:latin typeface="Helvetica" pitchFamily="2" charset="0"/>
              </a:rPr>
              <a:t> </a:t>
            </a:r>
          </a:p>
        </p:txBody>
      </p:sp>
      <p:pic>
        <p:nvPicPr>
          <p:cNvPr id="22" name="Picture 21">
            <a:extLst>
              <a:ext uri="{FF2B5EF4-FFF2-40B4-BE49-F238E27FC236}">
                <a16:creationId xmlns:a16="http://schemas.microsoft.com/office/drawing/2014/main" id="{2C0E69CA-231F-7041-877C-9A7A94B707C9}"/>
              </a:ext>
            </a:extLst>
          </p:cNvPr>
          <p:cNvPicPr>
            <a:picLocks noChangeAspect="1"/>
          </p:cNvPicPr>
          <p:nvPr userDrawn="1"/>
        </p:nvPicPr>
        <p:blipFill>
          <a:blip r:embed="rId14"/>
          <a:stretch>
            <a:fillRect/>
          </a:stretch>
        </p:blipFill>
        <p:spPr>
          <a:xfrm>
            <a:off x="515656" y="7206237"/>
            <a:ext cx="1450016" cy="405964"/>
          </a:xfrm>
          <a:prstGeom prst="rect">
            <a:avLst/>
          </a:prstGeom>
        </p:spPr>
      </p:pic>
      <p:sp>
        <p:nvSpPr>
          <p:cNvPr id="11" name="Slide Number Placeholder 12">
            <a:extLst>
              <a:ext uri="{FF2B5EF4-FFF2-40B4-BE49-F238E27FC236}">
                <a16:creationId xmlns:a16="http://schemas.microsoft.com/office/drawing/2014/main" id="{F68F0A8E-B96C-E344-BDED-F4F81913961E}"/>
              </a:ext>
            </a:extLst>
          </p:cNvPr>
          <p:cNvSpPr>
            <a:spLocks noGrp="1"/>
          </p:cNvSpPr>
          <p:nvPr>
            <p:ph type="sldNum" sz="quarter" idx="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3653639776"/>
      </p:ext>
    </p:extLst>
  </p:cSld>
  <p:clrMap bg1="lt1" tx1="dk1" bg2="lt2" tx2="dk2" accent1="accent1" accent2="accent2" accent3="accent3" accent4="accent4" accent5="accent5" accent6="accent6" hlink="hlink" folHlink="folHlink"/>
  <p:sldLayoutIdLst>
    <p:sldLayoutId id="2147483709" r:id="rId1"/>
    <p:sldLayoutId id="2147483687" r:id="rId2"/>
    <p:sldLayoutId id="2147483712" r:id="rId3"/>
    <p:sldLayoutId id="2147483713" r:id="rId4"/>
    <p:sldLayoutId id="2147483714" r:id="rId5"/>
    <p:sldLayoutId id="2147483692" r:id="rId6"/>
    <p:sldLayoutId id="2147483693" r:id="rId7"/>
    <p:sldLayoutId id="2147483696" r:id="rId8"/>
    <p:sldLayoutId id="2147483720" r:id="rId9"/>
    <p:sldLayoutId id="2147483722" r:id="rId10"/>
    <p:sldLayoutId id="2147483724" r:id="rId11"/>
    <p:sldLayoutId id="2147483725" r:id="rId12"/>
  </p:sldLayoutIdLst>
  <p:hf hdr="0" dt="0"/>
  <p:txStyles>
    <p:titleStyle>
      <a:lvl1pPr algn="ctr" defTabSz="1036290" rtl="0" eaLnBrk="1" latinLnBrk="0" hangingPunct="1">
        <a:lnSpc>
          <a:spcPct val="90000"/>
        </a:lnSpc>
        <a:spcBef>
          <a:spcPct val="0"/>
        </a:spcBef>
        <a:buNone/>
        <a:defRPr sz="4000" b="1" kern="1200">
          <a:solidFill>
            <a:srgbClr val="003E7F"/>
          </a:solidFill>
          <a:latin typeface="Helvetica" pitchFamily="2" charset="0"/>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mailto:ann.kayrish@ncoa.org" TargetMode="External"/><Relationship Id="rId1" Type="http://schemas.openxmlformats.org/officeDocument/2006/relationships/slideLayout" Target="../slideLayouts/slideLayout9.xml"/><Relationship Id="rId4" Type="http://schemas.openxmlformats.org/officeDocument/2006/relationships/hyperlink" Target="http://www.sourcewatch.org/index.php/Environmental_impacts_of_coal"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edtech4beginners.com/2018/04/26/the-edtech-survey-2018-results-are-in/" TargetMode="External"/><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ncoa.org/news/press-releases/community-based-organizations-struggle-to-meet-shifting-needs-of-older-adults-during-covid-19/"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hyperlink" Target="https://www.ncoa.org/" TargetMode="External"/><Relationship Id="rId4" Type="http://schemas.openxmlformats.org/officeDocument/2006/relationships/hyperlink" Target="https://www.ncoa.org/covid-19/covid-19-resources-for-professionals-1/key-government-resources-for-professional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coa.org/ncoa_acf/covid-19-resources-for-professionals/" TargetMode="External"/><Relationship Id="rId2" Type="http://schemas.openxmlformats.org/officeDocument/2006/relationships/hyperlink" Target="https://d2mkcg26uvg1cz.cloudfront.net/wp-content/uploads/COVID-19_Medicare-Coverage_Q__A_sheet-4-22-20.pdf" TargetMode="Externa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ncoa.org/wp-content/uploads/COVID-Successful-Practices.pdf"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FA238D-EB06-9B4D-9473-3B7FE2D612CD}"/>
              </a:ext>
            </a:extLst>
          </p:cNvPr>
          <p:cNvSpPr/>
          <p:nvPr/>
        </p:nvSpPr>
        <p:spPr>
          <a:xfrm>
            <a:off x="1" y="-1452404"/>
            <a:ext cx="13817600" cy="6135562"/>
          </a:xfrm>
          <a:prstGeom prst="rect">
            <a:avLst/>
          </a:prstGeom>
          <a:solidFill>
            <a:srgbClr val="003E7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8176" tIns="69088" rIns="138176" bIns="69088" numCol="1" spcCol="0" rtlCol="0" fromWordArt="0" anchor="ctr" anchorCtr="0" forceAA="0" compatLnSpc="1">
            <a:prstTxWarp prst="textNoShape">
              <a:avLst/>
            </a:prstTxWarp>
            <a:noAutofit/>
          </a:bodyPr>
          <a:lstStyle/>
          <a:p>
            <a:pPr algn="ctr"/>
            <a:endParaRPr lang="en-US" sz="3032"/>
          </a:p>
        </p:txBody>
      </p:sp>
      <p:pic>
        <p:nvPicPr>
          <p:cNvPr id="2" name="Picture 1">
            <a:extLst>
              <a:ext uri="{FF2B5EF4-FFF2-40B4-BE49-F238E27FC236}">
                <a16:creationId xmlns:a16="http://schemas.microsoft.com/office/drawing/2014/main" id="{46B759F6-D24B-D74D-8E6A-D94552603350}"/>
              </a:ext>
            </a:extLst>
          </p:cNvPr>
          <p:cNvPicPr>
            <a:picLocks noChangeAspect="1"/>
          </p:cNvPicPr>
          <p:nvPr/>
        </p:nvPicPr>
        <p:blipFill>
          <a:blip r:embed="rId2"/>
          <a:stretch>
            <a:fillRect/>
          </a:stretch>
        </p:blipFill>
        <p:spPr>
          <a:xfrm>
            <a:off x="715862" y="-882587"/>
            <a:ext cx="13317741" cy="5278124"/>
          </a:xfrm>
          <a:prstGeom prst="rect">
            <a:avLst/>
          </a:prstGeom>
        </p:spPr>
      </p:pic>
      <p:sp>
        <p:nvSpPr>
          <p:cNvPr id="14" name="Subtitle 13">
            <a:extLst>
              <a:ext uri="{FF2B5EF4-FFF2-40B4-BE49-F238E27FC236}">
                <a16:creationId xmlns:a16="http://schemas.microsoft.com/office/drawing/2014/main" id="{FF56B3EC-3251-EE4D-9C4A-64CAD0ADFE04}"/>
              </a:ext>
            </a:extLst>
          </p:cNvPr>
          <p:cNvSpPr>
            <a:spLocks noGrp="1"/>
          </p:cNvSpPr>
          <p:nvPr>
            <p:ph type="subTitle" idx="4294967295"/>
          </p:nvPr>
        </p:nvSpPr>
        <p:spPr>
          <a:xfrm>
            <a:off x="853440" y="1078548"/>
            <a:ext cx="12070080" cy="1893252"/>
          </a:xfrm>
        </p:spPr>
        <p:txBody>
          <a:bodyPr>
            <a:normAutofit fontScale="70000" lnSpcReduction="20000"/>
          </a:bodyPr>
          <a:lstStyle/>
          <a:p>
            <a:pPr marL="0" indent="0" algn="ctr">
              <a:lnSpc>
                <a:spcPct val="100000"/>
              </a:lnSpc>
              <a:buNone/>
            </a:pPr>
            <a:r>
              <a:rPr lang="en-US" sz="6595" b="1" cap="all" dirty="0">
                <a:solidFill>
                  <a:schemeClr val="bg1"/>
                </a:solidFill>
                <a:latin typeface="Franklin Gothic Demi" panose="020B0603020102020204" pitchFamily="34" charset="0"/>
              </a:rPr>
              <a:t>A Listening forum on benefits outreach and enrollment during covid-19 </a:t>
            </a:r>
          </a:p>
        </p:txBody>
      </p:sp>
      <p:sp>
        <p:nvSpPr>
          <p:cNvPr id="15" name="Text Placeholder 14">
            <a:extLst>
              <a:ext uri="{FF2B5EF4-FFF2-40B4-BE49-F238E27FC236}">
                <a16:creationId xmlns:a16="http://schemas.microsoft.com/office/drawing/2014/main" id="{DE302F38-80D7-A84B-87BF-2B426F63BF72}"/>
              </a:ext>
            </a:extLst>
          </p:cNvPr>
          <p:cNvSpPr>
            <a:spLocks noGrp="1"/>
          </p:cNvSpPr>
          <p:nvPr>
            <p:ph type="body" sz="quarter" idx="4294967295"/>
          </p:nvPr>
        </p:nvSpPr>
        <p:spPr>
          <a:xfrm>
            <a:off x="3308667" y="3756057"/>
            <a:ext cx="7159625" cy="927100"/>
          </a:xfrm>
        </p:spPr>
        <p:txBody>
          <a:bodyPr>
            <a:normAutofit lnSpcReduction="10000"/>
          </a:bodyPr>
          <a:lstStyle/>
          <a:p>
            <a:pPr marL="0" indent="0" algn="ctr">
              <a:buNone/>
            </a:pPr>
            <a:r>
              <a:rPr lang="en-US" dirty="0">
                <a:solidFill>
                  <a:schemeClr val="bg1"/>
                </a:solidFill>
                <a:latin typeface="Franklin Gothic Medium" panose="020B0603020102020204" pitchFamily="34" charset="0"/>
              </a:rPr>
              <a:t>Ann Kayrish, Brandy Bauer  |   May 14, 2020</a:t>
            </a:r>
          </a:p>
        </p:txBody>
      </p:sp>
      <p:sp>
        <p:nvSpPr>
          <p:cNvPr id="23" name="Footer Placeholder 18">
            <a:extLst>
              <a:ext uri="{FF2B5EF4-FFF2-40B4-BE49-F238E27FC236}">
                <a16:creationId xmlns:a16="http://schemas.microsoft.com/office/drawing/2014/main" id="{84378282-86AB-F347-88EF-841C59161309}"/>
              </a:ext>
            </a:extLst>
          </p:cNvPr>
          <p:cNvSpPr txBox="1">
            <a:spLocks/>
          </p:cNvSpPr>
          <p:nvPr/>
        </p:nvSpPr>
        <p:spPr>
          <a:xfrm>
            <a:off x="23714" y="6411695"/>
            <a:ext cx="13817599" cy="1482132"/>
          </a:xfrm>
          <a:prstGeom prst="rect">
            <a:avLst/>
          </a:prstGeom>
          <a:solidFill>
            <a:schemeClr val="bg1"/>
          </a:solidFill>
        </p:spPr>
        <p:txBody>
          <a:bodyPr vert="horz" lIns="125615" tIns="62807" rIns="125615" bIns="62807" rtlCol="0" anchor="ctr"/>
          <a:lstStyle>
            <a:defPPr>
              <a:defRPr lang="en-US"/>
            </a:defPPr>
            <a:lvl1pPr marL="0" algn="ctr" defTabSz="509412" rtl="0" eaLnBrk="1" latinLnBrk="0" hangingPunct="1">
              <a:defRPr sz="2640" b="0" i="1" kern="1200">
                <a:solidFill>
                  <a:srgbClr val="D55320"/>
                </a:solidFill>
                <a:latin typeface="Adobe Garamond Pro" panose="02020502060506020403" pitchFamily="18" charset="77"/>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a:lstStyle>
          <a:p>
            <a:r>
              <a:rPr lang="en-US" sz="3628">
                <a:cs typeface="Arial" panose="020B0604020202020204" pitchFamily="34" charset="0"/>
              </a:rPr>
              <a:t>Improving the lives of</a:t>
            </a:r>
            <a:r>
              <a:rPr lang="en-US" sz="3628" spc="-412">
                <a:cs typeface="Arial" panose="020B0604020202020204" pitchFamily="34" charset="0"/>
              </a:rPr>
              <a:t> </a:t>
            </a:r>
            <a:r>
              <a:rPr lang="en-US" sz="3628">
                <a:cs typeface="Arial" panose="020B0604020202020204" pitchFamily="34" charset="0"/>
              </a:rPr>
              <a:t>40 million older adults by 2030</a:t>
            </a:r>
          </a:p>
        </p:txBody>
      </p:sp>
      <p:pic>
        <p:nvPicPr>
          <p:cNvPr id="22" name="Picture 21">
            <a:extLst>
              <a:ext uri="{FF2B5EF4-FFF2-40B4-BE49-F238E27FC236}">
                <a16:creationId xmlns:a16="http://schemas.microsoft.com/office/drawing/2014/main" id="{31A756F7-0267-CD4C-95BB-8522D81F8EC8}"/>
              </a:ext>
            </a:extLst>
          </p:cNvPr>
          <p:cNvPicPr>
            <a:picLocks noChangeAspect="1"/>
          </p:cNvPicPr>
          <p:nvPr/>
        </p:nvPicPr>
        <p:blipFill>
          <a:blip r:embed="rId3"/>
          <a:stretch>
            <a:fillRect/>
          </a:stretch>
        </p:blipFill>
        <p:spPr>
          <a:xfrm>
            <a:off x="5434663" y="5252975"/>
            <a:ext cx="3750532" cy="1087864"/>
          </a:xfrm>
          <a:prstGeom prst="rect">
            <a:avLst/>
          </a:prstGeom>
        </p:spPr>
      </p:pic>
    </p:spTree>
    <p:extLst>
      <p:ext uri="{BB962C8B-B14F-4D97-AF65-F5344CB8AC3E}">
        <p14:creationId xmlns:p14="http://schemas.microsoft.com/office/powerpoint/2010/main" val="2149428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C6E815-BC4D-41CF-B9B6-D42C1D2A8FFD}"/>
              </a:ext>
            </a:extLst>
          </p:cNvPr>
          <p:cNvSpPr>
            <a:spLocks noGrp="1"/>
          </p:cNvSpPr>
          <p:nvPr>
            <p:ph type="title"/>
          </p:nvPr>
        </p:nvSpPr>
        <p:spPr>
          <a:xfrm>
            <a:off x="2320761" y="361058"/>
            <a:ext cx="9176078" cy="903253"/>
          </a:xfrm>
        </p:spPr>
        <p:txBody>
          <a:bodyPr/>
          <a:lstStyle/>
          <a:p>
            <a:r>
              <a:rPr lang="en-US"/>
              <a:t>Next steps</a:t>
            </a:r>
            <a:endParaRPr lang="en-US" dirty="0"/>
          </a:p>
        </p:txBody>
      </p:sp>
      <p:sp>
        <p:nvSpPr>
          <p:cNvPr id="6" name="Content Placeholder 5">
            <a:extLst>
              <a:ext uri="{FF2B5EF4-FFF2-40B4-BE49-F238E27FC236}">
                <a16:creationId xmlns:a16="http://schemas.microsoft.com/office/drawing/2014/main" id="{076AB62D-1B89-473C-814A-4F815B6BE7A6}"/>
              </a:ext>
            </a:extLst>
          </p:cNvPr>
          <p:cNvSpPr>
            <a:spLocks noGrp="1"/>
          </p:cNvSpPr>
          <p:nvPr>
            <p:ph idx="1"/>
          </p:nvPr>
        </p:nvSpPr>
        <p:spPr>
          <a:xfrm>
            <a:off x="749508" y="1633928"/>
            <a:ext cx="12118132" cy="4874161"/>
          </a:xfrm>
        </p:spPr>
        <p:txBody>
          <a:bodyPr/>
          <a:lstStyle/>
          <a:p>
            <a:r>
              <a:rPr lang="en-US"/>
              <a:t>Post </a:t>
            </a:r>
            <a:r>
              <a:rPr lang="en-US" dirty="0"/>
              <a:t>listening session survey</a:t>
            </a:r>
          </a:p>
          <a:p>
            <a:r>
              <a:rPr lang="en-US" dirty="0">
                <a:hlinkClick r:id="rId2"/>
              </a:rPr>
              <a:t>ann.kayrish@ncoa.org </a:t>
            </a:r>
            <a:endParaRPr lang="en-US" dirty="0"/>
          </a:p>
          <a:p>
            <a:endParaRPr lang="en-US" dirty="0"/>
          </a:p>
        </p:txBody>
      </p:sp>
      <p:sp>
        <p:nvSpPr>
          <p:cNvPr id="4" name="Slide Number Placeholder 3">
            <a:extLst>
              <a:ext uri="{FF2B5EF4-FFF2-40B4-BE49-F238E27FC236}">
                <a16:creationId xmlns:a16="http://schemas.microsoft.com/office/drawing/2014/main" id="{109E8020-F315-9A40-9FFA-294387376837}"/>
              </a:ext>
            </a:extLst>
          </p:cNvPr>
          <p:cNvSpPr>
            <a:spLocks noGrp="1"/>
          </p:cNvSpPr>
          <p:nvPr>
            <p:ph type="sldNum" sz="quarter" idx="4294967295"/>
          </p:nvPr>
        </p:nvSpPr>
        <p:spPr>
          <a:xfrm>
            <a:off x="12374563" y="7204075"/>
            <a:ext cx="1443037" cy="568325"/>
          </a:xfrm>
        </p:spPr>
        <p:txBody>
          <a:bodyPr/>
          <a:lstStyle/>
          <a:p>
            <a:fld id="{7407AE2B-5099-7E47-BBD9-B1DA69B8770E}" type="slidenum">
              <a:rPr lang="en-US" smtClean="0"/>
              <a:pPr/>
              <a:t>10</a:t>
            </a:fld>
            <a:endParaRPr lang="en-US"/>
          </a:p>
        </p:txBody>
      </p:sp>
      <p:pic>
        <p:nvPicPr>
          <p:cNvPr id="20" name="Picture 19" descr="A close up of a sign&#10;&#10;Description automatically generated">
            <a:extLst>
              <a:ext uri="{FF2B5EF4-FFF2-40B4-BE49-F238E27FC236}">
                <a16:creationId xmlns:a16="http://schemas.microsoft.com/office/drawing/2014/main" id="{4CAEF1E3-077D-4316-A9C1-36F21022F55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21184936">
            <a:off x="7184743" y="2347625"/>
            <a:ext cx="4808961" cy="2632273"/>
          </a:xfrm>
          <a:prstGeom prst="rect">
            <a:avLst/>
          </a:prstGeom>
        </p:spPr>
      </p:pic>
    </p:spTree>
    <p:extLst>
      <p:ext uri="{BB962C8B-B14F-4D97-AF65-F5344CB8AC3E}">
        <p14:creationId xmlns:p14="http://schemas.microsoft.com/office/powerpoint/2010/main" val="3999778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D173-02BC-484E-9E3E-3457D9FBA3E6}"/>
              </a:ext>
            </a:extLst>
          </p:cNvPr>
          <p:cNvSpPr>
            <a:spLocks noGrp="1"/>
          </p:cNvSpPr>
          <p:nvPr>
            <p:ph type="title"/>
          </p:nvPr>
        </p:nvSpPr>
        <p:spPr>
          <a:xfrm>
            <a:off x="983848" y="439839"/>
            <a:ext cx="11898775" cy="1111169"/>
          </a:xfrm>
        </p:spPr>
        <p:txBody>
          <a:bodyPr>
            <a:normAutofit/>
          </a:bodyPr>
          <a:lstStyle/>
          <a:p>
            <a:r>
              <a:rPr lang="en-US" sz="4000"/>
              <a:t>On Today’s Call</a:t>
            </a:r>
            <a:endParaRPr lang="en-US" sz="4000" dirty="0"/>
          </a:p>
        </p:txBody>
      </p:sp>
      <p:sp>
        <p:nvSpPr>
          <p:cNvPr id="4" name="Slide Number Placeholder 3">
            <a:extLst>
              <a:ext uri="{FF2B5EF4-FFF2-40B4-BE49-F238E27FC236}">
                <a16:creationId xmlns:a16="http://schemas.microsoft.com/office/drawing/2014/main" id="{B05012B5-BEA0-0642-8EBB-EE1EEACC076D}"/>
              </a:ext>
            </a:extLst>
          </p:cNvPr>
          <p:cNvSpPr>
            <a:spLocks noGrp="1"/>
          </p:cNvSpPr>
          <p:nvPr>
            <p:ph type="sldNum" sz="quarter" idx="14"/>
          </p:nvPr>
        </p:nvSpPr>
        <p:spPr>
          <a:xfrm>
            <a:off x="12374880" y="7203877"/>
            <a:ext cx="1442730" cy="568536"/>
          </a:xfrm>
        </p:spPr>
        <p:txBody>
          <a:bodyPr/>
          <a:lstStyle/>
          <a:p>
            <a:fld id="{7407AE2B-5099-7E47-BBD9-B1DA69B8770E}" type="slidenum">
              <a:rPr lang="en-US" smtClean="0"/>
              <a:pPr/>
              <a:t>2</a:t>
            </a:fld>
            <a:endParaRPr lang="en-US"/>
          </a:p>
        </p:txBody>
      </p:sp>
      <p:graphicFrame>
        <p:nvGraphicFramePr>
          <p:cNvPr id="6" name="Diagram 5">
            <a:extLst>
              <a:ext uri="{FF2B5EF4-FFF2-40B4-BE49-F238E27FC236}">
                <a16:creationId xmlns:a16="http://schemas.microsoft.com/office/drawing/2014/main" id="{A21B4288-15D7-4B96-A02B-C60199127105}"/>
              </a:ext>
            </a:extLst>
          </p:cNvPr>
          <p:cNvGraphicFramePr/>
          <p:nvPr>
            <p:extLst>
              <p:ext uri="{D42A27DB-BD31-4B8C-83A1-F6EECF244321}">
                <p14:modId xmlns:p14="http://schemas.microsoft.com/office/powerpoint/2010/main" val="2084270369"/>
              </p:ext>
            </p:extLst>
          </p:nvPr>
        </p:nvGraphicFramePr>
        <p:xfrm>
          <a:off x="689811" y="1941095"/>
          <a:ext cx="12341727" cy="4491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000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314E-60A5-9C4A-BBE3-DCF4A487817A}"/>
              </a:ext>
            </a:extLst>
          </p:cNvPr>
          <p:cNvSpPr>
            <a:spLocks noGrp="1"/>
          </p:cNvSpPr>
          <p:nvPr>
            <p:ph type="title"/>
          </p:nvPr>
        </p:nvSpPr>
        <p:spPr/>
        <p:txBody>
          <a:bodyPr vert="horz" lIns="91440" tIns="45720" rIns="91440" bIns="45720" rtlCol="0" anchor="ctr">
            <a:normAutofit/>
          </a:bodyPr>
          <a:lstStyle/>
          <a:p>
            <a:pPr defTabSz="914400"/>
            <a:r>
              <a:rPr lang="en-US" sz="4400" kern="1200" dirty="0">
                <a:solidFill>
                  <a:schemeClr val="tx1"/>
                </a:solidFill>
                <a:latin typeface="+mj-lt"/>
                <a:ea typeface="+mj-ea"/>
                <a:cs typeface="+mj-cs"/>
              </a:rPr>
              <a:t>Polling </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questions</a:t>
            </a:r>
          </a:p>
        </p:txBody>
      </p:sp>
      <p:sp>
        <p:nvSpPr>
          <p:cNvPr id="29" name="Content Placeholder 28">
            <a:extLst>
              <a:ext uri="{FF2B5EF4-FFF2-40B4-BE49-F238E27FC236}">
                <a16:creationId xmlns:a16="http://schemas.microsoft.com/office/drawing/2014/main" id="{AE9D5157-9399-4391-82E6-330D59ADA228}"/>
              </a:ext>
            </a:extLst>
          </p:cNvPr>
          <p:cNvSpPr>
            <a:spLocks noGrp="1"/>
          </p:cNvSpPr>
          <p:nvPr>
            <p:ph idx="1"/>
          </p:nvPr>
        </p:nvSpPr>
        <p:spPr>
          <a:xfrm>
            <a:off x="10271050" y="1041992"/>
            <a:ext cx="3211033" cy="5224683"/>
          </a:xfrm>
        </p:spPr>
        <p:txBody>
          <a:bodyPr>
            <a:normAutofit/>
          </a:bodyPr>
          <a:lstStyle/>
          <a:p>
            <a:pPr marL="0" indent="0">
              <a:buNone/>
            </a:pPr>
            <a:r>
              <a:rPr lang="en-US" sz="4400" dirty="0"/>
              <a:t>Polling Questions</a:t>
            </a:r>
          </a:p>
        </p:txBody>
      </p:sp>
      <p:pic>
        <p:nvPicPr>
          <p:cNvPr id="27" name="Picture 26" descr="A close up of a logo&#10;&#10;Description automatically generated">
            <a:extLst>
              <a:ext uri="{FF2B5EF4-FFF2-40B4-BE49-F238E27FC236}">
                <a16:creationId xmlns:a16="http://schemas.microsoft.com/office/drawing/2014/main" id="{F48DD737-CE1D-4DEF-9AB6-095B48536C4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5790" y="485000"/>
            <a:ext cx="9525000" cy="5781675"/>
          </a:xfrm>
          <a:prstGeom prst="rect">
            <a:avLst/>
          </a:prstGeom>
        </p:spPr>
      </p:pic>
    </p:spTree>
    <p:extLst>
      <p:ext uri="{BB962C8B-B14F-4D97-AF65-F5344CB8AC3E}">
        <p14:creationId xmlns:p14="http://schemas.microsoft.com/office/powerpoint/2010/main" val="1740558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F2E3C-F96D-4E3C-8ED9-FB6922E066AA}"/>
              </a:ext>
            </a:extLst>
          </p:cNvPr>
          <p:cNvSpPr>
            <a:spLocks noGrp="1"/>
          </p:cNvSpPr>
          <p:nvPr>
            <p:ph type="title"/>
          </p:nvPr>
        </p:nvSpPr>
        <p:spPr>
          <a:xfrm>
            <a:off x="824458" y="361059"/>
            <a:ext cx="11752289" cy="1137958"/>
          </a:xfrm>
        </p:spPr>
        <p:txBody>
          <a:bodyPr>
            <a:normAutofit fontScale="90000"/>
          </a:bodyPr>
          <a:lstStyle/>
          <a:p>
            <a:r>
              <a:rPr lang="en-US" dirty="0"/>
              <a:t>Community Based Organizations Struggle to meet the Shifting Needs of Older Adults During COVID-19 </a:t>
            </a:r>
          </a:p>
        </p:txBody>
      </p:sp>
      <p:sp>
        <p:nvSpPr>
          <p:cNvPr id="5" name="Rectangle 1">
            <a:extLst>
              <a:ext uri="{FF2B5EF4-FFF2-40B4-BE49-F238E27FC236}">
                <a16:creationId xmlns:a16="http://schemas.microsoft.com/office/drawing/2014/main" id="{3321563F-9FDF-4E86-B7D3-2A7A3FAECAE6}"/>
              </a:ext>
            </a:extLst>
          </p:cNvPr>
          <p:cNvSpPr>
            <a:spLocks noGrp="1" noChangeArrowheads="1"/>
          </p:cNvSpPr>
          <p:nvPr>
            <p:ph idx="1"/>
          </p:nvPr>
        </p:nvSpPr>
        <p:spPr bwMode="auto">
          <a:xfrm>
            <a:off x="539646" y="1788153"/>
            <a:ext cx="12351896"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buClrTx/>
            </a:pPr>
            <a:r>
              <a:rPr lang="en-US" sz="3000" dirty="0"/>
              <a:t>Older adults’ most pressing needs are accessing and affording food and medicine and staying connected</a:t>
            </a:r>
            <a:r>
              <a:rPr lang="en-US" altLang="en-US" sz="3000" dirty="0">
                <a:ea typeface="Calibri" panose="020F0502020204030204" pitchFamily="34" charset="0"/>
              </a:rPr>
              <a:t> </a:t>
            </a:r>
          </a:p>
          <a:p>
            <a:pPr lvl="0" defTabSz="914400" eaLnBrk="0" fontAlgn="base" hangingPunct="0">
              <a:spcBef>
                <a:spcPct val="0"/>
              </a:spcBef>
              <a:spcAft>
                <a:spcPct val="0"/>
              </a:spcAft>
              <a:buClrTx/>
            </a:pPr>
            <a:r>
              <a:rPr lang="en-US" sz="3000" dirty="0"/>
              <a:t>CBOs have less capacity to serve older adults</a:t>
            </a:r>
            <a:r>
              <a:rPr kumimoji="0" lang="en-US" altLang="en-US" sz="3000" b="0" i="0" u="none" strike="noStrike" cap="none" normalizeH="0" baseline="0" dirty="0">
                <a:ln>
                  <a:noFill/>
                </a:ln>
                <a:solidFill>
                  <a:schemeClr val="tx1"/>
                </a:solidFill>
                <a:effectLst/>
                <a:ea typeface="Calibri" panose="020F0502020204030204" pitchFamily="34" charset="0"/>
              </a:rPr>
              <a:t> </a:t>
            </a:r>
          </a:p>
          <a:p>
            <a:pPr lvl="1" defTabSz="914400" eaLnBrk="0" fontAlgn="base" hangingPunct="0">
              <a:spcBef>
                <a:spcPct val="0"/>
              </a:spcBef>
              <a:spcAft>
                <a:spcPct val="0"/>
              </a:spcAft>
              <a:buClrTx/>
              <a:buFont typeface="Courier New" panose="02070309020205020404" pitchFamily="49" charset="0"/>
              <a:buChar char="o"/>
            </a:pPr>
            <a:r>
              <a:rPr kumimoji="0" lang="en-US" altLang="en-US" sz="3000" b="0" i="0" u="none" strike="noStrike" cap="none" normalizeH="0" baseline="0" dirty="0">
                <a:ln>
                  <a:noFill/>
                </a:ln>
                <a:solidFill>
                  <a:schemeClr val="tx1"/>
                </a:solidFill>
                <a:effectLst/>
                <a:ea typeface="Calibri" panose="020F0502020204030204" pitchFamily="34" charset="0"/>
              </a:rPr>
              <a:t>Drop in number of clients served  </a:t>
            </a:r>
          </a:p>
          <a:p>
            <a:pPr lvl="1" defTabSz="914400" eaLnBrk="0" fontAlgn="base" hangingPunct="0">
              <a:spcBef>
                <a:spcPct val="0"/>
              </a:spcBef>
              <a:spcAft>
                <a:spcPct val="0"/>
              </a:spcAft>
              <a:buClrTx/>
              <a:buFont typeface="Courier New" panose="02070309020205020404" pitchFamily="49" charset="0"/>
              <a:buChar char="o"/>
            </a:pPr>
            <a:r>
              <a:rPr lang="en-US" altLang="en-US" sz="3000" dirty="0">
                <a:ea typeface="Calibri" panose="020F0502020204030204" pitchFamily="34" charset="0"/>
              </a:rPr>
              <a:t>Reduce staff hours/lay offs</a:t>
            </a:r>
          </a:p>
          <a:p>
            <a:pPr lvl="1" defTabSz="914400" eaLnBrk="0" fontAlgn="base" hangingPunct="0">
              <a:spcBef>
                <a:spcPct val="0"/>
              </a:spcBef>
              <a:spcAft>
                <a:spcPct val="0"/>
              </a:spcAft>
              <a:buClrTx/>
              <a:buFont typeface="Courier New" panose="02070309020205020404" pitchFamily="49" charset="0"/>
              <a:buChar char="o"/>
            </a:pPr>
            <a:r>
              <a:rPr lang="en-US" altLang="en-US" sz="3000" dirty="0">
                <a:ea typeface="Calibri" panose="020F0502020204030204" pitchFamily="34" charset="0"/>
              </a:rPr>
              <a:t>Lost volunteer support </a:t>
            </a:r>
          </a:p>
          <a:p>
            <a:pPr lvl="0" defTabSz="914400" eaLnBrk="0" fontAlgn="base" hangingPunct="0">
              <a:spcBef>
                <a:spcPct val="0"/>
              </a:spcBef>
              <a:spcAft>
                <a:spcPct val="0"/>
              </a:spcAft>
              <a:buClrTx/>
            </a:pPr>
            <a:r>
              <a:rPr lang="en-US" sz="3000" dirty="0"/>
              <a:t>Vast majority providing phone or online services </a:t>
            </a:r>
            <a:endParaRPr lang="en-US" altLang="en-US" sz="3000" dirty="0">
              <a:ea typeface="Calibri" panose="020F0502020204030204" pitchFamily="34" charset="0"/>
            </a:endParaRPr>
          </a:p>
          <a:p>
            <a:pPr lvl="0" defTabSz="914400" eaLnBrk="0" fontAlgn="base" hangingPunct="0">
              <a:spcBef>
                <a:spcPct val="0"/>
              </a:spcBef>
              <a:spcAft>
                <a:spcPct val="0"/>
              </a:spcAft>
              <a:buClrTx/>
            </a:pPr>
            <a:r>
              <a:rPr lang="en-US" sz="3000" dirty="0"/>
              <a:t>Technology remains a barrier to serving older adults</a:t>
            </a:r>
            <a:endParaRPr lang="en-US" altLang="en-US" sz="3000" dirty="0">
              <a:ea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2400" b="0" i="0" u="none" strike="noStrike" cap="none" normalizeH="0" baseline="0" dirty="0">
                <a:ln>
                  <a:noFill/>
                </a:ln>
                <a:solidFill>
                  <a:srgbClr val="0563C1"/>
                </a:solidFill>
                <a:effectLst/>
                <a:latin typeface="Arial" panose="020B0604020202020204" pitchFamily="34" charset="0"/>
                <a:ea typeface="Calibri" panose="020F0502020204030204" pitchFamily="34" charset="0"/>
                <a:hlinkClick r:id="rId3"/>
              </a:rPr>
              <a:t>https://www.ncoa.org/news/press-releases/community-based-organizations-struggle-to-meet-shifting-needs-of-older-adults-during-covid-19/</a:t>
            </a:r>
            <a:r>
              <a:rPr kumimoji="0" lang="en-US" altLang="en-US" sz="2400" b="0" i="0" u="none" strike="noStrike" cap="none" normalizeH="0" baseline="0" dirty="0">
                <a:ln>
                  <a:noFill/>
                </a:ln>
                <a:solidFill>
                  <a:schemeClr val="tx1"/>
                </a:solidFill>
                <a:effectLst/>
                <a:latin typeface="Arial" panose="020B0604020202020204" pitchFamily="34" charset="0"/>
              </a:rPr>
              <a:t> </a:t>
            </a:r>
          </a:p>
        </p:txBody>
      </p:sp>
      <p:sp>
        <p:nvSpPr>
          <p:cNvPr id="4" name="Footer Placeholder 3">
            <a:extLst>
              <a:ext uri="{FF2B5EF4-FFF2-40B4-BE49-F238E27FC236}">
                <a16:creationId xmlns:a16="http://schemas.microsoft.com/office/drawing/2014/main" id="{4037B787-B33B-41DC-B17F-A228054B7C5A}"/>
              </a:ext>
            </a:extLst>
          </p:cNvPr>
          <p:cNvSpPr>
            <a:spLocks noGrp="1"/>
          </p:cNvSpPr>
          <p:nvPr>
            <p:ph type="ftr" sz="quarter" idx="3"/>
          </p:nvPr>
        </p:nvSpPr>
        <p:spPr/>
        <p:txBody>
          <a:bodyPr/>
          <a:lstStyle/>
          <a:p>
            <a:r>
              <a:rPr lang="en-US"/>
              <a:t>#AgeAction2019</a:t>
            </a:r>
          </a:p>
        </p:txBody>
      </p:sp>
    </p:spTree>
    <p:extLst>
      <p:ext uri="{BB962C8B-B14F-4D97-AF65-F5344CB8AC3E}">
        <p14:creationId xmlns:p14="http://schemas.microsoft.com/office/powerpoint/2010/main" val="145905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B7CDDA-3E51-4619-9F0A-EDA5785277B2}"/>
              </a:ext>
            </a:extLst>
          </p:cNvPr>
          <p:cNvSpPr>
            <a:spLocks noGrp="1"/>
          </p:cNvSpPr>
          <p:nvPr>
            <p:ph type="title"/>
          </p:nvPr>
        </p:nvSpPr>
        <p:spPr>
          <a:xfrm>
            <a:off x="705853" y="361059"/>
            <a:ext cx="12161787" cy="1287870"/>
          </a:xfrm>
        </p:spPr>
        <p:txBody>
          <a:bodyPr/>
          <a:lstStyle/>
          <a:p>
            <a:r>
              <a:rPr lang="en-US" dirty="0"/>
              <a:t>Discussion Questions </a:t>
            </a:r>
          </a:p>
        </p:txBody>
      </p:sp>
      <p:sp>
        <p:nvSpPr>
          <p:cNvPr id="7" name="Content Placeholder 6">
            <a:extLst>
              <a:ext uri="{FF2B5EF4-FFF2-40B4-BE49-F238E27FC236}">
                <a16:creationId xmlns:a16="http://schemas.microsoft.com/office/drawing/2014/main" id="{5CAF5F70-03E1-4897-8B9F-00958FC44880}"/>
              </a:ext>
            </a:extLst>
          </p:cNvPr>
          <p:cNvSpPr>
            <a:spLocks noGrp="1"/>
          </p:cNvSpPr>
          <p:nvPr>
            <p:ph idx="1"/>
          </p:nvPr>
        </p:nvSpPr>
        <p:spPr>
          <a:xfrm>
            <a:off x="705853" y="1648929"/>
            <a:ext cx="6504416" cy="5306507"/>
          </a:xfrm>
        </p:spPr>
        <p:txBody>
          <a:bodyPr>
            <a:normAutofit/>
          </a:bodyPr>
          <a:lstStyle/>
          <a:p>
            <a:pPr lvl="0"/>
            <a:r>
              <a:rPr lang="en-US" dirty="0"/>
              <a:t>Since face to face counseling is no longer an option, how is your office helping clients apply for benefits?  </a:t>
            </a:r>
          </a:p>
          <a:p>
            <a:pPr lvl="0"/>
            <a:r>
              <a:rPr lang="en-US" dirty="0"/>
              <a:t>What obstacle(s) are you facing in the application process and how have you overcome them?  </a:t>
            </a:r>
          </a:p>
          <a:p>
            <a:pPr lvl="0"/>
            <a:r>
              <a:rPr lang="en-US" dirty="0"/>
              <a:t>Are you currently conducting any outreach efforts and if so what do they look like?  </a:t>
            </a:r>
          </a:p>
          <a:p>
            <a:endParaRPr lang="en-US" dirty="0"/>
          </a:p>
        </p:txBody>
      </p:sp>
      <p:sp>
        <p:nvSpPr>
          <p:cNvPr id="5" name="Slide Number Placeholder 4">
            <a:extLst>
              <a:ext uri="{FF2B5EF4-FFF2-40B4-BE49-F238E27FC236}">
                <a16:creationId xmlns:a16="http://schemas.microsoft.com/office/drawing/2014/main" id="{18EBE964-71F4-E14C-82D3-BD3E5ACC1986}"/>
              </a:ext>
            </a:extLst>
          </p:cNvPr>
          <p:cNvSpPr>
            <a:spLocks noGrp="1"/>
          </p:cNvSpPr>
          <p:nvPr>
            <p:ph type="sldNum" sz="quarter" idx="4294967295"/>
          </p:nvPr>
        </p:nvSpPr>
        <p:spPr>
          <a:xfrm>
            <a:off x="12374563" y="7204075"/>
            <a:ext cx="1443037" cy="568325"/>
          </a:xfrm>
        </p:spPr>
        <p:txBody>
          <a:bodyPr/>
          <a:lstStyle/>
          <a:p>
            <a:fld id="{7407AE2B-5099-7E47-BBD9-B1DA69B8770E}" type="slidenum">
              <a:rPr lang="en-US" smtClean="0"/>
              <a:pPr/>
              <a:t>5</a:t>
            </a:fld>
            <a:endParaRPr lang="en-US"/>
          </a:p>
        </p:txBody>
      </p:sp>
      <p:pic>
        <p:nvPicPr>
          <p:cNvPr id="9" name="Picture 8">
            <a:extLst>
              <a:ext uri="{FF2B5EF4-FFF2-40B4-BE49-F238E27FC236}">
                <a16:creationId xmlns:a16="http://schemas.microsoft.com/office/drawing/2014/main" id="{D1EDAD8B-1BE9-4946-B803-464B60FB388E}"/>
              </a:ext>
            </a:extLst>
          </p:cNvPr>
          <p:cNvPicPr>
            <a:picLocks noChangeAspect="1"/>
          </p:cNvPicPr>
          <p:nvPr/>
        </p:nvPicPr>
        <p:blipFill rotWithShape="1">
          <a:blip r:embed="rId2"/>
          <a:srcRect r="1658" b="12382"/>
          <a:stretch/>
        </p:blipFill>
        <p:spPr>
          <a:xfrm>
            <a:off x="7792911" y="2008694"/>
            <a:ext cx="5074729" cy="3102952"/>
          </a:xfrm>
          <a:prstGeom prst="rect">
            <a:avLst/>
          </a:prstGeom>
        </p:spPr>
      </p:pic>
    </p:spTree>
    <p:extLst>
      <p:ext uri="{BB962C8B-B14F-4D97-AF65-F5344CB8AC3E}">
        <p14:creationId xmlns:p14="http://schemas.microsoft.com/office/powerpoint/2010/main" val="1365326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129D78-F9F4-48A5-9D2A-E49B60C3EB5D}"/>
              </a:ext>
            </a:extLst>
          </p:cNvPr>
          <p:cNvSpPr>
            <a:spLocks noGrp="1"/>
          </p:cNvSpPr>
          <p:nvPr>
            <p:ph type="title"/>
          </p:nvPr>
        </p:nvSpPr>
        <p:spPr>
          <a:xfrm>
            <a:off x="705853" y="361058"/>
            <a:ext cx="11903242" cy="1034605"/>
          </a:xfrm>
        </p:spPr>
        <p:txBody>
          <a:bodyPr/>
          <a:lstStyle/>
          <a:p>
            <a:r>
              <a:rPr lang="en-US" dirty="0"/>
              <a:t>Key Resources about COVID-19</a:t>
            </a:r>
          </a:p>
        </p:txBody>
      </p:sp>
      <p:pic>
        <p:nvPicPr>
          <p:cNvPr id="11" name="Content Placeholder 10">
            <a:extLst>
              <a:ext uri="{FF2B5EF4-FFF2-40B4-BE49-F238E27FC236}">
                <a16:creationId xmlns:a16="http://schemas.microsoft.com/office/drawing/2014/main" id="{01322C81-A8DC-467B-B8F8-672A60FC8CE1}"/>
              </a:ext>
            </a:extLst>
          </p:cNvPr>
          <p:cNvPicPr>
            <a:picLocks noGrp="1" noChangeAspect="1"/>
          </p:cNvPicPr>
          <p:nvPr>
            <p:ph idx="1"/>
          </p:nvPr>
        </p:nvPicPr>
        <p:blipFill rotWithShape="1">
          <a:blip r:embed="rId3"/>
          <a:srcRect l="-932" t="9049" r="4535" b="23925"/>
          <a:stretch/>
        </p:blipFill>
        <p:spPr>
          <a:xfrm>
            <a:off x="375266" y="1444900"/>
            <a:ext cx="9450123" cy="3694301"/>
          </a:xfrm>
          <a:prstGeom prst="rect">
            <a:avLst/>
          </a:prstGeom>
        </p:spPr>
      </p:pic>
      <p:sp>
        <p:nvSpPr>
          <p:cNvPr id="4" name="Slide Number Placeholder 3">
            <a:extLst>
              <a:ext uri="{FF2B5EF4-FFF2-40B4-BE49-F238E27FC236}">
                <a16:creationId xmlns:a16="http://schemas.microsoft.com/office/drawing/2014/main" id="{E19B0803-60BE-42D6-ACED-7ED77101265B}"/>
              </a:ext>
            </a:extLst>
          </p:cNvPr>
          <p:cNvSpPr>
            <a:spLocks noGrp="1"/>
          </p:cNvSpPr>
          <p:nvPr>
            <p:ph type="sldNum" sz="quarter" idx="4294967295"/>
          </p:nvPr>
        </p:nvSpPr>
        <p:spPr>
          <a:xfrm>
            <a:off x="0" y="7340600"/>
            <a:ext cx="1266825" cy="368300"/>
          </a:xfrm>
        </p:spPr>
        <p:txBody>
          <a:bodyPr/>
          <a:lstStyle/>
          <a:p>
            <a:pPr>
              <a:defRPr/>
            </a:pPr>
            <a:fld id="{B6F15528-21DE-4FAA-801E-634DDDAF4B2B}" type="slidenum">
              <a:rPr lang="en-US">
                <a:latin typeface="Calibri"/>
              </a:rPr>
              <a:pPr>
                <a:defRPr/>
              </a:pPr>
              <a:t>6</a:t>
            </a:fld>
            <a:endParaRPr lang="en-US" dirty="0">
              <a:latin typeface="Calibri"/>
            </a:endParaRPr>
          </a:p>
        </p:txBody>
      </p:sp>
      <p:sp>
        <p:nvSpPr>
          <p:cNvPr id="6" name="Content Placeholder 3">
            <a:extLst>
              <a:ext uri="{FF2B5EF4-FFF2-40B4-BE49-F238E27FC236}">
                <a16:creationId xmlns:a16="http://schemas.microsoft.com/office/drawing/2014/main" id="{04CD1BF4-BE0D-425E-A193-D10BE76A5203}"/>
              </a:ext>
            </a:extLst>
          </p:cNvPr>
          <p:cNvSpPr txBox="1">
            <a:spLocks/>
          </p:cNvSpPr>
          <p:nvPr/>
        </p:nvSpPr>
        <p:spPr>
          <a:xfrm>
            <a:off x="1026694" y="5694946"/>
            <a:ext cx="6723177" cy="892521"/>
          </a:xfrm>
          <a:prstGeom prst="rect">
            <a:avLst/>
          </a:prstGeom>
        </p:spPr>
        <p:txBody>
          <a:bodyPr vert="horz" lIns="103632" tIns="51816" rIns="103632" bIns="51816"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67" dirty="0">
                <a:solidFill>
                  <a:prstClr val="black"/>
                </a:solidFill>
                <a:latin typeface="Calibri"/>
                <a:hlinkClick r:id="rId4"/>
              </a:rPr>
              <a:t> Key Resources about COVID-19</a:t>
            </a:r>
            <a:endParaRPr lang="en-US" sz="3967" dirty="0">
              <a:solidFill>
                <a:prstClr val="black"/>
              </a:solidFill>
              <a:latin typeface="Calibri"/>
            </a:endParaRPr>
          </a:p>
          <a:p>
            <a:endParaRPr lang="en-US" sz="2720" dirty="0">
              <a:solidFill>
                <a:prstClr val="black"/>
              </a:solidFill>
              <a:latin typeface="Calibri"/>
            </a:endParaRPr>
          </a:p>
          <a:p>
            <a:endParaRPr lang="en-US" sz="2720" dirty="0">
              <a:solidFill>
                <a:prstClr val="black"/>
              </a:solidFill>
              <a:latin typeface="Calibri"/>
            </a:endParaRPr>
          </a:p>
          <a:p>
            <a:endParaRPr lang="en-US" sz="2720" dirty="0">
              <a:solidFill>
                <a:prstClr val="black"/>
              </a:solidFill>
              <a:latin typeface="Calibri"/>
            </a:endParaRPr>
          </a:p>
          <a:p>
            <a:endParaRPr lang="en-US" sz="2720" dirty="0">
              <a:solidFill>
                <a:prstClr val="black"/>
              </a:solidFill>
              <a:latin typeface="Calibri"/>
            </a:endParaRPr>
          </a:p>
          <a:p>
            <a:endParaRPr lang="en-US" sz="2720" dirty="0">
              <a:solidFill>
                <a:prstClr val="black"/>
              </a:solidFill>
              <a:latin typeface="Calibri"/>
            </a:endParaRPr>
          </a:p>
          <a:p>
            <a:endParaRPr lang="en-US" sz="2720" dirty="0">
              <a:solidFill>
                <a:prstClr val="black"/>
              </a:solidFill>
              <a:latin typeface="Calibri"/>
            </a:endParaRPr>
          </a:p>
        </p:txBody>
      </p:sp>
      <p:sp>
        <p:nvSpPr>
          <p:cNvPr id="5" name="Rectangle 4">
            <a:extLst>
              <a:ext uri="{FF2B5EF4-FFF2-40B4-BE49-F238E27FC236}">
                <a16:creationId xmlns:a16="http://schemas.microsoft.com/office/drawing/2014/main" id="{4358FE56-0743-4AF9-8371-AB8E45498E51}"/>
              </a:ext>
            </a:extLst>
          </p:cNvPr>
          <p:cNvSpPr/>
          <p:nvPr/>
        </p:nvSpPr>
        <p:spPr>
          <a:xfrm>
            <a:off x="705852" y="3375605"/>
            <a:ext cx="5101389" cy="650499"/>
          </a:xfrm>
          <a:prstGeom prst="rect">
            <a:avLst/>
          </a:prstGeom>
        </p:spPr>
        <p:txBody>
          <a:bodyPr wrap="square">
            <a:spAutoFit/>
          </a:bodyPr>
          <a:lstStyle/>
          <a:p>
            <a:pPr lvl="0"/>
            <a:r>
              <a:rPr lang="en-US" sz="3627" dirty="0">
                <a:solidFill>
                  <a:schemeClr val="bg1"/>
                </a:solidFill>
                <a:hlinkClick r:id="rId5">
                  <a:extLst>
                    <a:ext uri="{A12FA001-AC4F-418D-AE19-62706E023703}">
                      <ahyp:hlinkClr xmlns:ahyp="http://schemas.microsoft.com/office/drawing/2018/hyperlinkcolor" val="tx"/>
                    </a:ext>
                  </a:extLst>
                </a:hlinkClick>
              </a:rPr>
              <a:t>https://www.ncoa.org/</a:t>
            </a:r>
            <a:r>
              <a:rPr lang="en-US" sz="3627" dirty="0">
                <a:solidFill>
                  <a:schemeClr val="bg1"/>
                </a:solidFill>
              </a:rPr>
              <a:t>: </a:t>
            </a:r>
          </a:p>
        </p:txBody>
      </p:sp>
      <p:pic>
        <p:nvPicPr>
          <p:cNvPr id="7" name="Picture 6">
            <a:extLst>
              <a:ext uri="{FF2B5EF4-FFF2-40B4-BE49-F238E27FC236}">
                <a16:creationId xmlns:a16="http://schemas.microsoft.com/office/drawing/2014/main" id="{17FBD7A8-132C-40A9-ACD6-DAA5842717A7}"/>
              </a:ext>
            </a:extLst>
          </p:cNvPr>
          <p:cNvPicPr>
            <a:picLocks noChangeAspect="1"/>
          </p:cNvPicPr>
          <p:nvPr/>
        </p:nvPicPr>
        <p:blipFill rotWithShape="1">
          <a:blip r:embed="rId6"/>
          <a:srcRect l="65000" t="23368" r="8824" b="29072"/>
          <a:stretch/>
        </p:blipFill>
        <p:spPr>
          <a:xfrm>
            <a:off x="10025990" y="2892761"/>
            <a:ext cx="3616945" cy="3694706"/>
          </a:xfrm>
          <a:prstGeom prst="rect">
            <a:avLst/>
          </a:prstGeom>
        </p:spPr>
      </p:pic>
    </p:spTree>
    <p:extLst>
      <p:ext uri="{BB962C8B-B14F-4D97-AF65-F5344CB8AC3E}">
        <p14:creationId xmlns:p14="http://schemas.microsoft.com/office/powerpoint/2010/main" val="115846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50C3F-7E75-4100-9E99-7161788A0E2A}"/>
              </a:ext>
            </a:extLst>
          </p:cNvPr>
          <p:cNvSpPr>
            <a:spLocks noGrp="1"/>
          </p:cNvSpPr>
          <p:nvPr>
            <p:ph type="title"/>
          </p:nvPr>
        </p:nvSpPr>
        <p:spPr>
          <a:xfrm>
            <a:off x="659567" y="352302"/>
            <a:ext cx="5471993" cy="5298566"/>
          </a:xfrm>
        </p:spPr>
        <p:txBody>
          <a:bodyPr/>
          <a:lstStyle/>
          <a:p>
            <a:pPr algn="ctr"/>
            <a:r>
              <a:rPr lang="en-US" sz="3400" dirty="0">
                <a:solidFill>
                  <a:schemeClr val="tx1"/>
                </a:solidFill>
              </a:rPr>
              <a:t>COVID-19 Medicare Coverage Q&amp;A Tip Sheet</a:t>
            </a:r>
            <a:br>
              <a:rPr lang="en-US" sz="3400" dirty="0"/>
            </a:br>
            <a:br>
              <a:rPr lang="en-US" sz="2720" dirty="0"/>
            </a:br>
            <a:r>
              <a:rPr lang="en-US" sz="2267" dirty="0">
                <a:solidFill>
                  <a:schemeClr val="tx1"/>
                </a:solidFill>
              </a:rPr>
              <a:t>Available at:</a:t>
            </a:r>
            <a:br>
              <a:rPr lang="en-US" sz="2267" dirty="0">
                <a:solidFill>
                  <a:schemeClr val="tx1"/>
                </a:solidFill>
              </a:rPr>
            </a:br>
            <a:br>
              <a:rPr lang="en-US" sz="2267" dirty="0">
                <a:solidFill>
                  <a:schemeClr val="tx1"/>
                </a:solidFill>
              </a:rPr>
            </a:br>
            <a:r>
              <a:rPr lang="en-US" sz="2400" dirty="0">
                <a:hlinkClick r:id="rId2"/>
              </a:rPr>
              <a:t>https://d2mkcg26uvg1cz.cloudfront.net/wp-content/uploads/COVID-19_Medicare-Coverage_Q__A_sheet-4-22-20.pdf</a:t>
            </a:r>
            <a:br>
              <a:rPr lang="en-US" sz="2267" dirty="0">
                <a:solidFill>
                  <a:schemeClr val="tx1"/>
                </a:solidFill>
              </a:rPr>
            </a:br>
            <a:br>
              <a:rPr lang="en-US" sz="2267" dirty="0">
                <a:solidFill>
                  <a:schemeClr val="tx1"/>
                </a:solidFill>
              </a:rPr>
            </a:br>
            <a:br>
              <a:rPr lang="en-US" sz="2267" dirty="0">
                <a:solidFill>
                  <a:schemeClr val="tx1"/>
                </a:solidFill>
              </a:rPr>
            </a:br>
            <a:br>
              <a:rPr lang="en-US" sz="2267" dirty="0">
                <a:solidFill>
                  <a:schemeClr val="tx1"/>
                </a:solidFill>
              </a:rPr>
            </a:br>
            <a:br>
              <a:rPr lang="en-US" sz="2267" dirty="0">
                <a:solidFill>
                  <a:schemeClr val="tx1"/>
                </a:solidFill>
              </a:rPr>
            </a:br>
            <a:br>
              <a:rPr lang="en-US" sz="2267" dirty="0">
                <a:solidFill>
                  <a:schemeClr val="tx1"/>
                </a:solidFill>
              </a:rPr>
            </a:br>
            <a:r>
              <a:rPr lang="en-US" sz="2267" dirty="0">
                <a:hlinkClick r:id="rId3"/>
              </a:rPr>
              <a:t>/</a:t>
            </a:r>
            <a:r>
              <a:rPr lang="en-US" sz="2267" dirty="0"/>
              <a:t> </a:t>
            </a:r>
            <a:endParaRPr lang="en-US" sz="2267" dirty="0">
              <a:solidFill>
                <a:schemeClr val="tx1"/>
              </a:solidFill>
            </a:endParaRPr>
          </a:p>
        </p:txBody>
      </p:sp>
      <p:sp>
        <p:nvSpPr>
          <p:cNvPr id="4" name="Slide Number Placeholder 3">
            <a:extLst>
              <a:ext uri="{FF2B5EF4-FFF2-40B4-BE49-F238E27FC236}">
                <a16:creationId xmlns:a16="http://schemas.microsoft.com/office/drawing/2014/main" id="{A8BE5355-32C4-47C7-9246-3C12F9F5993B}"/>
              </a:ext>
            </a:extLst>
          </p:cNvPr>
          <p:cNvSpPr>
            <a:spLocks noGrp="1"/>
          </p:cNvSpPr>
          <p:nvPr>
            <p:ph type="sldNum" sz="quarter" idx="11"/>
          </p:nvPr>
        </p:nvSpPr>
        <p:spPr/>
        <p:txBody>
          <a:bodyPr/>
          <a:lstStyle/>
          <a:p>
            <a:pPr algn="ctr"/>
            <a:fld id="{B6F15528-21DE-4FAA-801E-634DDDAF4B2B}" type="slidenum">
              <a:rPr lang="en-US" smtClean="0"/>
              <a:pPr algn="ctr"/>
              <a:t>7</a:t>
            </a:fld>
            <a:endParaRPr lang="en-US" dirty="0"/>
          </a:p>
        </p:txBody>
      </p:sp>
      <p:pic>
        <p:nvPicPr>
          <p:cNvPr id="5" name="Picture 4">
            <a:extLst>
              <a:ext uri="{FF2B5EF4-FFF2-40B4-BE49-F238E27FC236}">
                <a16:creationId xmlns:a16="http://schemas.microsoft.com/office/drawing/2014/main" id="{9410CD36-7A04-4FD1-882C-F02211935ABF}"/>
              </a:ext>
            </a:extLst>
          </p:cNvPr>
          <p:cNvPicPr>
            <a:picLocks noChangeAspect="1"/>
          </p:cNvPicPr>
          <p:nvPr/>
        </p:nvPicPr>
        <p:blipFill>
          <a:blip r:embed="rId4"/>
          <a:stretch>
            <a:fillRect/>
          </a:stretch>
        </p:blipFill>
        <p:spPr>
          <a:xfrm>
            <a:off x="7686042" y="202437"/>
            <a:ext cx="5190550" cy="6672199"/>
          </a:xfrm>
          <a:prstGeom prst="rect">
            <a:avLst/>
          </a:prstGeom>
          <a:ln>
            <a:solidFill>
              <a:schemeClr val="tx2"/>
            </a:solidFill>
          </a:ln>
        </p:spPr>
      </p:pic>
    </p:spTree>
    <p:extLst>
      <p:ext uri="{BB962C8B-B14F-4D97-AF65-F5344CB8AC3E}">
        <p14:creationId xmlns:p14="http://schemas.microsoft.com/office/powerpoint/2010/main" val="24933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50C3F-7E75-4100-9E99-7161788A0E2A}"/>
              </a:ext>
            </a:extLst>
          </p:cNvPr>
          <p:cNvSpPr>
            <a:spLocks noGrp="1"/>
          </p:cNvSpPr>
          <p:nvPr>
            <p:ph type="title"/>
          </p:nvPr>
        </p:nvSpPr>
        <p:spPr>
          <a:xfrm>
            <a:off x="494675" y="948029"/>
            <a:ext cx="5982325" cy="4596771"/>
          </a:xfrm>
        </p:spPr>
        <p:txBody>
          <a:bodyPr/>
          <a:lstStyle/>
          <a:p>
            <a:pPr algn="ctr"/>
            <a:r>
              <a:rPr lang="en-US" sz="3400" dirty="0">
                <a:solidFill>
                  <a:schemeClr val="tx1"/>
                </a:solidFill>
              </a:rPr>
              <a:t>Successful Practices: Telework &amp; Outreach During the COVID-19 Pandemic Tip Sheet</a:t>
            </a:r>
            <a:br>
              <a:rPr lang="en-US" sz="3627" dirty="0">
                <a:solidFill>
                  <a:schemeClr val="tx1"/>
                </a:solidFill>
              </a:rPr>
            </a:br>
            <a:br>
              <a:rPr lang="en-US" sz="2720" dirty="0"/>
            </a:br>
            <a:r>
              <a:rPr lang="en-US" sz="2267" dirty="0">
                <a:solidFill>
                  <a:schemeClr val="tx1"/>
                </a:solidFill>
              </a:rPr>
              <a:t>Available at</a:t>
            </a:r>
            <a:br>
              <a:rPr lang="en-US" sz="2267" dirty="0">
                <a:solidFill>
                  <a:schemeClr val="tx1"/>
                </a:solidFill>
              </a:rPr>
            </a:br>
            <a:br>
              <a:rPr lang="en-US" sz="2267" dirty="0">
                <a:solidFill>
                  <a:schemeClr val="tx1"/>
                </a:solidFill>
              </a:rPr>
            </a:br>
            <a:r>
              <a:rPr lang="en-US" sz="2267" dirty="0">
                <a:solidFill>
                  <a:schemeClr val="tx1"/>
                </a:solidFill>
                <a:hlinkClick r:id="rId3"/>
              </a:rPr>
              <a:t>https://www.ncoa.org/wp-content/uploads/COVID-Successful-Practices.pdf</a:t>
            </a:r>
            <a:br>
              <a:rPr lang="en-US" sz="2267" dirty="0">
                <a:solidFill>
                  <a:schemeClr val="tx1"/>
                </a:solidFill>
              </a:rPr>
            </a:br>
            <a:br>
              <a:rPr lang="en-US" sz="2267" dirty="0">
                <a:solidFill>
                  <a:schemeClr val="tx1"/>
                </a:solidFill>
              </a:rPr>
            </a:br>
            <a:r>
              <a:rPr lang="en-US" sz="2267" dirty="0">
                <a:solidFill>
                  <a:schemeClr val="tx1"/>
                </a:solidFill>
              </a:rPr>
              <a:t> </a:t>
            </a:r>
          </a:p>
        </p:txBody>
      </p:sp>
      <p:sp>
        <p:nvSpPr>
          <p:cNvPr id="4" name="Slide Number Placeholder 3">
            <a:extLst>
              <a:ext uri="{FF2B5EF4-FFF2-40B4-BE49-F238E27FC236}">
                <a16:creationId xmlns:a16="http://schemas.microsoft.com/office/drawing/2014/main" id="{A8BE5355-32C4-47C7-9246-3C12F9F5993B}"/>
              </a:ext>
            </a:extLst>
          </p:cNvPr>
          <p:cNvSpPr>
            <a:spLocks noGrp="1"/>
          </p:cNvSpPr>
          <p:nvPr>
            <p:ph type="sldNum" sz="quarter" idx="11"/>
          </p:nvPr>
        </p:nvSpPr>
        <p:spPr/>
        <p:txBody>
          <a:bodyPr/>
          <a:lstStyle/>
          <a:p>
            <a:pPr algn="ctr"/>
            <a:fld id="{B6F15528-21DE-4FAA-801E-634DDDAF4B2B}" type="slidenum">
              <a:rPr lang="en-US" smtClean="0"/>
              <a:pPr algn="ctr"/>
              <a:t>8</a:t>
            </a:fld>
            <a:endParaRPr lang="en-US" dirty="0"/>
          </a:p>
        </p:txBody>
      </p:sp>
      <p:pic>
        <p:nvPicPr>
          <p:cNvPr id="6" name="Picture 5">
            <a:extLst>
              <a:ext uri="{FF2B5EF4-FFF2-40B4-BE49-F238E27FC236}">
                <a16:creationId xmlns:a16="http://schemas.microsoft.com/office/drawing/2014/main" id="{359CDC0A-A0B5-4D4F-8389-97D18F2D30CE}"/>
              </a:ext>
            </a:extLst>
          </p:cNvPr>
          <p:cNvPicPr>
            <a:picLocks noChangeAspect="1"/>
          </p:cNvPicPr>
          <p:nvPr/>
        </p:nvPicPr>
        <p:blipFill>
          <a:blip r:embed="rId4"/>
          <a:stretch>
            <a:fillRect/>
          </a:stretch>
        </p:blipFill>
        <p:spPr>
          <a:xfrm>
            <a:off x="7484533" y="0"/>
            <a:ext cx="5314070" cy="6880101"/>
          </a:xfrm>
          <a:prstGeom prst="rect">
            <a:avLst/>
          </a:prstGeom>
        </p:spPr>
      </p:pic>
    </p:spTree>
    <p:extLst>
      <p:ext uri="{BB962C8B-B14F-4D97-AF65-F5344CB8AC3E}">
        <p14:creationId xmlns:p14="http://schemas.microsoft.com/office/powerpoint/2010/main" val="49365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CDFDA-1D87-4DAD-B699-A88456B44BCC}"/>
              </a:ext>
            </a:extLst>
          </p:cNvPr>
          <p:cNvSpPr>
            <a:spLocks noGrp="1"/>
          </p:cNvSpPr>
          <p:nvPr>
            <p:ph type="title"/>
          </p:nvPr>
        </p:nvSpPr>
        <p:spPr/>
        <p:txBody>
          <a:bodyPr/>
          <a:lstStyle/>
          <a:p>
            <a:r>
              <a:rPr lang="en-US" dirty="0"/>
              <a:t>Upcoming SMP/SHIP/MIPPA Events</a:t>
            </a:r>
          </a:p>
        </p:txBody>
      </p:sp>
      <p:graphicFrame>
        <p:nvGraphicFramePr>
          <p:cNvPr id="5" name="Content Placeholder 4">
            <a:extLst>
              <a:ext uri="{FF2B5EF4-FFF2-40B4-BE49-F238E27FC236}">
                <a16:creationId xmlns:a16="http://schemas.microsoft.com/office/drawing/2014/main" id="{272FCA58-43E0-4908-B85C-F6EFED10D984}"/>
              </a:ext>
            </a:extLst>
          </p:cNvPr>
          <p:cNvGraphicFramePr>
            <a:graphicFrameLocks noGrp="1"/>
          </p:cNvGraphicFramePr>
          <p:nvPr>
            <p:ph idx="1"/>
            <p:extLst>
              <p:ext uri="{D42A27DB-BD31-4B8C-83A1-F6EECF244321}">
                <p14:modId xmlns:p14="http://schemas.microsoft.com/office/powerpoint/2010/main" val="2546655864"/>
              </p:ext>
            </p:extLst>
          </p:nvPr>
        </p:nvGraphicFramePr>
        <p:xfrm>
          <a:off x="2136471" y="1427232"/>
          <a:ext cx="10590178" cy="5633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2A337A6-4141-4DB8-BD80-C7702ED2196F}"/>
              </a:ext>
            </a:extLst>
          </p:cNvPr>
          <p:cNvSpPr>
            <a:spLocks noGrp="1"/>
          </p:cNvSpPr>
          <p:nvPr>
            <p:ph type="sldNum" sz="quarter" idx="11"/>
          </p:nvPr>
        </p:nvSpPr>
        <p:spPr/>
        <p:txBody>
          <a:bodyPr/>
          <a:lstStyle/>
          <a:p>
            <a:pPr algn="ctr"/>
            <a:fld id="{B6F15528-21DE-4FAA-801E-634DDDAF4B2B}" type="slidenum">
              <a:rPr lang="en-US" smtClean="0"/>
              <a:pPr algn="ctr"/>
              <a:t>9</a:t>
            </a:fld>
            <a:endParaRPr lang="en-US" dirty="0"/>
          </a:p>
        </p:txBody>
      </p:sp>
    </p:spTree>
    <p:extLst>
      <p:ext uri="{BB962C8B-B14F-4D97-AF65-F5344CB8AC3E}">
        <p14:creationId xmlns:p14="http://schemas.microsoft.com/office/powerpoint/2010/main" val="605221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EA80E1C5561743894BAA108066A892" ma:contentTypeVersion="12" ma:contentTypeDescription="Create a new document." ma:contentTypeScope="" ma:versionID="1347141b37ac9625b6c94688d7948d87">
  <xsd:schema xmlns:xsd="http://www.w3.org/2001/XMLSchema" xmlns:xs="http://www.w3.org/2001/XMLSchema" xmlns:p="http://schemas.microsoft.com/office/2006/metadata/properties" xmlns:ns3="c097c550-f50a-4525-87b5-9fa57d063d0c" xmlns:ns4="2767793d-c759-4124-be96-24a8e039742e" targetNamespace="http://schemas.microsoft.com/office/2006/metadata/properties" ma:root="true" ma:fieldsID="7f1bd65003f01df07e2978922f622c3a" ns3:_="" ns4:_="">
    <xsd:import namespace="c097c550-f50a-4525-87b5-9fa57d063d0c"/>
    <xsd:import namespace="2767793d-c759-4124-be96-24a8e039742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7c550-f50a-4525-87b5-9fa57d063d0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67793d-c759-4124-be96-24a8e039742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639160-3C9D-4195-A1B0-7D1C35C921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97c550-f50a-4525-87b5-9fa57d063d0c"/>
    <ds:schemaRef ds:uri="2767793d-c759-4124-be96-24a8e03974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DCC205-0863-4745-8814-D79AFA91740A}">
  <ds:schemaRefs>
    <ds:schemaRef ds:uri="http://purl.org/dc/elements/1.1/"/>
    <ds:schemaRef ds:uri="http://schemas.microsoft.com/office/2006/metadata/properties"/>
    <ds:schemaRef ds:uri="http://schemas.microsoft.com/office/2006/documentManagement/types"/>
    <ds:schemaRef ds:uri="c097c550-f50a-4525-87b5-9fa57d063d0c"/>
    <ds:schemaRef ds:uri="http://schemas.microsoft.com/office/infopath/2007/PartnerControls"/>
    <ds:schemaRef ds:uri="2767793d-c759-4124-be96-24a8e039742e"/>
    <ds:schemaRef ds:uri="http://www.w3.org/XML/1998/namespace"/>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9D9BBBB9-F4E3-4174-98B1-8A2B6D4BCA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179</TotalTime>
  <Words>404</Words>
  <Application>Microsoft Office PowerPoint</Application>
  <PresentationFormat>Custom</PresentationFormat>
  <Paragraphs>74</Paragraphs>
  <Slides>10</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Adobe Garamond Pro</vt:lpstr>
      <vt:lpstr>Arial</vt:lpstr>
      <vt:lpstr>Calibri</vt:lpstr>
      <vt:lpstr>Calibri Light</vt:lpstr>
      <vt:lpstr>Courier New</vt:lpstr>
      <vt:lpstr>Franklin Gothic Demi</vt:lpstr>
      <vt:lpstr>Franklin Gothic Medium</vt:lpstr>
      <vt:lpstr>Helvetica</vt:lpstr>
      <vt:lpstr>Helvetica Oblique</vt:lpstr>
      <vt:lpstr>Symbol</vt:lpstr>
      <vt:lpstr>Wingdings</vt:lpstr>
      <vt:lpstr>Office Theme</vt:lpstr>
      <vt:lpstr>PowerPoint Presentation</vt:lpstr>
      <vt:lpstr>On Today’s Call</vt:lpstr>
      <vt:lpstr>Polling  questions</vt:lpstr>
      <vt:lpstr>Community Based Organizations Struggle to meet the Shifting Needs of Older Adults During COVID-19 </vt:lpstr>
      <vt:lpstr>Discussion Questions </vt:lpstr>
      <vt:lpstr>Key Resources about COVID-19</vt:lpstr>
      <vt:lpstr>COVID-19 Medicare Coverage Q&amp;A Tip Sheet  Available at:  https://d2mkcg26uvg1cz.cloudfront.net/wp-content/uploads/COVID-19_Medicare-Coverage_Q__A_sheet-4-22-20.pdf      / </vt:lpstr>
      <vt:lpstr>Successful Practices: Telework &amp; Outreach During the COVID-19 Pandemic Tip Sheet  Available at  https://www.ncoa.org/wp-content/uploads/COVID-Successful-Practices.pdf   </vt:lpstr>
      <vt:lpstr>Upcoming SMP/SHIP/MIPPA Events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Kayrish</dc:creator>
  <cp:lastModifiedBy>Ann Kayrish</cp:lastModifiedBy>
  <cp:revision>1</cp:revision>
  <dcterms:created xsi:type="dcterms:W3CDTF">2020-05-12T23:10:30Z</dcterms:created>
  <dcterms:modified xsi:type="dcterms:W3CDTF">2020-05-14T15:33:05Z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0x01010075EA80E1C5561743894BAA108066A892</vt:lpwstr>
  </property>
</Properties>
</file>