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700" r:id="rId6"/>
    <p:sldMasterId id="2147483712" r:id="rId7"/>
    <p:sldMasterId id="2147483724" r:id="rId8"/>
  </p:sldMasterIdLst>
  <p:notesMasterIdLst>
    <p:notesMasterId r:id="rId35"/>
  </p:notesMasterIdLst>
  <p:sldIdLst>
    <p:sldId id="258" r:id="rId9"/>
    <p:sldId id="652" r:id="rId10"/>
    <p:sldId id="681" r:id="rId11"/>
    <p:sldId id="680" r:id="rId12"/>
    <p:sldId id="256" r:id="rId13"/>
    <p:sldId id="257" r:id="rId14"/>
    <p:sldId id="695" r:id="rId15"/>
    <p:sldId id="259" r:id="rId16"/>
    <p:sldId id="260" r:id="rId17"/>
    <p:sldId id="265" r:id="rId18"/>
    <p:sldId id="261" r:id="rId19"/>
    <p:sldId id="262" r:id="rId20"/>
    <p:sldId id="263" r:id="rId21"/>
    <p:sldId id="264" r:id="rId22"/>
    <p:sldId id="697" r:id="rId23"/>
    <p:sldId id="698" r:id="rId24"/>
    <p:sldId id="699" r:id="rId25"/>
    <p:sldId id="700" r:id="rId26"/>
    <p:sldId id="696" r:id="rId27"/>
    <p:sldId id="684" r:id="rId28"/>
    <p:sldId id="687" r:id="rId29"/>
    <p:sldId id="686" r:id="rId30"/>
    <p:sldId id="688" r:id="rId31"/>
    <p:sldId id="689" r:id="rId32"/>
    <p:sldId id="690" r:id="rId33"/>
    <p:sldId id="6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26E"/>
    <a:srgbClr val="2A6482"/>
    <a:srgbClr val="E6E6E6"/>
    <a:srgbClr val="1C4144"/>
    <a:srgbClr val="366F80"/>
    <a:srgbClr val="2A6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A1F21-A0B6-48B7-B390-9D4236253C6E}" v="173" dt="2020-02-13T15:21:25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Kayrish" userId="adcd31dd-bbde-44c5-8ea9-60b0a9a9d61e" providerId="ADAL" clId="{C9BA1F21-A0B6-48B7-B390-9D4236253C6E}"/>
    <pc:docChg chg="undo custSel mod addSld delSld modSld sldOrd delMainMaster">
      <pc:chgData name="Ann Kayrish" userId="adcd31dd-bbde-44c5-8ea9-60b0a9a9d61e" providerId="ADAL" clId="{C9BA1F21-A0B6-48B7-B390-9D4236253C6E}" dt="2020-02-13T15:30:36.101" v="3611" actId="14100"/>
      <pc:docMkLst>
        <pc:docMk/>
      </pc:docMkLst>
      <pc:sldChg chg="del">
        <pc:chgData name="Ann Kayrish" userId="adcd31dd-bbde-44c5-8ea9-60b0a9a9d61e" providerId="ADAL" clId="{C9BA1F21-A0B6-48B7-B390-9D4236253C6E}" dt="2020-02-07T20:45:00.660" v="97" actId="2696"/>
        <pc:sldMkLst>
          <pc:docMk/>
          <pc:sldMk cId="2609038737" sldId="256"/>
        </pc:sldMkLst>
      </pc:sldChg>
      <pc:sldChg chg="addSp delSp modSp">
        <pc:chgData name="Ann Kayrish" userId="adcd31dd-bbde-44c5-8ea9-60b0a9a9d61e" providerId="ADAL" clId="{C9BA1F21-A0B6-48B7-B390-9D4236253C6E}" dt="2020-02-13T15:22:20.693" v="3543" actId="20577"/>
        <pc:sldMkLst>
          <pc:docMk/>
          <pc:sldMk cId="2149428348" sldId="258"/>
        </pc:sldMkLst>
        <pc:spChg chg="add mod">
          <ac:chgData name="Ann Kayrish" userId="adcd31dd-bbde-44c5-8ea9-60b0a9a9d61e" providerId="ADAL" clId="{C9BA1F21-A0B6-48B7-B390-9D4236253C6E}" dt="2020-02-12T18:34:43.068" v="964" actId="6549"/>
          <ac:spMkLst>
            <pc:docMk/>
            <pc:sldMk cId="2149428348" sldId="258"/>
            <ac:spMk id="3" creationId="{A646813F-6C61-45F0-B707-5894FA762114}"/>
          </ac:spMkLst>
        </pc:spChg>
        <pc:spChg chg="add del mod">
          <ac:chgData name="Ann Kayrish" userId="adcd31dd-bbde-44c5-8ea9-60b0a9a9d61e" providerId="ADAL" clId="{C9BA1F21-A0B6-48B7-B390-9D4236253C6E}" dt="2020-02-12T18:35:17.346" v="1030"/>
          <ac:spMkLst>
            <pc:docMk/>
            <pc:sldMk cId="2149428348" sldId="258"/>
            <ac:spMk id="4" creationId="{84F84258-2864-4239-9F61-939F83DE9772}"/>
          </ac:spMkLst>
        </pc:spChg>
        <pc:spChg chg="mod">
          <ac:chgData name="Ann Kayrish" userId="adcd31dd-bbde-44c5-8ea9-60b0a9a9d61e" providerId="ADAL" clId="{C9BA1F21-A0B6-48B7-B390-9D4236253C6E}" dt="2020-02-13T15:22:20.693" v="3543" actId="20577"/>
          <ac:spMkLst>
            <pc:docMk/>
            <pc:sldMk cId="2149428348" sldId="258"/>
            <ac:spMk id="15" creationId="{DE302F38-80D7-A84B-87BF-2B426F63BF72}"/>
          </ac:spMkLst>
        </pc:spChg>
      </pc:sldChg>
      <pc:sldChg chg="del">
        <pc:chgData name="Ann Kayrish" userId="adcd31dd-bbde-44c5-8ea9-60b0a9a9d61e" providerId="ADAL" clId="{C9BA1F21-A0B6-48B7-B390-9D4236253C6E}" dt="2020-02-07T20:45:00.676" v="99" actId="2696"/>
        <pc:sldMkLst>
          <pc:docMk/>
          <pc:sldMk cId="2743922440" sldId="260"/>
        </pc:sldMkLst>
      </pc:sldChg>
      <pc:sldChg chg="del">
        <pc:chgData name="Ann Kayrish" userId="adcd31dd-bbde-44c5-8ea9-60b0a9a9d61e" providerId="ADAL" clId="{C9BA1F21-A0B6-48B7-B390-9D4236253C6E}" dt="2020-02-07T20:45:00.676" v="100" actId="2696"/>
        <pc:sldMkLst>
          <pc:docMk/>
          <pc:sldMk cId="441199310" sldId="262"/>
        </pc:sldMkLst>
      </pc:sldChg>
      <pc:sldChg chg="del">
        <pc:chgData name="Ann Kayrish" userId="adcd31dd-bbde-44c5-8ea9-60b0a9a9d61e" providerId="ADAL" clId="{C9BA1F21-A0B6-48B7-B390-9D4236253C6E}" dt="2020-02-07T20:45:00.676" v="101" actId="2696"/>
        <pc:sldMkLst>
          <pc:docMk/>
          <pc:sldMk cId="467655286" sldId="264"/>
        </pc:sldMkLst>
      </pc:sldChg>
      <pc:sldChg chg="modSp ord">
        <pc:chgData name="Ann Kayrish" userId="adcd31dd-bbde-44c5-8ea9-60b0a9a9d61e" providerId="ADAL" clId="{C9BA1F21-A0B6-48B7-B390-9D4236253C6E}" dt="2020-02-12T20:57:02.009" v="2492"/>
        <pc:sldMkLst>
          <pc:docMk/>
          <pc:sldMk cId="467655286" sldId="264"/>
        </pc:sldMkLst>
        <pc:spChg chg="mod">
          <ac:chgData name="Ann Kayrish" userId="adcd31dd-bbde-44c5-8ea9-60b0a9a9d61e" providerId="ADAL" clId="{C9BA1F21-A0B6-48B7-B390-9D4236253C6E}" dt="2020-02-12T20:56:15.969" v="2487" actId="20577"/>
          <ac:spMkLst>
            <pc:docMk/>
            <pc:sldMk cId="467655286" sldId="264"/>
            <ac:spMk id="3" creationId="{00000000-0000-0000-0000-000000000000}"/>
          </ac:spMkLst>
        </pc:spChg>
      </pc:sldChg>
      <pc:sldChg chg="del">
        <pc:chgData name="Ann Kayrish" userId="adcd31dd-bbde-44c5-8ea9-60b0a9a9d61e" providerId="ADAL" clId="{C9BA1F21-A0B6-48B7-B390-9D4236253C6E}" dt="2020-02-07T20:45:00.676" v="102" actId="2696"/>
        <pc:sldMkLst>
          <pc:docMk/>
          <pc:sldMk cId="0" sldId="266"/>
        </pc:sldMkLst>
      </pc:sldChg>
      <pc:sldChg chg="del">
        <pc:chgData name="Ann Kayrish" userId="adcd31dd-bbde-44c5-8ea9-60b0a9a9d61e" providerId="ADAL" clId="{C9BA1F21-A0B6-48B7-B390-9D4236253C6E}" dt="2020-02-07T20:45:00.691" v="103" actId="2696"/>
        <pc:sldMkLst>
          <pc:docMk/>
          <pc:sldMk cId="0" sldId="268"/>
        </pc:sldMkLst>
      </pc:sldChg>
      <pc:sldChg chg="del">
        <pc:chgData name="Ann Kayrish" userId="adcd31dd-bbde-44c5-8ea9-60b0a9a9d61e" providerId="ADAL" clId="{C9BA1F21-A0B6-48B7-B390-9D4236253C6E}" dt="2020-02-07T20:45:00.691" v="104" actId="2696"/>
        <pc:sldMkLst>
          <pc:docMk/>
          <pc:sldMk cId="0" sldId="270"/>
        </pc:sldMkLst>
      </pc:sldChg>
      <pc:sldChg chg="del">
        <pc:chgData name="Ann Kayrish" userId="adcd31dd-bbde-44c5-8ea9-60b0a9a9d61e" providerId="ADAL" clId="{C9BA1F21-A0B6-48B7-B390-9D4236253C6E}" dt="2020-02-07T20:45:00.691" v="105" actId="2696"/>
        <pc:sldMkLst>
          <pc:docMk/>
          <pc:sldMk cId="0" sldId="272"/>
        </pc:sldMkLst>
      </pc:sldChg>
      <pc:sldChg chg="del">
        <pc:chgData name="Ann Kayrish" userId="adcd31dd-bbde-44c5-8ea9-60b0a9a9d61e" providerId="ADAL" clId="{C9BA1F21-A0B6-48B7-B390-9D4236253C6E}" dt="2020-02-07T20:45:00.691" v="106" actId="2696"/>
        <pc:sldMkLst>
          <pc:docMk/>
          <pc:sldMk cId="0" sldId="274"/>
        </pc:sldMkLst>
      </pc:sldChg>
      <pc:sldChg chg="del">
        <pc:chgData name="Ann Kayrish" userId="adcd31dd-bbde-44c5-8ea9-60b0a9a9d61e" providerId="ADAL" clId="{C9BA1F21-A0B6-48B7-B390-9D4236253C6E}" dt="2020-02-12T18:36:01.737" v="1036" actId="2696"/>
        <pc:sldMkLst>
          <pc:docMk/>
          <pc:sldMk cId="1407628846" sldId="390"/>
        </pc:sldMkLst>
      </pc:sldChg>
      <pc:sldChg chg="modSp">
        <pc:chgData name="Ann Kayrish" userId="adcd31dd-bbde-44c5-8ea9-60b0a9a9d61e" providerId="ADAL" clId="{C9BA1F21-A0B6-48B7-B390-9D4236253C6E}" dt="2020-02-13T15:30:36.101" v="3611" actId="14100"/>
        <pc:sldMkLst>
          <pc:docMk/>
          <pc:sldMk cId="1759283682" sldId="652"/>
        </pc:sldMkLst>
        <pc:spChg chg="mod">
          <ac:chgData name="Ann Kayrish" userId="adcd31dd-bbde-44c5-8ea9-60b0a9a9d61e" providerId="ADAL" clId="{C9BA1F21-A0B6-48B7-B390-9D4236253C6E}" dt="2020-02-13T15:30:17.472" v="3608" actId="27636"/>
          <ac:spMkLst>
            <pc:docMk/>
            <pc:sldMk cId="1759283682" sldId="652"/>
            <ac:spMk id="3" creationId="{5397715A-0709-4326-9B01-EB0E6739F058}"/>
          </ac:spMkLst>
        </pc:spChg>
        <pc:spChg chg="mod">
          <ac:chgData name="Ann Kayrish" userId="adcd31dd-bbde-44c5-8ea9-60b0a9a9d61e" providerId="ADAL" clId="{C9BA1F21-A0B6-48B7-B390-9D4236253C6E}" dt="2020-02-13T15:30:36.101" v="3611" actId="14100"/>
          <ac:spMkLst>
            <pc:docMk/>
            <pc:sldMk cId="1759283682" sldId="652"/>
            <ac:spMk id="4" creationId="{C192D592-22B0-4DA5-86B1-C56C04849DB8}"/>
          </ac:spMkLst>
        </pc:spChg>
      </pc:sldChg>
      <pc:sldChg chg="addSp delSp modSp del">
        <pc:chgData name="Ann Kayrish" userId="adcd31dd-bbde-44c5-8ea9-60b0a9a9d61e" providerId="ADAL" clId="{C9BA1F21-A0B6-48B7-B390-9D4236253C6E}" dt="2020-02-12T19:39:35.898" v="1874" actId="2696"/>
        <pc:sldMkLst>
          <pc:docMk/>
          <pc:sldMk cId="2711371697" sldId="667"/>
        </pc:sldMkLst>
        <pc:spChg chg="mod">
          <ac:chgData name="Ann Kayrish" userId="adcd31dd-bbde-44c5-8ea9-60b0a9a9d61e" providerId="ADAL" clId="{C9BA1F21-A0B6-48B7-B390-9D4236253C6E}" dt="2020-02-12T19:30:34.193" v="1502" actId="27636"/>
          <ac:spMkLst>
            <pc:docMk/>
            <pc:sldMk cId="2711371697" sldId="667"/>
            <ac:spMk id="2" creationId="{D6876326-44F8-4E18-AC13-0A1635F62866}"/>
          </ac:spMkLst>
        </pc:spChg>
        <pc:spChg chg="add del mod">
          <ac:chgData name="Ann Kayrish" userId="adcd31dd-bbde-44c5-8ea9-60b0a9a9d61e" providerId="ADAL" clId="{C9BA1F21-A0B6-48B7-B390-9D4236253C6E}" dt="2020-02-12T19:29:55.776" v="1498"/>
          <ac:spMkLst>
            <pc:docMk/>
            <pc:sldMk cId="2711371697" sldId="667"/>
            <ac:spMk id="3" creationId="{8D08ED47-3646-4DA5-A374-84B9BB4EBD5F}"/>
          </ac:spMkLst>
        </pc:spChg>
        <pc:spChg chg="del mod">
          <ac:chgData name="Ann Kayrish" userId="adcd31dd-bbde-44c5-8ea9-60b0a9a9d61e" providerId="ADAL" clId="{C9BA1F21-A0B6-48B7-B390-9D4236253C6E}" dt="2020-02-12T19:25:54.552" v="1466"/>
          <ac:spMkLst>
            <pc:docMk/>
            <pc:sldMk cId="2711371697" sldId="667"/>
            <ac:spMk id="5" creationId="{35C6ED13-4705-4A01-99C4-B583F9393E2F}"/>
          </ac:spMkLst>
        </pc:spChg>
        <pc:spChg chg="add del mod">
          <ac:chgData name="Ann Kayrish" userId="adcd31dd-bbde-44c5-8ea9-60b0a9a9d61e" providerId="ADAL" clId="{C9BA1F21-A0B6-48B7-B390-9D4236253C6E}" dt="2020-02-12T19:30:34.148" v="1501"/>
          <ac:spMkLst>
            <pc:docMk/>
            <pc:sldMk cId="2711371697" sldId="667"/>
            <ac:spMk id="7" creationId="{E21FB834-FF77-4FCE-ADC6-73718FF64AF3}"/>
          </ac:spMkLst>
        </pc:spChg>
        <pc:spChg chg="add del mod">
          <ac:chgData name="Ann Kayrish" userId="adcd31dd-bbde-44c5-8ea9-60b0a9a9d61e" providerId="ADAL" clId="{C9BA1F21-A0B6-48B7-B390-9D4236253C6E}" dt="2020-02-12T19:30:34.148" v="1501"/>
          <ac:spMkLst>
            <pc:docMk/>
            <pc:sldMk cId="2711371697" sldId="667"/>
            <ac:spMk id="8" creationId="{8E65AA7A-0F37-40A9-A333-9A1BA6CA7BBC}"/>
          </ac:spMkLst>
        </pc:spChg>
        <pc:spChg chg="add mod">
          <ac:chgData name="Ann Kayrish" userId="adcd31dd-bbde-44c5-8ea9-60b0a9a9d61e" providerId="ADAL" clId="{C9BA1F21-A0B6-48B7-B390-9D4236253C6E}" dt="2020-02-12T19:30:34.148" v="1501"/>
          <ac:spMkLst>
            <pc:docMk/>
            <pc:sldMk cId="2711371697" sldId="667"/>
            <ac:spMk id="9" creationId="{02186148-83F8-4407-B653-15A9F93661DD}"/>
          </ac:spMkLst>
        </pc:spChg>
        <pc:graphicFrameChg chg="add del">
          <ac:chgData name="Ann Kayrish" userId="adcd31dd-bbde-44c5-8ea9-60b0a9a9d61e" providerId="ADAL" clId="{C9BA1F21-A0B6-48B7-B390-9D4236253C6E}" dt="2020-02-11T19:43:03.116" v="933" actId="3680"/>
          <ac:graphicFrameMkLst>
            <pc:docMk/>
            <pc:sldMk cId="2711371697" sldId="667"/>
            <ac:graphicFrameMk id="3" creationId="{45F8EFB6-19C6-4645-99CC-63BBBE9151A8}"/>
          </ac:graphicFrameMkLst>
        </pc:graphicFrameChg>
        <pc:picChg chg="add mod">
          <ac:chgData name="Ann Kayrish" userId="adcd31dd-bbde-44c5-8ea9-60b0a9a9d61e" providerId="ADAL" clId="{C9BA1F21-A0B6-48B7-B390-9D4236253C6E}" dt="2020-02-12T19:28:07.261" v="1473" actId="1076"/>
          <ac:picMkLst>
            <pc:docMk/>
            <pc:sldMk cId="2711371697" sldId="667"/>
            <ac:picMk id="4" creationId="{1A91EF5D-75A6-4699-8FC5-4499F03452A4}"/>
          </ac:picMkLst>
        </pc:picChg>
        <pc:picChg chg="add del">
          <ac:chgData name="Ann Kayrish" userId="adcd31dd-bbde-44c5-8ea9-60b0a9a9d61e" providerId="ADAL" clId="{C9BA1F21-A0B6-48B7-B390-9D4236253C6E}" dt="2020-02-12T19:29:58.795" v="1499" actId="478"/>
          <ac:picMkLst>
            <pc:docMk/>
            <pc:sldMk cId="2711371697" sldId="667"/>
            <ac:picMk id="6" creationId="{05C4A633-4F81-4EB0-BDC0-EA0C89E1CFEC}"/>
          </ac:picMkLst>
        </pc:picChg>
      </pc:sldChg>
      <pc:sldChg chg="del">
        <pc:chgData name="Ann Kayrish" userId="adcd31dd-bbde-44c5-8ea9-60b0a9a9d61e" providerId="ADAL" clId="{C9BA1F21-A0B6-48B7-B390-9D4236253C6E}" dt="2020-02-12T19:39:32.835" v="1872" actId="2696"/>
        <pc:sldMkLst>
          <pc:docMk/>
          <pc:sldMk cId="4171825556" sldId="668"/>
        </pc:sldMkLst>
      </pc:sldChg>
      <pc:sldChg chg="del">
        <pc:chgData name="Ann Kayrish" userId="adcd31dd-bbde-44c5-8ea9-60b0a9a9d61e" providerId="ADAL" clId="{C9BA1F21-A0B6-48B7-B390-9D4236253C6E}" dt="2020-02-07T20:45:00.676" v="98" actId="2696"/>
        <pc:sldMkLst>
          <pc:docMk/>
          <pc:sldMk cId="0" sldId="669"/>
        </pc:sldMkLst>
      </pc:sldChg>
      <pc:sldChg chg="del">
        <pc:chgData name="Ann Kayrish" userId="adcd31dd-bbde-44c5-8ea9-60b0a9a9d61e" providerId="ADAL" clId="{C9BA1F21-A0B6-48B7-B390-9D4236253C6E}" dt="2020-02-12T20:51:21.552" v="2408" actId="2696"/>
        <pc:sldMkLst>
          <pc:docMk/>
          <pc:sldMk cId="0" sldId="670"/>
        </pc:sldMkLst>
      </pc:sldChg>
      <pc:sldChg chg="del">
        <pc:chgData name="Ann Kayrish" userId="adcd31dd-bbde-44c5-8ea9-60b0a9a9d61e" providerId="ADAL" clId="{C9BA1F21-A0B6-48B7-B390-9D4236253C6E}" dt="2020-02-12T20:54:51.303" v="2410" actId="2696"/>
        <pc:sldMkLst>
          <pc:docMk/>
          <pc:sldMk cId="0" sldId="671"/>
        </pc:sldMkLst>
      </pc:sldChg>
      <pc:sldChg chg="del">
        <pc:chgData name="Ann Kayrish" userId="adcd31dd-bbde-44c5-8ea9-60b0a9a9d61e" providerId="ADAL" clId="{C9BA1F21-A0B6-48B7-B390-9D4236253C6E}" dt="2020-02-12T20:54:51.863" v="2411" actId="2696"/>
        <pc:sldMkLst>
          <pc:docMk/>
          <pc:sldMk cId="0" sldId="672"/>
        </pc:sldMkLst>
      </pc:sldChg>
      <pc:sldChg chg="del">
        <pc:chgData name="Ann Kayrish" userId="adcd31dd-bbde-44c5-8ea9-60b0a9a9d61e" providerId="ADAL" clId="{C9BA1F21-A0B6-48B7-B390-9D4236253C6E}" dt="2020-02-12T20:54:52.276" v="2412" actId="2696"/>
        <pc:sldMkLst>
          <pc:docMk/>
          <pc:sldMk cId="0" sldId="673"/>
        </pc:sldMkLst>
      </pc:sldChg>
      <pc:sldChg chg="del">
        <pc:chgData name="Ann Kayrish" userId="adcd31dd-bbde-44c5-8ea9-60b0a9a9d61e" providerId="ADAL" clId="{C9BA1F21-A0B6-48B7-B390-9D4236253C6E}" dt="2020-02-12T20:54:52.761" v="2413" actId="2696"/>
        <pc:sldMkLst>
          <pc:docMk/>
          <pc:sldMk cId="0" sldId="674"/>
        </pc:sldMkLst>
      </pc:sldChg>
      <pc:sldChg chg="del">
        <pc:chgData name="Ann Kayrish" userId="adcd31dd-bbde-44c5-8ea9-60b0a9a9d61e" providerId="ADAL" clId="{C9BA1F21-A0B6-48B7-B390-9D4236253C6E}" dt="2020-02-12T20:54:53.377" v="2414" actId="2696"/>
        <pc:sldMkLst>
          <pc:docMk/>
          <pc:sldMk cId="0" sldId="675"/>
        </pc:sldMkLst>
      </pc:sldChg>
      <pc:sldChg chg="del">
        <pc:chgData name="Ann Kayrish" userId="adcd31dd-bbde-44c5-8ea9-60b0a9a9d61e" providerId="ADAL" clId="{C9BA1F21-A0B6-48B7-B390-9D4236253C6E}" dt="2020-02-12T20:54:53.942" v="2415" actId="2696"/>
        <pc:sldMkLst>
          <pc:docMk/>
          <pc:sldMk cId="0" sldId="676"/>
        </pc:sldMkLst>
      </pc:sldChg>
      <pc:sldChg chg="modSp del">
        <pc:chgData name="Ann Kayrish" userId="adcd31dd-bbde-44c5-8ea9-60b0a9a9d61e" providerId="ADAL" clId="{C9BA1F21-A0B6-48B7-B390-9D4236253C6E}" dt="2020-02-12T20:54:54.817" v="2416" actId="2696"/>
        <pc:sldMkLst>
          <pc:docMk/>
          <pc:sldMk cId="0" sldId="677"/>
        </pc:sldMkLst>
        <pc:picChg chg="mod">
          <ac:chgData name="Ann Kayrish" userId="adcd31dd-bbde-44c5-8ea9-60b0a9a9d61e" providerId="ADAL" clId="{C9BA1F21-A0B6-48B7-B390-9D4236253C6E}" dt="2020-02-12T18:41:50.809" v="1156" actId="14100"/>
          <ac:picMkLst>
            <pc:docMk/>
            <pc:sldMk cId="0" sldId="677"/>
            <ac:picMk id="9218" creationId="{B1E97FCE-84E0-46DF-9EF6-34529117976A}"/>
          </ac:picMkLst>
        </pc:picChg>
      </pc:sldChg>
      <pc:sldChg chg="del">
        <pc:chgData name="Ann Kayrish" userId="adcd31dd-bbde-44c5-8ea9-60b0a9a9d61e" providerId="ADAL" clId="{C9BA1F21-A0B6-48B7-B390-9D4236253C6E}" dt="2020-02-12T20:54:56.050" v="2417" actId="2696"/>
        <pc:sldMkLst>
          <pc:docMk/>
          <pc:sldMk cId="0" sldId="678"/>
        </pc:sldMkLst>
      </pc:sldChg>
      <pc:sldChg chg="modSp del">
        <pc:chgData name="Ann Kayrish" userId="adcd31dd-bbde-44c5-8ea9-60b0a9a9d61e" providerId="ADAL" clId="{C9BA1F21-A0B6-48B7-B390-9D4236253C6E}" dt="2020-02-12T20:31:22.004" v="2321" actId="2696"/>
        <pc:sldMkLst>
          <pc:docMk/>
          <pc:sldMk cId="0" sldId="679"/>
        </pc:sldMkLst>
        <pc:picChg chg="mod">
          <ac:chgData name="Ann Kayrish" userId="adcd31dd-bbde-44c5-8ea9-60b0a9a9d61e" providerId="ADAL" clId="{C9BA1F21-A0B6-48B7-B390-9D4236253C6E}" dt="2020-02-12T20:22:33.490" v="2300" actId="1076"/>
          <ac:picMkLst>
            <pc:docMk/>
            <pc:sldMk cId="0" sldId="679"/>
            <ac:picMk id="11266" creationId="{F070F209-3765-4C09-B79A-DFD3174AA32F}"/>
          </ac:picMkLst>
        </pc:picChg>
      </pc:sldChg>
      <pc:sldChg chg="add del">
        <pc:chgData name="Ann Kayrish" userId="adcd31dd-bbde-44c5-8ea9-60b0a9a9d61e" providerId="ADAL" clId="{C9BA1F21-A0B6-48B7-B390-9D4236253C6E}" dt="2020-02-12T20:36:41.568" v="2345"/>
        <pc:sldMkLst>
          <pc:docMk/>
          <pc:sldMk cId="2270868570" sldId="679"/>
        </pc:sldMkLst>
      </pc:sldChg>
      <pc:sldChg chg="addSp delSp modSp add mod setBg">
        <pc:chgData name="Ann Kayrish" userId="adcd31dd-bbde-44c5-8ea9-60b0a9a9d61e" providerId="ADAL" clId="{C9BA1F21-A0B6-48B7-B390-9D4236253C6E}" dt="2020-02-12T20:52:01.017" v="2409"/>
        <pc:sldMkLst>
          <pc:docMk/>
          <pc:sldMk cId="4253468685" sldId="680"/>
        </pc:sldMkLst>
        <pc:spChg chg="mod">
          <ac:chgData name="Ann Kayrish" userId="adcd31dd-bbde-44c5-8ea9-60b0a9a9d61e" providerId="ADAL" clId="{C9BA1F21-A0B6-48B7-B390-9D4236253C6E}" dt="2020-02-10T21:26:07.481" v="713" actId="26606"/>
          <ac:spMkLst>
            <pc:docMk/>
            <pc:sldMk cId="4253468685" sldId="680"/>
            <ac:spMk id="2" creationId="{540340D1-D3A1-46C2-9438-76966A581CCD}"/>
          </ac:spMkLst>
        </pc:spChg>
        <pc:spChg chg="mod">
          <ac:chgData name="Ann Kayrish" userId="adcd31dd-bbde-44c5-8ea9-60b0a9a9d61e" providerId="ADAL" clId="{C9BA1F21-A0B6-48B7-B390-9D4236253C6E}" dt="2020-02-10T21:29:08.044" v="808" actId="255"/>
          <ac:spMkLst>
            <pc:docMk/>
            <pc:sldMk cId="4253468685" sldId="680"/>
            <ac:spMk id="3" creationId="{43FE6FA0-883B-46D2-9BC7-60D0A0E61F33}"/>
          </ac:spMkLst>
        </pc:spChg>
        <pc:spChg chg="add del mod">
          <ac:chgData name="Ann Kayrish" userId="adcd31dd-bbde-44c5-8ea9-60b0a9a9d61e" providerId="ADAL" clId="{C9BA1F21-A0B6-48B7-B390-9D4236253C6E}" dt="2020-02-10T21:25:45.603" v="712"/>
          <ac:spMkLst>
            <pc:docMk/>
            <pc:sldMk cId="4253468685" sldId="680"/>
            <ac:spMk id="6" creationId="{39927F6E-EEE8-46E4-8578-94DD1F62C129}"/>
          </ac:spMkLst>
        </pc:spChg>
        <pc:spChg chg="add del mod">
          <ac:chgData name="Ann Kayrish" userId="adcd31dd-bbde-44c5-8ea9-60b0a9a9d61e" providerId="ADAL" clId="{C9BA1F21-A0B6-48B7-B390-9D4236253C6E}" dt="2020-02-10T21:25:45.603" v="712"/>
          <ac:spMkLst>
            <pc:docMk/>
            <pc:sldMk cId="4253468685" sldId="680"/>
            <ac:spMk id="7" creationId="{2C7CD096-337B-4237-BFFD-0368D918F8AD}"/>
          </ac:spMkLst>
        </pc:spChg>
        <pc:spChg chg="add">
          <ac:chgData name="Ann Kayrish" userId="adcd31dd-bbde-44c5-8ea9-60b0a9a9d61e" providerId="ADAL" clId="{C9BA1F21-A0B6-48B7-B390-9D4236253C6E}" dt="2020-02-10T21:26:07.481" v="713" actId="26606"/>
          <ac:spMkLst>
            <pc:docMk/>
            <pc:sldMk cId="4253468685" sldId="680"/>
            <ac:spMk id="10" creationId="{59A309A7-1751-4ABE-A3C1-EEC40366AD89}"/>
          </ac:spMkLst>
        </pc:spChg>
        <pc:spChg chg="add">
          <ac:chgData name="Ann Kayrish" userId="adcd31dd-bbde-44c5-8ea9-60b0a9a9d61e" providerId="ADAL" clId="{C9BA1F21-A0B6-48B7-B390-9D4236253C6E}" dt="2020-02-10T21:26:07.481" v="713" actId="26606"/>
          <ac:spMkLst>
            <pc:docMk/>
            <pc:sldMk cId="4253468685" sldId="680"/>
            <ac:spMk id="12" creationId="{967D8EB6-EAE1-4F9C-B398-83321E287204}"/>
          </ac:spMkLst>
        </pc:spChg>
        <pc:picChg chg="add del">
          <ac:chgData name="Ann Kayrish" userId="adcd31dd-bbde-44c5-8ea9-60b0a9a9d61e" providerId="ADAL" clId="{C9BA1F21-A0B6-48B7-B390-9D4236253C6E}" dt="2020-02-10T21:03:51.178" v="121"/>
          <ac:picMkLst>
            <pc:docMk/>
            <pc:sldMk cId="4253468685" sldId="680"/>
            <ac:picMk id="4" creationId="{6D800D8D-A3F5-45E9-8093-BB35F776DA23}"/>
          </ac:picMkLst>
        </pc:picChg>
        <pc:picChg chg="del">
          <ac:chgData name="Ann Kayrish" userId="adcd31dd-bbde-44c5-8ea9-60b0a9a9d61e" providerId="ADAL" clId="{C9BA1F21-A0B6-48B7-B390-9D4236253C6E}" dt="2020-02-12T20:52:01.017" v="2409"/>
          <ac:picMkLst>
            <pc:docMk/>
            <pc:sldMk cId="4253468685" sldId="680"/>
            <ac:picMk id="4" creationId="{EE5CB071-1582-4B79-9029-24A868B3DAD2}"/>
          </ac:picMkLst>
        </pc:picChg>
        <pc:picChg chg="add mod">
          <ac:chgData name="Ann Kayrish" userId="adcd31dd-bbde-44c5-8ea9-60b0a9a9d61e" providerId="ADAL" clId="{C9BA1F21-A0B6-48B7-B390-9D4236253C6E}" dt="2020-02-10T21:26:07.481" v="713" actId="26606"/>
          <ac:picMkLst>
            <pc:docMk/>
            <pc:sldMk cId="4253468685" sldId="680"/>
            <ac:picMk id="5" creationId="{FB04669C-0787-4053-B576-013544FC1839}"/>
          </ac:picMkLst>
        </pc:picChg>
      </pc:sldChg>
      <pc:sldChg chg="addSp delSp modSp add mod setBg">
        <pc:chgData name="Ann Kayrish" userId="adcd31dd-bbde-44c5-8ea9-60b0a9a9d61e" providerId="ADAL" clId="{C9BA1F21-A0B6-48B7-B390-9D4236253C6E}" dt="2020-02-12T18:38:20.110" v="1154" actId="20577"/>
        <pc:sldMkLst>
          <pc:docMk/>
          <pc:sldMk cId="1711632090" sldId="681"/>
        </pc:sldMkLst>
        <pc:spChg chg="del">
          <ac:chgData name="Ann Kayrish" userId="adcd31dd-bbde-44c5-8ea9-60b0a9a9d61e" providerId="ADAL" clId="{C9BA1F21-A0B6-48B7-B390-9D4236253C6E}" dt="2020-02-10T21:07:36.527" v="156"/>
          <ac:spMkLst>
            <pc:docMk/>
            <pc:sldMk cId="1711632090" sldId="681"/>
            <ac:spMk id="2" creationId="{6DC195DD-AE8B-45F6-A061-1E493A2C5BF2}"/>
          </ac:spMkLst>
        </pc:spChg>
        <pc:spChg chg="del">
          <ac:chgData name="Ann Kayrish" userId="adcd31dd-bbde-44c5-8ea9-60b0a9a9d61e" providerId="ADAL" clId="{C9BA1F21-A0B6-48B7-B390-9D4236253C6E}" dt="2020-02-10T21:07:36.527" v="156"/>
          <ac:spMkLst>
            <pc:docMk/>
            <pc:sldMk cId="1711632090" sldId="681"/>
            <ac:spMk id="3" creationId="{B1609F14-5606-4890-8127-AB01B93514D1}"/>
          </ac:spMkLst>
        </pc:spChg>
        <pc:spChg chg="del">
          <ac:chgData name="Ann Kayrish" userId="adcd31dd-bbde-44c5-8ea9-60b0a9a9d61e" providerId="ADAL" clId="{C9BA1F21-A0B6-48B7-B390-9D4236253C6E}" dt="2020-02-10T21:07:36.527" v="156"/>
          <ac:spMkLst>
            <pc:docMk/>
            <pc:sldMk cId="1711632090" sldId="681"/>
            <ac:spMk id="4" creationId="{537DB5BE-9D63-4714-9623-2C8D20714ED2}"/>
          </ac:spMkLst>
        </pc:spChg>
        <pc:spChg chg="add mod">
          <ac:chgData name="Ann Kayrish" userId="adcd31dd-bbde-44c5-8ea9-60b0a9a9d61e" providerId="ADAL" clId="{C9BA1F21-A0B6-48B7-B390-9D4236253C6E}" dt="2020-02-10T21:27:45.481" v="774" actId="20577"/>
          <ac:spMkLst>
            <pc:docMk/>
            <pc:sldMk cId="1711632090" sldId="681"/>
            <ac:spMk id="5" creationId="{A5A12E72-5E1B-4C47-83A0-04F3F3D4476B}"/>
          </ac:spMkLst>
        </pc:spChg>
        <pc:spChg chg="add mod">
          <ac:chgData name="Ann Kayrish" userId="adcd31dd-bbde-44c5-8ea9-60b0a9a9d61e" providerId="ADAL" clId="{C9BA1F21-A0B6-48B7-B390-9D4236253C6E}" dt="2020-02-12T18:38:20.110" v="1154" actId="20577"/>
          <ac:spMkLst>
            <pc:docMk/>
            <pc:sldMk cId="1711632090" sldId="681"/>
            <ac:spMk id="6" creationId="{1A671C4E-40A2-4FB1-8F96-4E38C31C7D04}"/>
          </ac:spMkLst>
        </pc:spChg>
        <pc:spChg chg="add">
          <ac:chgData name="Ann Kayrish" userId="adcd31dd-bbde-44c5-8ea9-60b0a9a9d61e" providerId="ADAL" clId="{C9BA1F21-A0B6-48B7-B390-9D4236253C6E}" dt="2020-02-10T21:10:51.831" v="283" actId="26606"/>
          <ac:spMkLst>
            <pc:docMk/>
            <pc:sldMk cId="1711632090" sldId="681"/>
            <ac:spMk id="11" creationId="{8D70B121-56F4-4848-B38B-182089D909FA}"/>
          </ac:spMkLst>
        </pc:spChg>
        <pc:picChg chg="add mod">
          <ac:chgData name="Ann Kayrish" userId="adcd31dd-bbde-44c5-8ea9-60b0a9a9d61e" providerId="ADAL" clId="{C9BA1F21-A0B6-48B7-B390-9D4236253C6E}" dt="2020-02-10T21:27:49.790" v="775" actId="14100"/>
          <ac:picMkLst>
            <pc:docMk/>
            <pc:sldMk cId="1711632090" sldId="681"/>
            <ac:picMk id="7" creationId="{2A862E35-6ED3-4BA0-8771-23904CA1E91D}"/>
          </ac:picMkLst>
        </pc:picChg>
        <pc:cxnChg chg="add">
          <ac:chgData name="Ann Kayrish" userId="adcd31dd-bbde-44c5-8ea9-60b0a9a9d61e" providerId="ADAL" clId="{C9BA1F21-A0B6-48B7-B390-9D4236253C6E}" dt="2020-02-10T21:10:51.831" v="283" actId="26606"/>
          <ac:cxnSpMkLst>
            <pc:docMk/>
            <pc:sldMk cId="1711632090" sldId="681"/>
            <ac:cxnSpMk id="13" creationId="{2D72A2C9-F3CA-4216-8BAD-FA4C970C3C4E}"/>
          </ac:cxnSpMkLst>
        </pc:cxnChg>
      </pc:sldChg>
      <pc:sldChg chg="add del">
        <pc:chgData name="Ann Kayrish" userId="adcd31dd-bbde-44c5-8ea9-60b0a9a9d61e" providerId="ADAL" clId="{C9BA1F21-A0B6-48B7-B390-9D4236253C6E}" dt="2020-02-12T18:35:24.704" v="1031" actId="2696"/>
        <pc:sldMkLst>
          <pc:docMk/>
          <pc:sldMk cId="1571944169" sldId="682"/>
        </pc:sldMkLst>
      </pc:sldChg>
      <pc:sldChg chg="addSp modSp add del">
        <pc:chgData name="Ann Kayrish" userId="adcd31dd-bbde-44c5-8ea9-60b0a9a9d61e" providerId="ADAL" clId="{C9BA1F21-A0B6-48B7-B390-9D4236253C6E}" dt="2020-02-12T20:56:26.263" v="2488" actId="2696"/>
        <pc:sldMkLst>
          <pc:docMk/>
          <pc:sldMk cId="3996885571" sldId="682"/>
        </pc:sldMkLst>
        <pc:spChg chg="mod">
          <ac:chgData name="Ann Kayrish" userId="adcd31dd-bbde-44c5-8ea9-60b0a9a9d61e" providerId="ADAL" clId="{C9BA1F21-A0B6-48B7-B390-9D4236253C6E}" dt="2020-02-12T20:40:39.412" v="2404" actId="207"/>
          <ac:spMkLst>
            <pc:docMk/>
            <pc:sldMk cId="3996885571" sldId="682"/>
            <ac:spMk id="2" creationId="{874B8715-B0DA-49D1-A25D-72F651982CBF}"/>
          </ac:spMkLst>
        </pc:spChg>
        <pc:spChg chg="mod">
          <ac:chgData name="Ann Kayrish" userId="adcd31dd-bbde-44c5-8ea9-60b0a9a9d61e" providerId="ADAL" clId="{C9BA1F21-A0B6-48B7-B390-9D4236253C6E}" dt="2020-02-12T20:40:54.359" v="2407" actId="207"/>
          <ac:spMkLst>
            <pc:docMk/>
            <pc:sldMk cId="3996885571" sldId="682"/>
            <ac:spMk id="3" creationId="{0FFC9129-1F5C-463F-8D48-50B8CD12580D}"/>
          </ac:spMkLst>
        </pc:spChg>
        <pc:picChg chg="add mod">
          <ac:chgData name="Ann Kayrish" userId="adcd31dd-bbde-44c5-8ea9-60b0a9a9d61e" providerId="ADAL" clId="{C9BA1F21-A0B6-48B7-B390-9D4236253C6E}" dt="2020-02-12T20:19:05.342" v="2203" actId="14100"/>
          <ac:picMkLst>
            <pc:docMk/>
            <pc:sldMk cId="3996885571" sldId="682"/>
            <ac:picMk id="4" creationId="{06AB37AF-9AF8-4781-BB90-C15B1B3B2EBB}"/>
          </ac:picMkLst>
        </pc:picChg>
      </pc:sldChg>
      <pc:sldChg chg="addSp delSp modSp add del">
        <pc:chgData name="Ann Kayrish" userId="adcd31dd-bbde-44c5-8ea9-60b0a9a9d61e" providerId="ADAL" clId="{C9BA1F21-A0B6-48B7-B390-9D4236253C6E}" dt="2020-02-12T19:08:45.155" v="1346" actId="2696"/>
        <pc:sldMkLst>
          <pc:docMk/>
          <pc:sldMk cId="2860768286" sldId="683"/>
        </pc:sldMkLst>
        <pc:spChg chg="del">
          <ac:chgData name="Ann Kayrish" userId="adcd31dd-bbde-44c5-8ea9-60b0a9a9d61e" providerId="ADAL" clId="{C9BA1F21-A0B6-48B7-B390-9D4236253C6E}" dt="2020-02-12T19:00:44.768" v="1175"/>
          <ac:spMkLst>
            <pc:docMk/>
            <pc:sldMk cId="2860768286" sldId="683"/>
            <ac:spMk id="2" creationId="{9B2CAB0A-35FC-47AB-897D-0847D795F442}"/>
          </ac:spMkLst>
        </pc:spChg>
        <pc:spChg chg="del">
          <ac:chgData name="Ann Kayrish" userId="adcd31dd-bbde-44c5-8ea9-60b0a9a9d61e" providerId="ADAL" clId="{C9BA1F21-A0B6-48B7-B390-9D4236253C6E}" dt="2020-02-12T19:00:44.768" v="1175"/>
          <ac:spMkLst>
            <pc:docMk/>
            <pc:sldMk cId="2860768286" sldId="683"/>
            <ac:spMk id="3" creationId="{D0DEB8AE-8BE2-4C58-9C7B-133160A58B0E}"/>
          </ac:spMkLst>
        </pc:spChg>
        <pc:spChg chg="add mod">
          <ac:chgData name="Ann Kayrish" userId="adcd31dd-bbde-44c5-8ea9-60b0a9a9d61e" providerId="ADAL" clId="{C9BA1F21-A0B6-48B7-B390-9D4236253C6E}" dt="2020-02-12T19:00:44.768" v="1175"/>
          <ac:spMkLst>
            <pc:docMk/>
            <pc:sldMk cId="2860768286" sldId="683"/>
            <ac:spMk id="4" creationId="{993CD08D-D570-496B-9B0B-42F40D8BCBF7}"/>
          </ac:spMkLst>
        </pc:spChg>
        <pc:picChg chg="add mod modCrop">
          <ac:chgData name="Ann Kayrish" userId="adcd31dd-bbde-44c5-8ea9-60b0a9a9d61e" providerId="ADAL" clId="{C9BA1F21-A0B6-48B7-B390-9D4236253C6E}" dt="2020-02-12T19:04:38.911" v="1199" actId="1076"/>
          <ac:picMkLst>
            <pc:docMk/>
            <pc:sldMk cId="2860768286" sldId="683"/>
            <ac:picMk id="5" creationId="{8230911A-6620-48C4-971E-16926A9CBA96}"/>
          </ac:picMkLst>
        </pc:picChg>
      </pc:sldChg>
      <pc:sldChg chg="addSp delSp modSp add ord">
        <pc:chgData name="Ann Kayrish" userId="adcd31dd-bbde-44c5-8ea9-60b0a9a9d61e" providerId="ADAL" clId="{C9BA1F21-A0B6-48B7-B390-9D4236253C6E}" dt="2020-02-13T15:24:06.905" v="3547" actId="20577"/>
        <pc:sldMkLst>
          <pc:docMk/>
          <pc:sldMk cId="2757215789" sldId="684"/>
        </pc:sldMkLst>
        <pc:spChg chg="del mod">
          <ac:chgData name="Ann Kayrish" userId="adcd31dd-bbde-44c5-8ea9-60b0a9a9d61e" providerId="ADAL" clId="{C9BA1F21-A0B6-48B7-B390-9D4236253C6E}" dt="2020-02-12T19:06:14.855" v="1268"/>
          <ac:spMkLst>
            <pc:docMk/>
            <pc:sldMk cId="2757215789" sldId="684"/>
            <ac:spMk id="2" creationId="{B16420D1-FF0A-4684-B99D-9F6262C8EE9C}"/>
          </ac:spMkLst>
        </pc:spChg>
        <pc:spChg chg="add del mod">
          <ac:chgData name="Ann Kayrish" userId="adcd31dd-bbde-44c5-8ea9-60b0a9a9d61e" providerId="ADAL" clId="{C9BA1F21-A0B6-48B7-B390-9D4236253C6E}" dt="2020-02-12T19:05:56.458" v="1266"/>
          <ac:spMkLst>
            <pc:docMk/>
            <pc:sldMk cId="2757215789" sldId="684"/>
            <ac:spMk id="5" creationId="{CDDB1620-1C54-4AD9-B94B-96F86E8BAF97}"/>
          </ac:spMkLst>
        </pc:spChg>
        <pc:spChg chg="add mod">
          <ac:chgData name="Ann Kayrish" userId="adcd31dd-bbde-44c5-8ea9-60b0a9a9d61e" providerId="ADAL" clId="{C9BA1F21-A0B6-48B7-B390-9D4236253C6E}" dt="2020-02-13T15:24:06.905" v="3547" actId="20577"/>
          <ac:spMkLst>
            <pc:docMk/>
            <pc:sldMk cId="2757215789" sldId="684"/>
            <ac:spMk id="6" creationId="{D14C66FB-48FB-4299-AE65-C4CBC9E0B38C}"/>
          </ac:spMkLst>
        </pc:spChg>
        <pc:picChg chg="add mod">
          <ac:chgData name="Ann Kayrish" userId="adcd31dd-bbde-44c5-8ea9-60b0a9a9d61e" providerId="ADAL" clId="{C9BA1F21-A0B6-48B7-B390-9D4236253C6E}" dt="2020-02-12T19:08:02.900" v="1333" actId="1076"/>
          <ac:picMkLst>
            <pc:docMk/>
            <pc:sldMk cId="2757215789" sldId="684"/>
            <ac:picMk id="3" creationId="{D4D3EC7F-BE73-46E1-9B35-E05A9EBE3F32}"/>
          </ac:picMkLst>
        </pc:picChg>
        <pc:picChg chg="add mod">
          <ac:chgData name="Ann Kayrish" userId="adcd31dd-bbde-44c5-8ea9-60b0a9a9d61e" providerId="ADAL" clId="{C9BA1F21-A0B6-48B7-B390-9D4236253C6E}" dt="2020-02-12T19:04:18.975" v="1196" actId="1076"/>
          <ac:picMkLst>
            <pc:docMk/>
            <pc:sldMk cId="2757215789" sldId="684"/>
            <ac:picMk id="4" creationId="{816FF57D-2746-4E2F-98A6-59BBD516785F}"/>
          </ac:picMkLst>
        </pc:picChg>
      </pc:sldChg>
      <pc:sldChg chg="add del">
        <pc:chgData name="Ann Kayrish" userId="adcd31dd-bbde-44c5-8ea9-60b0a9a9d61e" providerId="ADAL" clId="{C9BA1F21-A0B6-48B7-B390-9D4236253C6E}" dt="2020-02-12T19:21:36.056" v="1439" actId="2696"/>
        <pc:sldMkLst>
          <pc:docMk/>
          <pc:sldMk cId="3507947940" sldId="685"/>
        </pc:sldMkLst>
      </pc:sldChg>
      <pc:sldChg chg="addSp modSp add del">
        <pc:chgData name="Ann Kayrish" userId="adcd31dd-bbde-44c5-8ea9-60b0a9a9d61e" providerId="ADAL" clId="{C9BA1F21-A0B6-48B7-B390-9D4236253C6E}" dt="2020-02-12T19:17:50.331" v="1419" actId="2696"/>
        <pc:sldMkLst>
          <pc:docMk/>
          <pc:sldMk cId="3577501737" sldId="685"/>
        </pc:sldMkLst>
        <pc:picChg chg="add mod modCrop">
          <ac:chgData name="Ann Kayrish" userId="adcd31dd-bbde-44c5-8ea9-60b0a9a9d61e" providerId="ADAL" clId="{C9BA1F21-A0B6-48B7-B390-9D4236253C6E}" dt="2020-02-12T19:13:08.823" v="1391" actId="14100"/>
          <ac:picMkLst>
            <pc:docMk/>
            <pc:sldMk cId="3577501737" sldId="685"/>
            <ac:picMk id="2" creationId="{A9C7A0FD-2C61-4E2D-AD02-E1E45A6E29B0}"/>
          </ac:picMkLst>
        </pc:picChg>
      </pc:sldChg>
      <pc:sldChg chg="addSp delSp modSp add">
        <pc:chgData name="Ann Kayrish" userId="adcd31dd-bbde-44c5-8ea9-60b0a9a9d61e" providerId="ADAL" clId="{C9BA1F21-A0B6-48B7-B390-9D4236253C6E}" dt="2020-02-12T19:21:22.855" v="1438"/>
        <pc:sldMkLst>
          <pc:docMk/>
          <pc:sldMk cId="3876332202" sldId="686"/>
        </pc:sldMkLst>
        <pc:picChg chg="add mod modCrop">
          <ac:chgData name="Ann Kayrish" userId="adcd31dd-bbde-44c5-8ea9-60b0a9a9d61e" providerId="ADAL" clId="{C9BA1F21-A0B6-48B7-B390-9D4236253C6E}" dt="2020-02-12T19:16:27.496" v="1418" actId="14100"/>
          <ac:picMkLst>
            <pc:docMk/>
            <pc:sldMk cId="3876332202" sldId="686"/>
            <ac:picMk id="2" creationId="{BF0AE925-70F3-4E7B-A8C6-68813C09F028}"/>
          </ac:picMkLst>
        </pc:picChg>
        <pc:picChg chg="del">
          <ac:chgData name="Ann Kayrish" userId="adcd31dd-bbde-44c5-8ea9-60b0a9a9d61e" providerId="ADAL" clId="{C9BA1F21-A0B6-48B7-B390-9D4236253C6E}" dt="2020-02-12T19:21:22.855" v="1438"/>
          <ac:picMkLst>
            <pc:docMk/>
            <pc:sldMk cId="3876332202" sldId="686"/>
            <ac:picMk id="3" creationId="{C5AAECF7-08AD-4927-8288-AA85E130A2DA}"/>
          </ac:picMkLst>
        </pc:picChg>
      </pc:sldChg>
      <pc:sldChg chg="addSp modSp add">
        <pc:chgData name="Ann Kayrish" userId="adcd31dd-bbde-44c5-8ea9-60b0a9a9d61e" providerId="ADAL" clId="{C9BA1F21-A0B6-48B7-B390-9D4236253C6E}" dt="2020-02-12T19:19:45.364" v="1435" actId="1076"/>
        <pc:sldMkLst>
          <pc:docMk/>
          <pc:sldMk cId="512534060" sldId="687"/>
        </pc:sldMkLst>
        <pc:picChg chg="add mod modCrop">
          <ac:chgData name="Ann Kayrish" userId="adcd31dd-bbde-44c5-8ea9-60b0a9a9d61e" providerId="ADAL" clId="{C9BA1F21-A0B6-48B7-B390-9D4236253C6E}" dt="2020-02-12T19:19:45.364" v="1435" actId="1076"/>
          <ac:picMkLst>
            <pc:docMk/>
            <pc:sldMk cId="512534060" sldId="687"/>
            <ac:picMk id="2" creationId="{A9D00F08-2AB8-4EEC-BABB-DECC9F70A223}"/>
          </ac:picMkLst>
        </pc:picChg>
      </pc:sldChg>
      <pc:sldChg chg="addSp modSp add">
        <pc:chgData name="Ann Kayrish" userId="adcd31dd-bbde-44c5-8ea9-60b0a9a9d61e" providerId="ADAL" clId="{C9BA1F21-A0B6-48B7-B390-9D4236253C6E}" dt="2020-02-12T19:22:28.423" v="1451" actId="1076"/>
        <pc:sldMkLst>
          <pc:docMk/>
          <pc:sldMk cId="2922232218" sldId="688"/>
        </pc:sldMkLst>
        <pc:picChg chg="add mod modCrop">
          <ac:chgData name="Ann Kayrish" userId="adcd31dd-bbde-44c5-8ea9-60b0a9a9d61e" providerId="ADAL" clId="{C9BA1F21-A0B6-48B7-B390-9D4236253C6E}" dt="2020-02-12T19:22:28.423" v="1451" actId="1076"/>
          <ac:picMkLst>
            <pc:docMk/>
            <pc:sldMk cId="2922232218" sldId="688"/>
            <ac:picMk id="2" creationId="{C0A7A225-D91A-469A-85E4-0F62EB12DE37}"/>
          </ac:picMkLst>
        </pc:picChg>
      </pc:sldChg>
      <pc:sldChg chg="addSp modSp add">
        <pc:chgData name="Ann Kayrish" userId="adcd31dd-bbde-44c5-8ea9-60b0a9a9d61e" providerId="ADAL" clId="{C9BA1F21-A0B6-48B7-B390-9D4236253C6E}" dt="2020-02-12T19:25:02.007" v="1464" actId="14100"/>
        <pc:sldMkLst>
          <pc:docMk/>
          <pc:sldMk cId="3912039262" sldId="689"/>
        </pc:sldMkLst>
        <pc:picChg chg="add mod modCrop">
          <ac:chgData name="Ann Kayrish" userId="adcd31dd-bbde-44c5-8ea9-60b0a9a9d61e" providerId="ADAL" clId="{C9BA1F21-A0B6-48B7-B390-9D4236253C6E}" dt="2020-02-12T19:25:02.007" v="1464" actId="14100"/>
          <ac:picMkLst>
            <pc:docMk/>
            <pc:sldMk cId="3912039262" sldId="689"/>
            <ac:picMk id="2" creationId="{4F450674-46B4-4D24-A66C-B581F15C6169}"/>
          </ac:picMkLst>
        </pc:picChg>
      </pc:sldChg>
      <pc:sldChg chg="modSp">
        <pc:chgData name="Ann Kayrish" userId="adcd31dd-bbde-44c5-8ea9-60b0a9a9d61e" providerId="ADAL" clId="{C9BA1F21-A0B6-48B7-B390-9D4236253C6E}" dt="2020-02-12T19:36:59.945" v="1831" actId="20577"/>
        <pc:sldMkLst>
          <pc:docMk/>
          <pc:sldMk cId="676246979" sldId="690"/>
        </pc:sldMkLst>
        <pc:spChg chg="mod">
          <ac:chgData name="Ann Kayrish" userId="adcd31dd-bbde-44c5-8ea9-60b0a9a9d61e" providerId="ADAL" clId="{C9BA1F21-A0B6-48B7-B390-9D4236253C6E}" dt="2020-02-12T19:36:59.945" v="1831" actId="20577"/>
          <ac:spMkLst>
            <pc:docMk/>
            <pc:sldMk cId="676246979" sldId="690"/>
            <ac:spMk id="6" creationId="{D14C66FB-48FB-4299-AE65-C4CBC9E0B38C}"/>
          </ac:spMkLst>
        </pc:spChg>
      </pc:sldChg>
      <pc:sldChg chg="addSp delSp modSp add del modTransition">
        <pc:chgData name="Ann Kayrish" userId="adcd31dd-bbde-44c5-8ea9-60b0a9a9d61e" providerId="ADAL" clId="{C9BA1F21-A0B6-48B7-B390-9D4236253C6E}" dt="2020-02-13T15:21:59.250" v="3528" actId="2696"/>
        <pc:sldMkLst>
          <pc:docMk/>
          <pc:sldMk cId="2173822037" sldId="691"/>
        </pc:sldMkLst>
        <pc:spChg chg="del">
          <ac:chgData name="Ann Kayrish" userId="adcd31dd-bbde-44c5-8ea9-60b0a9a9d61e" providerId="ADAL" clId="{C9BA1F21-A0B6-48B7-B390-9D4236253C6E}" dt="2020-02-12T19:51:06.018" v="1879"/>
          <ac:spMkLst>
            <pc:docMk/>
            <pc:sldMk cId="2173822037" sldId="691"/>
            <ac:spMk id="2" creationId="{9596D449-2028-4F1F-9FAB-E88603E1140F}"/>
          </ac:spMkLst>
        </pc:spChg>
        <pc:spChg chg="del">
          <ac:chgData name="Ann Kayrish" userId="adcd31dd-bbde-44c5-8ea9-60b0a9a9d61e" providerId="ADAL" clId="{C9BA1F21-A0B6-48B7-B390-9D4236253C6E}" dt="2020-02-12T19:51:06.018" v="1879"/>
          <ac:spMkLst>
            <pc:docMk/>
            <pc:sldMk cId="2173822037" sldId="691"/>
            <ac:spMk id="3" creationId="{47A32FC7-BB8A-44E2-ADAC-E46427252023}"/>
          </ac:spMkLst>
        </pc:spChg>
        <pc:spChg chg="add mod">
          <ac:chgData name="Ann Kayrish" userId="adcd31dd-bbde-44c5-8ea9-60b0a9a9d61e" providerId="ADAL" clId="{C9BA1F21-A0B6-48B7-B390-9D4236253C6E}" dt="2020-02-12T21:41:30.809" v="3182" actId="6549"/>
          <ac:spMkLst>
            <pc:docMk/>
            <pc:sldMk cId="2173822037" sldId="691"/>
            <ac:spMk id="4" creationId="{58508FBF-CD82-402F-B300-80B009895B82}"/>
          </ac:spMkLst>
        </pc:spChg>
        <pc:spChg chg="add mod">
          <ac:chgData name="Ann Kayrish" userId="adcd31dd-bbde-44c5-8ea9-60b0a9a9d61e" providerId="ADAL" clId="{C9BA1F21-A0B6-48B7-B390-9D4236253C6E}" dt="2020-02-12T21:42:03.853" v="3217" actId="20577"/>
          <ac:spMkLst>
            <pc:docMk/>
            <pc:sldMk cId="2173822037" sldId="691"/>
            <ac:spMk id="5" creationId="{C1B1221D-C35E-4662-BB88-8D365645404F}"/>
          </ac:spMkLst>
        </pc:spChg>
      </pc:sldChg>
      <pc:sldChg chg="addSp delSp modSp add del ord">
        <pc:chgData name="Ann Kayrish" userId="adcd31dd-bbde-44c5-8ea9-60b0a9a9d61e" providerId="ADAL" clId="{C9BA1F21-A0B6-48B7-B390-9D4236253C6E}" dt="2020-02-13T14:57:17.239" v="3504" actId="2696"/>
        <pc:sldMkLst>
          <pc:docMk/>
          <pc:sldMk cId="1247608275" sldId="692"/>
        </pc:sldMkLst>
        <pc:spChg chg="mod">
          <ac:chgData name="Ann Kayrish" userId="adcd31dd-bbde-44c5-8ea9-60b0a9a9d61e" providerId="ADAL" clId="{C9BA1F21-A0B6-48B7-B390-9D4236253C6E}" dt="2020-02-12T20:02:17.332" v="2072" actId="20577"/>
          <ac:spMkLst>
            <pc:docMk/>
            <pc:sldMk cId="1247608275" sldId="692"/>
            <ac:spMk id="2" creationId="{92855C5D-4066-421F-8BF1-C1B13FF3EF7E}"/>
          </ac:spMkLst>
        </pc:spChg>
        <pc:spChg chg="del">
          <ac:chgData name="Ann Kayrish" userId="adcd31dd-bbde-44c5-8ea9-60b0a9a9d61e" providerId="ADAL" clId="{C9BA1F21-A0B6-48B7-B390-9D4236253C6E}" dt="2020-02-12T19:53:16.918" v="1883"/>
          <ac:spMkLst>
            <pc:docMk/>
            <pc:sldMk cId="1247608275" sldId="692"/>
            <ac:spMk id="3" creationId="{99D38105-EF84-4687-A76F-4C0B8AFB8A23}"/>
          </ac:spMkLst>
        </pc:spChg>
        <pc:picChg chg="add mod">
          <ac:chgData name="Ann Kayrish" userId="adcd31dd-bbde-44c5-8ea9-60b0a9a9d61e" providerId="ADAL" clId="{C9BA1F21-A0B6-48B7-B390-9D4236253C6E}" dt="2020-02-12T19:54:08.600" v="1897" actId="732"/>
          <ac:picMkLst>
            <pc:docMk/>
            <pc:sldMk cId="1247608275" sldId="692"/>
            <ac:picMk id="4" creationId="{CD9229EC-444F-4998-AAB5-1D92C7A4F7DD}"/>
          </ac:picMkLst>
        </pc:picChg>
      </pc:sldChg>
      <pc:sldChg chg="modSp add del ord">
        <pc:chgData name="Ann Kayrish" userId="adcd31dd-bbde-44c5-8ea9-60b0a9a9d61e" providerId="ADAL" clId="{C9BA1F21-A0B6-48B7-B390-9D4236253C6E}" dt="2020-02-13T15:22:03.200" v="3529" actId="2696"/>
        <pc:sldMkLst>
          <pc:docMk/>
          <pc:sldMk cId="2310836770" sldId="693"/>
        </pc:sldMkLst>
        <pc:spChg chg="mod">
          <ac:chgData name="Ann Kayrish" userId="adcd31dd-bbde-44c5-8ea9-60b0a9a9d61e" providerId="ADAL" clId="{C9BA1F21-A0B6-48B7-B390-9D4236253C6E}" dt="2020-02-12T20:01:50.961" v="2047" actId="14100"/>
          <ac:spMkLst>
            <pc:docMk/>
            <pc:sldMk cId="2310836770" sldId="693"/>
            <ac:spMk id="2" creationId="{0105F284-0A00-4BC7-8F5A-F5DFC1A6AD4D}"/>
          </ac:spMkLst>
        </pc:spChg>
        <pc:spChg chg="mod">
          <ac:chgData name="Ann Kayrish" userId="adcd31dd-bbde-44c5-8ea9-60b0a9a9d61e" providerId="ADAL" clId="{C9BA1F21-A0B6-48B7-B390-9D4236253C6E}" dt="2020-02-12T20:01:32.270" v="2045" actId="6549"/>
          <ac:spMkLst>
            <pc:docMk/>
            <pc:sldMk cId="2310836770" sldId="693"/>
            <ac:spMk id="3" creationId="{D838E246-C189-43B7-B566-346A8809C7D1}"/>
          </ac:spMkLst>
        </pc:spChg>
      </pc:sldChg>
      <pc:sldChg chg="addSp delSp modSp add">
        <pc:chgData name="Ann Kayrish" userId="adcd31dd-bbde-44c5-8ea9-60b0a9a9d61e" providerId="ADAL" clId="{C9BA1F21-A0B6-48B7-B390-9D4236253C6E}" dt="2020-02-13T15:24:53.641" v="3551" actId="1076"/>
        <pc:sldMkLst>
          <pc:docMk/>
          <pc:sldMk cId="1762923302" sldId="694"/>
        </pc:sldMkLst>
        <pc:spChg chg="mod">
          <ac:chgData name="Ann Kayrish" userId="adcd31dd-bbde-44c5-8ea9-60b0a9a9d61e" providerId="ADAL" clId="{C9BA1F21-A0B6-48B7-B390-9D4236253C6E}" dt="2020-02-12T20:38:32.069" v="2397" actId="6549"/>
          <ac:spMkLst>
            <pc:docMk/>
            <pc:sldMk cId="1762923302" sldId="694"/>
            <ac:spMk id="2" creationId="{0A1BF4E5-EB00-48D8-A91D-33A1A8FC18F8}"/>
          </ac:spMkLst>
        </pc:spChg>
        <pc:spChg chg="mod">
          <ac:chgData name="Ann Kayrish" userId="adcd31dd-bbde-44c5-8ea9-60b0a9a9d61e" providerId="ADAL" clId="{C9BA1F21-A0B6-48B7-B390-9D4236253C6E}" dt="2020-02-13T15:24:40.705" v="3548" actId="255"/>
          <ac:spMkLst>
            <pc:docMk/>
            <pc:sldMk cId="1762923302" sldId="694"/>
            <ac:spMk id="3" creationId="{5B8647A5-3631-4DFB-BCC2-1BAFE0E51843}"/>
          </ac:spMkLst>
        </pc:spChg>
        <pc:spChg chg="add del mod">
          <ac:chgData name="Ann Kayrish" userId="adcd31dd-bbde-44c5-8ea9-60b0a9a9d61e" providerId="ADAL" clId="{C9BA1F21-A0B6-48B7-B390-9D4236253C6E}" dt="2020-02-12T20:36:34.373" v="2343" actId="478"/>
          <ac:spMkLst>
            <pc:docMk/>
            <pc:sldMk cId="1762923302" sldId="694"/>
            <ac:spMk id="6" creationId="{53BEFAC8-FFC8-48A0-9444-6AF131D1A8B6}"/>
          </ac:spMkLst>
        </pc:spChg>
        <pc:spChg chg="add del mod">
          <ac:chgData name="Ann Kayrish" userId="adcd31dd-bbde-44c5-8ea9-60b0a9a9d61e" providerId="ADAL" clId="{C9BA1F21-A0B6-48B7-B390-9D4236253C6E}" dt="2020-02-12T20:36:32.535" v="2342" actId="931"/>
          <ac:spMkLst>
            <pc:docMk/>
            <pc:sldMk cId="1762923302" sldId="694"/>
            <ac:spMk id="9" creationId="{8E8133E9-7B0B-4A74-B7EC-E2AD2B53A2CA}"/>
          </ac:spMkLst>
        </pc:spChg>
        <pc:spChg chg="add del mod">
          <ac:chgData name="Ann Kayrish" userId="adcd31dd-bbde-44c5-8ea9-60b0a9a9d61e" providerId="ADAL" clId="{C9BA1F21-A0B6-48B7-B390-9D4236253C6E}" dt="2020-02-12T20:37:35.395" v="2354"/>
          <ac:spMkLst>
            <pc:docMk/>
            <pc:sldMk cId="1762923302" sldId="694"/>
            <ac:spMk id="12" creationId="{DB670CDE-792A-4D61-B05A-23EBBFDE25E2}"/>
          </ac:spMkLst>
        </pc:spChg>
        <pc:picChg chg="add del mod">
          <ac:chgData name="Ann Kayrish" userId="adcd31dd-bbde-44c5-8ea9-60b0a9a9d61e" providerId="ADAL" clId="{C9BA1F21-A0B6-48B7-B390-9D4236253C6E}" dt="2020-02-12T20:36:34.373" v="2343" actId="478"/>
          <ac:picMkLst>
            <pc:docMk/>
            <pc:sldMk cId="1762923302" sldId="694"/>
            <ac:picMk id="5" creationId="{C84E620F-8BCD-4295-99DA-E159C9056A85}"/>
          </ac:picMkLst>
        </pc:picChg>
        <pc:picChg chg="add del mod">
          <ac:chgData name="Ann Kayrish" userId="adcd31dd-bbde-44c5-8ea9-60b0a9a9d61e" providerId="ADAL" clId="{C9BA1F21-A0B6-48B7-B390-9D4236253C6E}" dt="2020-02-12T20:36:32.535" v="2342" actId="931"/>
          <ac:picMkLst>
            <pc:docMk/>
            <pc:sldMk cId="1762923302" sldId="694"/>
            <ac:picMk id="8" creationId="{3BD09293-FED1-4382-977D-AD0EEF30D28B}"/>
          </ac:picMkLst>
        </pc:picChg>
        <pc:picChg chg="add mod modCrop">
          <ac:chgData name="Ann Kayrish" userId="adcd31dd-bbde-44c5-8ea9-60b0a9a9d61e" providerId="ADAL" clId="{C9BA1F21-A0B6-48B7-B390-9D4236253C6E}" dt="2020-02-13T15:24:53.641" v="3551" actId="1076"/>
          <ac:picMkLst>
            <pc:docMk/>
            <pc:sldMk cId="1762923302" sldId="694"/>
            <ac:picMk id="11" creationId="{72144AA4-3953-458A-9303-0EA8D484B3AF}"/>
          </ac:picMkLst>
        </pc:picChg>
      </pc:sldChg>
      <pc:sldChg chg="addSp modSp add mod setBg">
        <pc:chgData name="Ann Kayrish" userId="adcd31dd-bbde-44c5-8ea9-60b0a9a9d61e" providerId="ADAL" clId="{C9BA1F21-A0B6-48B7-B390-9D4236253C6E}" dt="2020-02-12T21:53:58.153" v="3503" actId="14100"/>
        <pc:sldMkLst>
          <pc:docMk/>
          <pc:sldMk cId="2082852297" sldId="696"/>
        </pc:sldMkLst>
        <pc:spChg chg="mod">
          <ac:chgData name="Ann Kayrish" userId="adcd31dd-bbde-44c5-8ea9-60b0a9a9d61e" providerId="ADAL" clId="{C9BA1F21-A0B6-48B7-B390-9D4236253C6E}" dt="2020-02-12T21:53:44.449" v="3501" actId="20577"/>
          <ac:spMkLst>
            <pc:docMk/>
            <pc:sldMk cId="2082852297" sldId="696"/>
            <ac:spMk id="2" creationId="{5F129051-C0A4-4343-868B-F8ABEA163447}"/>
          </ac:spMkLst>
        </pc:spChg>
        <pc:spChg chg="mod">
          <ac:chgData name="Ann Kayrish" userId="adcd31dd-bbde-44c5-8ea9-60b0a9a9d61e" providerId="ADAL" clId="{C9BA1F21-A0B6-48B7-B390-9D4236253C6E}" dt="2020-02-12T21:53:58.153" v="3503" actId="14100"/>
          <ac:spMkLst>
            <pc:docMk/>
            <pc:sldMk cId="2082852297" sldId="696"/>
            <ac:spMk id="3" creationId="{DE60DBA8-4AB3-41AA-9A28-AFEC3D2FC1C0}"/>
          </ac:spMkLst>
        </pc:spChg>
        <pc:picChg chg="add mod">
          <ac:chgData name="Ann Kayrish" userId="adcd31dd-bbde-44c5-8ea9-60b0a9a9d61e" providerId="ADAL" clId="{C9BA1F21-A0B6-48B7-B390-9D4236253C6E}" dt="2020-02-12T21:47:09.646" v="3388" actId="1076"/>
          <ac:picMkLst>
            <pc:docMk/>
            <pc:sldMk cId="2082852297" sldId="696"/>
            <ac:picMk id="5" creationId="{E388729A-E7F7-4921-9B58-E260F058ACAF}"/>
          </ac:picMkLst>
        </pc:picChg>
        <pc:picChg chg="add mod">
          <ac:chgData name="Ann Kayrish" userId="adcd31dd-bbde-44c5-8ea9-60b0a9a9d61e" providerId="ADAL" clId="{C9BA1F21-A0B6-48B7-B390-9D4236253C6E}" dt="2020-02-12T21:47:45.376" v="3396" actId="14100"/>
          <ac:picMkLst>
            <pc:docMk/>
            <pc:sldMk cId="2082852297" sldId="696"/>
            <ac:picMk id="7" creationId="{65835069-6079-4D53-A627-96DB5EA35C33}"/>
          </ac:picMkLst>
        </pc:picChg>
      </pc:sldChg>
      <pc:sldChg chg="addSp delSp modSp">
        <pc:chgData name="Ann Kayrish" userId="adcd31dd-bbde-44c5-8ea9-60b0a9a9d61e" providerId="ADAL" clId="{C9BA1F21-A0B6-48B7-B390-9D4236253C6E}" dt="2020-02-13T15:21:34.725" v="3527" actId="2711"/>
        <pc:sldMkLst>
          <pc:docMk/>
          <pc:sldMk cId="561652846" sldId="697"/>
        </pc:sldMkLst>
        <pc:spChg chg="mod">
          <ac:chgData name="Ann Kayrish" userId="adcd31dd-bbde-44c5-8ea9-60b0a9a9d61e" providerId="ADAL" clId="{C9BA1F21-A0B6-48B7-B390-9D4236253C6E}" dt="2020-02-13T15:21:34.725" v="3527" actId="2711"/>
          <ac:spMkLst>
            <pc:docMk/>
            <pc:sldMk cId="561652846" sldId="697"/>
            <ac:spMk id="2" creationId="{0105F284-0A00-4BC7-8F5A-F5DFC1A6AD4D}"/>
          </ac:spMkLst>
        </pc:spChg>
        <pc:spChg chg="add del mod">
          <ac:chgData name="Ann Kayrish" userId="adcd31dd-bbde-44c5-8ea9-60b0a9a9d61e" providerId="ADAL" clId="{C9BA1F21-A0B6-48B7-B390-9D4236253C6E}" dt="2020-02-13T14:58:16.523" v="3507"/>
          <ac:spMkLst>
            <pc:docMk/>
            <pc:sldMk cId="561652846" sldId="697"/>
            <ac:spMk id="3" creationId="{05F4833E-0719-4F8E-9FE4-635FB2708064}"/>
          </ac:spMkLst>
        </pc:spChg>
        <pc:picChg chg="mod">
          <ac:chgData name="Ann Kayrish" userId="adcd31dd-bbde-44c5-8ea9-60b0a9a9d61e" providerId="ADAL" clId="{C9BA1F21-A0B6-48B7-B390-9D4236253C6E}" dt="2020-02-13T14:58:18.346" v="3508" actId="1076"/>
          <ac:picMkLst>
            <pc:docMk/>
            <pc:sldMk cId="561652846" sldId="697"/>
            <ac:picMk id="4" creationId="{F84212BC-10B5-4F94-A4A9-321DE00E40CD}"/>
          </ac:picMkLst>
        </pc:picChg>
      </pc:sldChg>
      <pc:sldChg chg="modSp">
        <pc:chgData name="Ann Kayrish" userId="adcd31dd-bbde-44c5-8ea9-60b0a9a9d61e" providerId="ADAL" clId="{C9BA1F21-A0B6-48B7-B390-9D4236253C6E}" dt="2020-02-13T15:23:23.626" v="3544" actId="113"/>
        <pc:sldMkLst>
          <pc:docMk/>
          <pc:sldMk cId="3468736276" sldId="698"/>
        </pc:sldMkLst>
        <pc:spChg chg="mod">
          <ac:chgData name="Ann Kayrish" userId="adcd31dd-bbde-44c5-8ea9-60b0a9a9d61e" providerId="ADAL" clId="{C9BA1F21-A0B6-48B7-B390-9D4236253C6E}" dt="2020-02-13T15:23:23.626" v="3544" actId="113"/>
          <ac:spMkLst>
            <pc:docMk/>
            <pc:sldMk cId="3468736276" sldId="698"/>
            <ac:spMk id="2" creationId="{92855C5D-4066-421F-8BF1-C1B13FF3EF7E}"/>
          </ac:spMkLst>
        </pc:spChg>
      </pc:sldChg>
      <pc:sldChg chg="addSp delSp modSp">
        <pc:chgData name="Ann Kayrish" userId="adcd31dd-bbde-44c5-8ea9-60b0a9a9d61e" providerId="ADAL" clId="{C9BA1F21-A0B6-48B7-B390-9D4236253C6E}" dt="2020-02-13T14:59:58.192" v="3518" actId="1076"/>
        <pc:sldMkLst>
          <pc:docMk/>
          <pc:sldMk cId="2516193172" sldId="699"/>
        </pc:sldMkLst>
        <pc:spChg chg="add del mod">
          <ac:chgData name="Ann Kayrish" userId="adcd31dd-bbde-44c5-8ea9-60b0a9a9d61e" providerId="ADAL" clId="{C9BA1F21-A0B6-48B7-B390-9D4236253C6E}" dt="2020-02-13T14:59:51.812" v="3514"/>
          <ac:spMkLst>
            <pc:docMk/>
            <pc:sldMk cId="2516193172" sldId="699"/>
            <ac:spMk id="2" creationId="{0BB34785-5B58-45BD-A5BF-B1F045DC5AA2}"/>
          </ac:spMkLst>
        </pc:spChg>
        <pc:spChg chg="mod">
          <ac:chgData name="Ann Kayrish" userId="adcd31dd-bbde-44c5-8ea9-60b0a9a9d61e" providerId="ADAL" clId="{C9BA1F21-A0B6-48B7-B390-9D4236253C6E}" dt="2020-02-13T14:59:56.330" v="3517" actId="27636"/>
          <ac:spMkLst>
            <pc:docMk/>
            <pc:sldMk cId="2516193172" sldId="699"/>
            <ac:spMk id="5" creationId="{C1B1221D-C35E-4662-BB88-8D365645404F}"/>
          </ac:spMkLst>
        </pc:spChg>
        <pc:picChg chg="mod">
          <ac:chgData name="Ann Kayrish" userId="adcd31dd-bbde-44c5-8ea9-60b0a9a9d61e" providerId="ADAL" clId="{C9BA1F21-A0B6-48B7-B390-9D4236253C6E}" dt="2020-02-13T14:59:58.192" v="3518" actId="1076"/>
          <ac:picMkLst>
            <pc:docMk/>
            <pc:sldMk cId="2516193172" sldId="699"/>
            <ac:picMk id="3" creationId="{D8AF08F9-B919-446A-B64A-9F1F9A655F5C}"/>
          </ac:picMkLst>
        </pc:picChg>
      </pc:sldChg>
      <pc:sldChg chg="addSp delSp modSp">
        <pc:chgData name="Ann Kayrish" userId="adcd31dd-bbde-44c5-8ea9-60b0a9a9d61e" providerId="ADAL" clId="{C9BA1F21-A0B6-48B7-B390-9D4236253C6E}" dt="2020-02-13T15:00:34.937" v="3525" actId="14100"/>
        <pc:sldMkLst>
          <pc:docMk/>
          <pc:sldMk cId="2463705753" sldId="700"/>
        </pc:sldMkLst>
        <pc:spChg chg="add del mod">
          <ac:chgData name="Ann Kayrish" userId="adcd31dd-bbde-44c5-8ea9-60b0a9a9d61e" providerId="ADAL" clId="{C9BA1F21-A0B6-48B7-B390-9D4236253C6E}" dt="2020-02-13T15:00:23.631" v="3522"/>
          <ac:spMkLst>
            <pc:docMk/>
            <pc:sldMk cId="2463705753" sldId="700"/>
            <ac:spMk id="2" creationId="{2473E150-9C14-455D-B88D-787A94E82649}"/>
          </ac:spMkLst>
        </pc:spChg>
        <pc:spChg chg="mod">
          <ac:chgData name="Ann Kayrish" userId="adcd31dd-bbde-44c5-8ea9-60b0a9a9d61e" providerId="ADAL" clId="{C9BA1F21-A0B6-48B7-B390-9D4236253C6E}" dt="2020-02-13T15:00:34.937" v="3525" actId="14100"/>
          <ac:spMkLst>
            <pc:docMk/>
            <pc:sldMk cId="2463705753" sldId="700"/>
            <ac:spMk id="13" creationId="{4D2EDA5C-E009-4F11-B803-28089DB400E2}"/>
          </ac:spMkLst>
        </pc:spChg>
        <pc:picChg chg="mod">
          <ac:chgData name="Ann Kayrish" userId="adcd31dd-bbde-44c5-8ea9-60b0a9a9d61e" providerId="ADAL" clId="{C9BA1F21-A0B6-48B7-B390-9D4236253C6E}" dt="2020-02-13T15:00:25.263" v="3523" actId="1076"/>
          <ac:picMkLst>
            <pc:docMk/>
            <pc:sldMk cId="2463705753" sldId="700"/>
            <ac:picMk id="3" creationId="{D8AF08F9-B919-446A-B64A-9F1F9A655F5C}"/>
          </ac:picMkLst>
        </pc:picChg>
      </pc:sldChg>
      <pc:sldMasterChg chg="delSldLayout">
        <pc:chgData name="Ann Kayrish" userId="adcd31dd-bbde-44c5-8ea9-60b0a9a9d61e" providerId="ADAL" clId="{C9BA1F21-A0B6-48B7-B390-9D4236253C6E}" dt="2020-02-12T19:39:35.899" v="1875" actId="2696"/>
        <pc:sldMasterMkLst>
          <pc:docMk/>
          <pc:sldMasterMk cId="1470433164" sldId="2147483660"/>
        </pc:sldMasterMkLst>
        <pc:sldLayoutChg chg="del">
          <pc:chgData name="Ann Kayrish" userId="adcd31dd-bbde-44c5-8ea9-60b0a9a9d61e" providerId="ADAL" clId="{C9BA1F21-A0B6-48B7-B390-9D4236253C6E}" dt="2020-02-12T19:39:35.899" v="1875" actId="2696"/>
          <pc:sldLayoutMkLst>
            <pc:docMk/>
            <pc:sldMasterMk cId="1470433164" sldId="2147483660"/>
            <pc:sldLayoutMk cId="1831979767" sldId="2147483667"/>
          </pc:sldLayoutMkLst>
        </pc:sldLayoutChg>
        <pc:sldLayoutChg chg="del">
          <pc:chgData name="Ann Kayrish" userId="adcd31dd-bbde-44c5-8ea9-60b0a9a9d61e" providerId="ADAL" clId="{C9BA1F21-A0B6-48B7-B390-9D4236253C6E}" dt="2020-02-12T19:39:32.836" v="1873" actId="2696"/>
          <pc:sldLayoutMkLst>
            <pc:docMk/>
            <pc:sldMasterMk cId="1470433164" sldId="2147483660"/>
            <pc:sldLayoutMk cId="817940716" sldId="2147483668"/>
          </pc:sldLayoutMkLst>
        </pc:sldLayoutChg>
        <pc:sldLayoutChg chg="del">
          <pc:chgData name="Ann Kayrish" userId="adcd31dd-bbde-44c5-8ea9-60b0a9a9d61e" providerId="ADAL" clId="{C9BA1F21-A0B6-48B7-B390-9D4236253C6E}" dt="2020-02-12T18:36:01.741" v="1037" actId="2696"/>
          <pc:sldLayoutMkLst>
            <pc:docMk/>
            <pc:sldMasterMk cId="1470433164" sldId="2147483660"/>
            <pc:sldLayoutMk cId="861922425" sldId="2147483669"/>
          </pc:sldLayoutMkLst>
        </pc:sldLayoutChg>
      </pc:sldMasterChg>
      <pc:sldMasterChg chg="del delSldLayout">
        <pc:chgData name="Ann Kayrish" userId="adcd31dd-bbde-44c5-8ea9-60b0a9a9d61e" providerId="ADAL" clId="{C9BA1F21-A0B6-48B7-B390-9D4236253C6E}" dt="2020-02-07T20:45:00.714" v="118" actId="2696"/>
        <pc:sldMasterMkLst>
          <pc:docMk/>
          <pc:sldMasterMk cId="383407925" sldId="2147483688"/>
        </pc:sldMasterMkLst>
        <pc:sldLayoutChg chg="del">
          <pc:chgData name="Ann Kayrish" userId="adcd31dd-bbde-44c5-8ea9-60b0a9a9d61e" providerId="ADAL" clId="{C9BA1F21-A0B6-48B7-B390-9D4236253C6E}" dt="2020-02-07T20:45:00.691" v="107" actId="2696"/>
          <pc:sldLayoutMkLst>
            <pc:docMk/>
            <pc:sldMasterMk cId="383407925" sldId="2147483688"/>
            <pc:sldLayoutMk cId="1769234746" sldId="2147483689"/>
          </pc:sldLayoutMkLst>
        </pc:sldLayoutChg>
        <pc:sldLayoutChg chg="del">
          <pc:chgData name="Ann Kayrish" userId="adcd31dd-bbde-44c5-8ea9-60b0a9a9d61e" providerId="ADAL" clId="{C9BA1F21-A0B6-48B7-B390-9D4236253C6E}" dt="2020-02-07T20:45:00.691" v="108" actId="2696"/>
          <pc:sldLayoutMkLst>
            <pc:docMk/>
            <pc:sldMasterMk cId="383407925" sldId="2147483688"/>
            <pc:sldLayoutMk cId="3118036103" sldId="2147483690"/>
          </pc:sldLayoutMkLst>
        </pc:sldLayoutChg>
        <pc:sldLayoutChg chg="del">
          <pc:chgData name="Ann Kayrish" userId="adcd31dd-bbde-44c5-8ea9-60b0a9a9d61e" providerId="ADAL" clId="{C9BA1F21-A0B6-48B7-B390-9D4236253C6E}" dt="2020-02-07T20:45:00.707" v="109" actId="2696"/>
          <pc:sldLayoutMkLst>
            <pc:docMk/>
            <pc:sldMasterMk cId="383407925" sldId="2147483688"/>
            <pc:sldLayoutMk cId="624064310" sldId="2147483691"/>
          </pc:sldLayoutMkLst>
        </pc:sldLayoutChg>
        <pc:sldLayoutChg chg="del">
          <pc:chgData name="Ann Kayrish" userId="adcd31dd-bbde-44c5-8ea9-60b0a9a9d61e" providerId="ADAL" clId="{C9BA1F21-A0B6-48B7-B390-9D4236253C6E}" dt="2020-02-07T20:45:00.707" v="110" actId="2696"/>
          <pc:sldLayoutMkLst>
            <pc:docMk/>
            <pc:sldMasterMk cId="383407925" sldId="2147483688"/>
            <pc:sldLayoutMk cId="3033328536" sldId="2147483692"/>
          </pc:sldLayoutMkLst>
        </pc:sldLayoutChg>
        <pc:sldLayoutChg chg="del">
          <pc:chgData name="Ann Kayrish" userId="adcd31dd-bbde-44c5-8ea9-60b0a9a9d61e" providerId="ADAL" clId="{C9BA1F21-A0B6-48B7-B390-9D4236253C6E}" dt="2020-02-07T20:45:00.707" v="111" actId="2696"/>
          <pc:sldLayoutMkLst>
            <pc:docMk/>
            <pc:sldMasterMk cId="383407925" sldId="2147483688"/>
            <pc:sldLayoutMk cId="1173509071" sldId="2147483693"/>
          </pc:sldLayoutMkLst>
        </pc:sldLayoutChg>
        <pc:sldLayoutChg chg="del">
          <pc:chgData name="Ann Kayrish" userId="adcd31dd-bbde-44c5-8ea9-60b0a9a9d61e" providerId="ADAL" clId="{C9BA1F21-A0B6-48B7-B390-9D4236253C6E}" dt="2020-02-07T20:45:00.707" v="112" actId="2696"/>
          <pc:sldLayoutMkLst>
            <pc:docMk/>
            <pc:sldMasterMk cId="383407925" sldId="2147483688"/>
            <pc:sldLayoutMk cId="558513626" sldId="2147483694"/>
          </pc:sldLayoutMkLst>
        </pc:sldLayoutChg>
        <pc:sldLayoutChg chg="del">
          <pc:chgData name="Ann Kayrish" userId="adcd31dd-bbde-44c5-8ea9-60b0a9a9d61e" providerId="ADAL" clId="{C9BA1F21-A0B6-48B7-B390-9D4236253C6E}" dt="2020-02-07T20:45:00.707" v="113" actId="2696"/>
          <pc:sldLayoutMkLst>
            <pc:docMk/>
            <pc:sldMasterMk cId="383407925" sldId="2147483688"/>
            <pc:sldLayoutMk cId="865439898" sldId="2147483695"/>
          </pc:sldLayoutMkLst>
        </pc:sldLayoutChg>
        <pc:sldLayoutChg chg="del">
          <pc:chgData name="Ann Kayrish" userId="adcd31dd-bbde-44c5-8ea9-60b0a9a9d61e" providerId="ADAL" clId="{C9BA1F21-A0B6-48B7-B390-9D4236253C6E}" dt="2020-02-07T20:45:00.714" v="114" actId="2696"/>
          <pc:sldLayoutMkLst>
            <pc:docMk/>
            <pc:sldMasterMk cId="383407925" sldId="2147483688"/>
            <pc:sldLayoutMk cId="1484739878" sldId="2147483696"/>
          </pc:sldLayoutMkLst>
        </pc:sldLayoutChg>
        <pc:sldLayoutChg chg="del">
          <pc:chgData name="Ann Kayrish" userId="adcd31dd-bbde-44c5-8ea9-60b0a9a9d61e" providerId="ADAL" clId="{C9BA1F21-A0B6-48B7-B390-9D4236253C6E}" dt="2020-02-07T20:45:00.714" v="115" actId="2696"/>
          <pc:sldLayoutMkLst>
            <pc:docMk/>
            <pc:sldMasterMk cId="383407925" sldId="2147483688"/>
            <pc:sldLayoutMk cId="1172101246" sldId="2147483697"/>
          </pc:sldLayoutMkLst>
        </pc:sldLayoutChg>
        <pc:sldLayoutChg chg="del">
          <pc:chgData name="Ann Kayrish" userId="adcd31dd-bbde-44c5-8ea9-60b0a9a9d61e" providerId="ADAL" clId="{C9BA1F21-A0B6-48B7-B390-9D4236253C6E}" dt="2020-02-07T20:45:00.714" v="116" actId="2696"/>
          <pc:sldLayoutMkLst>
            <pc:docMk/>
            <pc:sldMasterMk cId="383407925" sldId="2147483688"/>
            <pc:sldLayoutMk cId="1951350148" sldId="2147483698"/>
          </pc:sldLayoutMkLst>
        </pc:sldLayoutChg>
        <pc:sldLayoutChg chg="del">
          <pc:chgData name="Ann Kayrish" userId="adcd31dd-bbde-44c5-8ea9-60b0a9a9d61e" providerId="ADAL" clId="{C9BA1F21-A0B6-48B7-B390-9D4236253C6E}" dt="2020-02-07T20:45:00.714" v="117" actId="2696"/>
          <pc:sldLayoutMkLst>
            <pc:docMk/>
            <pc:sldMasterMk cId="383407925" sldId="2147483688"/>
            <pc:sldLayoutMk cId="2291491407" sldId="214748369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11AFD-586E-4115-A0F6-086746CE403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C4743-B995-470F-B4A0-14903419E6DC}">
      <dgm:prSet phldrT="[Text]"/>
      <dgm:spPr/>
      <dgm:t>
        <a:bodyPr/>
        <a:lstStyle/>
        <a:p>
          <a:r>
            <a:rPr lang="en-US" dirty="0"/>
            <a:t>ACL</a:t>
          </a:r>
        </a:p>
      </dgm:t>
    </dgm:pt>
    <dgm:pt modelId="{9973C88C-D82B-4F0F-989E-DFB85EE0F620}" type="parTrans" cxnId="{BF4E8DA5-4FE5-431E-8EE0-E46457CAA5D3}">
      <dgm:prSet/>
      <dgm:spPr/>
      <dgm:t>
        <a:bodyPr/>
        <a:lstStyle/>
        <a:p>
          <a:endParaRPr lang="en-US"/>
        </a:p>
      </dgm:t>
    </dgm:pt>
    <dgm:pt modelId="{C884BE38-C095-4D3F-9190-147A4C6E05CA}" type="sibTrans" cxnId="{BF4E8DA5-4FE5-431E-8EE0-E46457CAA5D3}">
      <dgm:prSet/>
      <dgm:spPr/>
      <dgm:t>
        <a:bodyPr/>
        <a:lstStyle/>
        <a:p>
          <a:endParaRPr lang="en-US"/>
        </a:p>
      </dgm:t>
    </dgm:pt>
    <dgm:pt modelId="{817513F3-6CDF-49A3-A84C-EC033F5C4425}">
      <dgm:prSet/>
      <dgm:spPr/>
      <dgm:t>
        <a:bodyPr/>
        <a:lstStyle/>
        <a:p>
          <a:r>
            <a:rPr lang="en-US" dirty="0"/>
            <a:t>State of Missouri</a:t>
          </a:r>
        </a:p>
      </dgm:t>
    </dgm:pt>
    <dgm:pt modelId="{94E43C39-74DC-4B07-871F-2D22E50A46C7}" type="parTrans" cxnId="{E405499C-9AF9-4685-B2F5-471827298348}">
      <dgm:prSet/>
      <dgm:spPr/>
      <dgm:t>
        <a:bodyPr/>
        <a:lstStyle/>
        <a:p>
          <a:endParaRPr lang="en-US"/>
        </a:p>
      </dgm:t>
    </dgm:pt>
    <dgm:pt modelId="{2D25972B-67D5-4DA3-BB36-640615CB1B60}" type="sibTrans" cxnId="{E405499C-9AF9-4685-B2F5-471827298348}">
      <dgm:prSet/>
      <dgm:spPr/>
      <dgm:t>
        <a:bodyPr/>
        <a:lstStyle/>
        <a:p>
          <a:endParaRPr lang="en-US"/>
        </a:p>
      </dgm:t>
    </dgm:pt>
    <dgm:pt modelId="{339A08A2-2BC2-48F9-BC4E-89340E7E3E6E}">
      <dgm:prSet/>
      <dgm:spPr/>
      <dgm:t>
        <a:bodyPr/>
        <a:lstStyle/>
        <a:p>
          <a:r>
            <a:rPr lang="en-US" dirty="0"/>
            <a:t>Department of Commerce and Insurance </a:t>
          </a:r>
        </a:p>
      </dgm:t>
    </dgm:pt>
    <dgm:pt modelId="{570AC2E5-6986-4E0D-8BB2-29D9D34A511C}" type="parTrans" cxnId="{E4C55B20-7363-4158-AE13-C2AEE4FB2A33}">
      <dgm:prSet/>
      <dgm:spPr/>
      <dgm:t>
        <a:bodyPr/>
        <a:lstStyle/>
        <a:p>
          <a:endParaRPr lang="en-US"/>
        </a:p>
      </dgm:t>
    </dgm:pt>
    <dgm:pt modelId="{5A06B73E-D205-4F0C-A40B-194C5987FF09}" type="sibTrans" cxnId="{E4C55B20-7363-4158-AE13-C2AEE4FB2A33}">
      <dgm:prSet/>
      <dgm:spPr/>
      <dgm:t>
        <a:bodyPr/>
        <a:lstStyle/>
        <a:p>
          <a:endParaRPr lang="en-US"/>
        </a:p>
      </dgm:t>
    </dgm:pt>
    <dgm:pt modelId="{2C101673-B409-417D-B1A7-48E829B645A8}">
      <dgm:prSet/>
      <dgm:spPr/>
      <dgm:t>
        <a:bodyPr/>
        <a:lstStyle/>
        <a:p>
          <a:r>
            <a:rPr lang="en-US" dirty="0"/>
            <a:t>Department of Aging</a:t>
          </a:r>
        </a:p>
        <a:p>
          <a:r>
            <a:rPr lang="en-US" dirty="0"/>
            <a:t>MIPPA 2&amp;3 </a:t>
          </a:r>
        </a:p>
      </dgm:t>
    </dgm:pt>
    <dgm:pt modelId="{2F5BDC15-E583-409C-AE50-160EC09F9B7D}" type="parTrans" cxnId="{C5878518-0B78-466D-86B0-6446F5FA6A3E}">
      <dgm:prSet/>
      <dgm:spPr/>
      <dgm:t>
        <a:bodyPr/>
        <a:lstStyle/>
        <a:p>
          <a:endParaRPr lang="en-US"/>
        </a:p>
      </dgm:t>
    </dgm:pt>
    <dgm:pt modelId="{EFDE99F2-1756-4048-B55B-3A6EE212584E}" type="sibTrans" cxnId="{C5878518-0B78-466D-86B0-6446F5FA6A3E}">
      <dgm:prSet/>
      <dgm:spPr/>
      <dgm:t>
        <a:bodyPr/>
        <a:lstStyle/>
        <a:p>
          <a:endParaRPr lang="en-US"/>
        </a:p>
      </dgm:t>
    </dgm:pt>
    <dgm:pt modelId="{04843F55-43FF-4094-836D-ED8BDF78D690}">
      <dgm:prSet/>
      <dgm:spPr/>
      <dgm:t>
        <a:bodyPr/>
        <a:lstStyle/>
        <a:p>
          <a:r>
            <a:rPr lang="en-US" dirty="0"/>
            <a:t>CLAIM (MO-SHIP)</a:t>
          </a:r>
        </a:p>
        <a:p>
          <a:r>
            <a:rPr lang="en-US" dirty="0"/>
            <a:t>MIPPA 1</a:t>
          </a:r>
        </a:p>
      </dgm:t>
    </dgm:pt>
    <dgm:pt modelId="{7B575BE4-802F-4D49-9025-070B718E1CDE}" type="parTrans" cxnId="{38F6D922-3E05-4F4E-B348-F62095AC9F58}">
      <dgm:prSet/>
      <dgm:spPr/>
      <dgm:t>
        <a:bodyPr/>
        <a:lstStyle/>
        <a:p>
          <a:endParaRPr lang="en-US"/>
        </a:p>
      </dgm:t>
    </dgm:pt>
    <dgm:pt modelId="{E3D4C7AA-E4C1-47B6-B390-9199666F2718}" type="sibTrans" cxnId="{38F6D922-3E05-4F4E-B348-F62095AC9F58}">
      <dgm:prSet/>
      <dgm:spPr/>
      <dgm:t>
        <a:bodyPr/>
        <a:lstStyle/>
        <a:p>
          <a:endParaRPr lang="en-US"/>
        </a:p>
      </dgm:t>
    </dgm:pt>
    <dgm:pt modelId="{77238D35-858C-4B18-8424-A332383933B8}" type="pres">
      <dgm:prSet presAssocID="{B8311AFD-586E-4115-A0F6-086746CE403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811561-4C6C-419D-A3BE-8CC1D19B688F}" type="pres">
      <dgm:prSet presAssocID="{DDAC4743-B995-470F-B4A0-14903419E6DC}" presName="hierRoot1" presStyleCnt="0">
        <dgm:presLayoutVars>
          <dgm:hierBranch val="init"/>
        </dgm:presLayoutVars>
      </dgm:prSet>
      <dgm:spPr/>
    </dgm:pt>
    <dgm:pt modelId="{9943F78F-2DCA-4780-AC97-E7610E851901}" type="pres">
      <dgm:prSet presAssocID="{DDAC4743-B995-470F-B4A0-14903419E6DC}" presName="rootComposite1" presStyleCnt="0"/>
      <dgm:spPr/>
    </dgm:pt>
    <dgm:pt modelId="{2F4BC515-158A-48D0-AB11-52FFD56EF1C7}" type="pres">
      <dgm:prSet presAssocID="{DDAC4743-B995-470F-B4A0-14903419E6DC}" presName="rootText1" presStyleLbl="alignAcc1" presStyleIdx="0" presStyleCnt="0">
        <dgm:presLayoutVars>
          <dgm:chPref val="3"/>
        </dgm:presLayoutVars>
      </dgm:prSet>
      <dgm:spPr/>
    </dgm:pt>
    <dgm:pt modelId="{9FE9FB13-BA9E-4453-8173-06E414EC6F82}" type="pres">
      <dgm:prSet presAssocID="{DDAC4743-B995-470F-B4A0-14903419E6DC}" presName="topArc1" presStyleLbl="parChTrans1D1" presStyleIdx="0" presStyleCnt="10"/>
      <dgm:spPr/>
    </dgm:pt>
    <dgm:pt modelId="{FA05CDAD-6EAE-4097-9A78-C4DA64875814}" type="pres">
      <dgm:prSet presAssocID="{DDAC4743-B995-470F-B4A0-14903419E6DC}" presName="bottomArc1" presStyleLbl="parChTrans1D1" presStyleIdx="1" presStyleCnt="10"/>
      <dgm:spPr/>
    </dgm:pt>
    <dgm:pt modelId="{6CFEC25A-2DC1-425D-AB42-E955DDAF7D39}" type="pres">
      <dgm:prSet presAssocID="{DDAC4743-B995-470F-B4A0-14903419E6DC}" presName="topConnNode1" presStyleLbl="node1" presStyleIdx="0" presStyleCnt="0"/>
      <dgm:spPr/>
    </dgm:pt>
    <dgm:pt modelId="{2674CEB2-9B54-4DDF-9289-51922CBFFA73}" type="pres">
      <dgm:prSet presAssocID="{DDAC4743-B995-470F-B4A0-14903419E6DC}" presName="hierChild2" presStyleCnt="0"/>
      <dgm:spPr/>
    </dgm:pt>
    <dgm:pt modelId="{0BF78A3F-4CFB-461B-9F78-093C4973E85E}" type="pres">
      <dgm:prSet presAssocID="{94E43C39-74DC-4B07-871F-2D22E50A46C7}" presName="Name28" presStyleLbl="parChTrans1D2" presStyleIdx="0" presStyleCnt="1"/>
      <dgm:spPr/>
    </dgm:pt>
    <dgm:pt modelId="{3F92C853-7726-4BF8-8A71-2F91F385B1F2}" type="pres">
      <dgm:prSet presAssocID="{817513F3-6CDF-49A3-A84C-EC033F5C4425}" presName="hierRoot2" presStyleCnt="0">
        <dgm:presLayoutVars>
          <dgm:hierBranch val="init"/>
        </dgm:presLayoutVars>
      </dgm:prSet>
      <dgm:spPr/>
    </dgm:pt>
    <dgm:pt modelId="{63D03107-6345-414B-9659-D6825D8D8D7C}" type="pres">
      <dgm:prSet presAssocID="{817513F3-6CDF-49A3-A84C-EC033F5C4425}" presName="rootComposite2" presStyleCnt="0"/>
      <dgm:spPr/>
    </dgm:pt>
    <dgm:pt modelId="{3E38485B-2128-414A-80BC-F4E66C92B451}" type="pres">
      <dgm:prSet presAssocID="{817513F3-6CDF-49A3-A84C-EC033F5C4425}" presName="rootText2" presStyleLbl="alignAcc1" presStyleIdx="0" presStyleCnt="0">
        <dgm:presLayoutVars>
          <dgm:chPref val="3"/>
        </dgm:presLayoutVars>
      </dgm:prSet>
      <dgm:spPr/>
    </dgm:pt>
    <dgm:pt modelId="{341CB558-48E1-4CB1-9741-286618304A7C}" type="pres">
      <dgm:prSet presAssocID="{817513F3-6CDF-49A3-A84C-EC033F5C4425}" presName="topArc2" presStyleLbl="parChTrans1D1" presStyleIdx="2" presStyleCnt="10"/>
      <dgm:spPr/>
    </dgm:pt>
    <dgm:pt modelId="{418EA0F0-A16C-410D-9A01-033BB09EEB12}" type="pres">
      <dgm:prSet presAssocID="{817513F3-6CDF-49A3-A84C-EC033F5C4425}" presName="bottomArc2" presStyleLbl="parChTrans1D1" presStyleIdx="3" presStyleCnt="10"/>
      <dgm:spPr/>
    </dgm:pt>
    <dgm:pt modelId="{33111D0E-1007-464D-BECA-57AE289D0783}" type="pres">
      <dgm:prSet presAssocID="{817513F3-6CDF-49A3-A84C-EC033F5C4425}" presName="topConnNode2" presStyleLbl="node2" presStyleIdx="0" presStyleCnt="0"/>
      <dgm:spPr/>
    </dgm:pt>
    <dgm:pt modelId="{D8009D94-AB10-42E0-BD84-762A81448519}" type="pres">
      <dgm:prSet presAssocID="{817513F3-6CDF-49A3-A84C-EC033F5C4425}" presName="hierChild4" presStyleCnt="0"/>
      <dgm:spPr/>
    </dgm:pt>
    <dgm:pt modelId="{24DE5FA6-BCA1-4514-AA16-49DA822DFE62}" type="pres">
      <dgm:prSet presAssocID="{570AC2E5-6986-4E0D-8BB2-29D9D34A511C}" presName="Name28" presStyleLbl="parChTrans1D3" presStyleIdx="0" presStyleCnt="2"/>
      <dgm:spPr/>
    </dgm:pt>
    <dgm:pt modelId="{4E60ED50-F4BF-454A-A630-5D9F5E9941A4}" type="pres">
      <dgm:prSet presAssocID="{339A08A2-2BC2-48F9-BC4E-89340E7E3E6E}" presName="hierRoot2" presStyleCnt="0">
        <dgm:presLayoutVars>
          <dgm:hierBranch val="init"/>
        </dgm:presLayoutVars>
      </dgm:prSet>
      <dgm:spPr/>
    </dgm:pt>
    <dgm:pt modelId="{F1E98447-C47D-4903-8346-6F0B02AC082E}" type="pres">
      <dgm:prSet presAssocID="{339A08A2-2BC2-48F9-BC4E-89340E7E3E6E}" presName="rootComposite2" presStyleCnt="0"/>
      <dgm:spPr/>
    </dgm:pt>
    <dgm:pt modelId="{889BDE9A-77E9-4578-9FFC-88F39A037543}" type="pres">
      <dgm:prSet presAssocID="{339A08A2-2BC2-48F9-BC4E-89340E7E3E6E}" presName="rootText2" presStyleLbl="alignAcc1" presStyleIdx="0" presStyleCnt="0">
        <dgm:presLayoutVars>
          <dgm:chPref val="3"/>
        </dgm:presLayoutVars>
      </dgm:prSet>
      <dgm:spPr/>
    </dgm:pt>
    <dgm:pt modelId="{FA406BEC-8C64-42FC-BEE3-F78D0DDA83DF}" type="pres">
      <dgm:prSet presAssocID="{339A08A2-2BC2-48F9-BC4E-89340E7E3E6E}" presName="topArc2" presStyleLbl="parChTrans1D1" presStyleIdx="4" presStyleCnt="10"/>
      <dgm:spPr/>
    </dgm:pt>
    <dgm:pt modelId="{B7F4092B-1160-4617-8383-B929357AA394}" type="pres">
      <dgm:prSet presAssocID="{339A08A2-2BC2-48F9-BC4E-89340E7E3E6E}" presName="bottomArc2" presStyleLbl="parChTrans1D1" presStyleIdx="5" presStyleCnt="10"/>
      <dgm:spPr/>
    </dgm:pt>
    <dgm:pt modelId="{2845D3E0-F8D4-41C8-A0EE-C66D165C5144}" type="pres">
      <dgm:prSet presAssocID="{339A08A2-2BC2-48F9-BC4E-89340E7E3E6E}" presName="topConnNode2" presStyleLbl="node3" presStyleIdx="0" presStyleCnt="0"/>
      <dgm:spPr/>
    </dgm:pt>
    <dgm:pt modelId="{BF4254A8-9FB4-4651-8C8A-116B36C60CC7}" type="pres">
      <dgm:prSet presAssocID="{339A08A2-2BC2-48F9-BC4E-89340E7E3E6E}" presName="hierChild4" presStyleCnt="0"/>
      <dgm:spPr/>
    </dgm:pt>
    <dgm:pt modelId="{73F57132-69EB-424A-90B0-FAC3388EF92B}" type="pres">
      <dgm:prSet presAssocID="{7B575BE4-802F-4D49-9025-070B718E1CDE}" presName="Name28" presStyleLbl="parChTrans1D4" presStyleIdx="0" presStyleCnt="1"/>
      <dgm:spPr/>
    </dgm:pt>
    <dgm:pt modelId="{6CCB299F-043A-4CE7-8DFA-3D477CBA484C}" type="pres">
      <dgm:prSet presAssocID="{04843F55-43FF-4094-836D-ED8BDF78D690}" presName="hierRoot2" presStyleCnt="0">
        <dgm:presLayoutVars>
          <dgm:hierBranch val="init"/>
        </dgm:presLayoutVars>
      </dgm:prSet>
      <dgm:spPr/>
    </dgm:pt>
    <dgm:pt modelId="{A55C7580-5B42-4CDA-9950-865B4883BDDB}" type="pres">
      <dgm:prSet presAssocID="{04843F55-43FF-4094-836D-ED8BDF78D690}" presName="rootComposite2" presStyleCnt="0"/>
      <dgm:spPr/>
    </dgm:pt>
    <dgm:pt modelId="{F332C80C-8559-47F7-A2C2-A32558317215}" type="pres">
      <dgm:prSet presAssocID="{04843F55-43FF-4094-836D-ED8BDF78D690}" presName="rootText2" presStyleLbl="alignAcc1" presStyleIdx="0" presStyleCnt="0">
        <dgm:presLayoutVars>
          <dgm:chPref val="3"/>
        </dgm:presLayoutVars>
      </dgm:prSet>
      <dgm:spPr/>
    </dgm:pt>
    <dgm:pt modelId="{10047271-5920-4DE2-A14C-8F5A8BF7B020}" type="pres">
      <dgm:prSet presAssocID="{04843F55-43FF-4094-836D-ED8BDF78D690}" presName="topArc2" presStyleLbl="parChTrans1D1" presStyleIdx="6" presStyleCnt="10"/>
      <dgm:spPr/>
    </dgm:pt>
    <dgm:pt modelId="{F3CD789B-E998-4DBD-8153-6027F3EF56E7}" type="pres">
      <dgm:prSet presAssocID="{04843F55-43FF-4094-836D-ED8BDF78D690}" presName="bottomArc2" presStyleLbl="parChTrans1D1" presStyleIdx="7" presStyleCnt="10"/>
      <dgm:spPr/>
    </dgm:pt>
    <dgm:pt modelId="{BA212FB2-A830-4907-85E9-11409530B61D}" type="pres">
      <dgm:prSet presAssocID="{04843F55-43FF-4094-836D-ED8BDF78D690}" presName="topConnNode2" presStyleLbl="node4" presStyleIdx="0" presStyleCnt="0"/>
      <dgm:spPr/>
    </dgm:pt>
    <dgm:pt modelId="{212FD723-970D-43B7-9103-D28FF9985964}" type="pres">
      <dgm:prSet presAssocID="{04843F55-43FF-4094-836D-ED8BDF78D690}" presName="hierChild4" presStyleCnt="0"/>
      <dgm:spPr/>
    </dgm:pt>
    <dgm:pt modelId="{8B697824-382E-4470-B642-A2FDFDE64EC4}" type="pres">
      <dgm:prSet presAssocID="{04843F55-43FF-4094-836D-ED8BDF78D690}" presName="hierChild5" presStyleCnt="0"/>
      <dgm:spPr/>
    </dgm:pt>
    <dgm:pt modelId="{9C02AD84-E278-41A3-AF88-0901E24822B8}" type="pres">
      <dgm:prSet presAssocID="{339A08A2-2BC2-48F9-BC4E-89340E7E3E6E}" presName="hierChild5" presStyleCnt="0"/>
      <dgm:spPr/>
    </dgm:pt>
    <dgm:pt modelId="{9189BBE1-EE89-48F1-A740-104CF19D7F1F}" type="pres">
      <dgm:prSet presAssocID="{2F5BDC15-E583-409C-AE50-160EC09F9B7D}" presName="Name28" presStyleLbl="parChTrans1D3" presStyleIdx="1" presStyleCnt="2"/>
      <dgm:spPr/>
    </dgm:pt>
    <dgm:pt modelId="{4C54BED1-484C-473B-ADF9-C3E66230E39B}" type="pres">
      <dgm:prSet presAssocID="{2C101673-B409-417D-B1A7-48E829B645A8}" presName="hierRoot2" presStyleCnt="0">
        <dgm:presLayoutVars>
          <dgm:hierBranch val="init"/>
        </dgm:presLayoutVars>
      </dgm:prSet>
      <dgm:spPr/>
    </dgm:pt>
    <dgm:pt modelId="{5C6143EE-D214-4E7D-A120-A9C86F16B080}" type="pres">
      <dgm:prSet presAssocID="{2C101673-B409-417D-B1A7-48E829B645A8}" presName="rootComposite2" presStyleCnt="0"/>
      <dgm:spPr/>
    </dgm:pt>
    <dgm:pt modelId="{C751AD3C-E1B4-4523-B40F-CF04B8D01747}" type="pres">
      <dgm:prSet presAssocID="{2C101673-B409-417D-B1A7-48E829B645A8}" presName="rootText2" presStyleLbl="alignAcc1" presStyleIdx="0" presStyleCnt="0">
        <dgm:presLayoutVars>
          <dgm:chPref val="3"/>
        </dgm:presLayoutVars>
      </dgm:prSet>
      <dgm:spPr/>
    </dgm:pt>
    <dgm:pt modelId="{F899843C-5D21-4EA9-A3E8-99668F872D39}" type="pres">
      <dgm:prSet presAssocID="{2C101673-B409-417D-B1A7-48E829B645A8}" presName="topArc2" presStyleLbl="parChTrans1D1" presStyleIdx="8" presStyleCnt="10"/>
      <dgm:spPr/>
    </dgm:pt>
    <dgm:pt modelId="{1F26752A-869C-4D0C-BC0B-A35CDC47A7B4}" type="pres">
      <dgm:prSet presAssocID="{2C101673-B409-417D-B1A7-48E829B645A8}" presName="bottomArc2" presStyleLbl="parChTrans1D1" presStyleIdx="9" presStyleCnt="10"/>
      <dgm:spPr/>
    </dgm:pt>
    <dgm:pt modelId="{A81E0228-B312-4395-A90C-5BA4D971F74E}" type="pres">
      <dgm:prSet presAssocID="{2C101673-B409-417D-B1A7-48E829B645A8}" presName="topConnNode2" presStyleLbl="node3" presStyleIdx="0" presStyleCnt="0"/>
      <dgm:spPr/>
    </dgm:pt>
    <dgm:pt modelId="{B67538B0-254B-45E0-B1F1-84BC427EF4C2}" type="pres">
      <dgm:prSet presAssocID="{2C101673-B409-417D-B1A7-48E829B645A8}" presName="hierChild4" presStyleCnt="0"/>
      <dgm:spPr/>
    </dgm:pt>
    <dgm:pt modelId="{B3F3D663-663F-40D5-8008-56E8FFA08A77}" type="pres">
      <dgm:prSet presAssocID="{2C101673-B409-417D-B1A7-48E829B645A8}" presName="hierChild5" presStyleCnt="0"/>
      <dgm:spPr/>
    </dgm:pt>
    <dgm:pt modelId="{9A15FDDE-8FEA-4757-B3ED-CEF3551D3102}" type="pres">
      <dgm:prSet presAssocID="{817513F3-6CDF-49A3-A84C-EC033F5C4425}" presName="hierChild5" presStyleCnt="0"/>
      <dgm:spPr/>
    </dgm:pt>
    <dgm:pt modelId="{2D009861-6F15-420A-A9EB-68560EF0B04A}" type="pres">
      <dgm:prSet presAssocID="{DDAC4743-B995-470F-B4A0-14903419E6DC}" presName="hierChild3" presStyleCnt="0"/>
      <dgm:spPr/>
    </dgm:pt>
  </dgm:ptLst>
  <dgm:cxnLst>
    <dgm:cxn modelId="{0A707205-811F-4F79-9A76-D76FB9C8AC24}" type="presOf" srcId="{04843F55-43FF-4094-836D-ED8BDF78D690}" destId="{BA212FB2-A830-4907-85E9-11409530B61D}" srcOrd="1" destOrd="0" presId="urn:microsoft.com/office/officeart/2008/layout/HalfCircleOrganizationChart"/>
    <dgm:cxn modelId="{C5878518-0B78-466D-86B0-6446F5FA6A3E}" srcId="{817513F3-6CDF-49A3-A84C-EC033F5C4425}" destId="{2C101673-B409-417D-B1A7-48E829B645A8}" srcOrd="1" destOrd="0" parTransId="{2F5BDC15-E583-409C-AE50-160EC09F9B7D}" sibTransId="{EFDE99F2-1756-4048-B55B-3A6EE212584E}"/>
    <dgm:cxn modelId="{B6984019-A83C-4283-9412-EBD19EE35A97}" type="presOf" srcId="{B8311AFD-586E-4115-A0F6-086746CE403B}" destId="{77238D35-858C-4B18-8424-A332383933B8}" srcOrd="0" destOrd="0" presId="urn:microsoft.com/office/officeart/2008/layout/HalfCircleOrganizationChart"/>
    <dgm:cxn modelId="{E4C55B20-7363-4158-AE13-C2AEE4FB2A33}" srcId="{817513F3-6CDF-49A3-A84C-EC033F5C4425}" destId="{339A08A2-2BC2-48F9-BC4E-89340E7E3E6E}" srcOrd="0" destOrd="0" parTransId="{570AC2E5-6986-4E0D-8BB2-29D9D34A511C}" sibTransId="{5A06B73E-D205-4F0C-A40B-194C5987FF09}"/>
    <dgm:cxn modelId="{38F6D922-3E05-4F4E-B348-F62095AC9F58}" srcId="{339A08A2-2BC2-48F9-BC4E-89340E7E3E6E}" destId="{04843F55-43FF-4094-836D-ED8BDF78D690}" srcOrd="0" destOrd="0" parTransId="{7B575BE4-802F-4D49-9025-070B718E1CDE}" sibTransId="{E3D4C7AA-E4C1-47B6-B390-9199666F2718}"/>
    <dgm:cxn modelId="{D727982C-53E8-4952-8A7F-53DEC97862A3}" type="presOf" srcId="{2C101673-B409-417D-B1A7-48E829B645A8}" destId="{C751AD3C-E1B4-4523-B40F-CF04B8D01747}" srcOrd="0" destOrd="0" presId="urn:microsoft.com/office/officeart/2008/layout/HalfCircleOrganizationChart"/>
    <dgm:cxn modelId="{7883CA36-33C0-4FAE-9C34-20FE468EC581}" type="presOf" srcId="{04843F55-43FF-4094-836D-ED8BDF78D690}" destId="{F332C80C-8559-47F7-A2C2-A32558317215}" srcOrd="0" destOrd="0" presId="urn:microsoft.com/office/officeart/2008/layout/HalfCircleOrganizationChart"/>
    <dgm:cxn modelId="{9A6C1C56-90A7-4D19-8672-314A7300A5F9}" type="presOf" srcId="{339A08A2-2BC2-48F9-BC4E-89340E7E3E6E}" destId="{2845D3E0-F8D4-41C8-A0EE-C66D165C5144}" srcOrd="1" destOrd="0" presId="urn:microsoft.com/office/officeart/2008/layout/HalfCircleOrganizationChart"/>
    <dgm:cxn modelId="{E84F1A9C-4BCA-421A-9745-2A76732A55FE}" type="presOf" srcId="{DDAC4743-B995-470F-B4A0-14903419E6DC}" destId="{6CFEC25A-2DC1-425D-AB42-E955DDAF7D39}" srcOrd="1" destOrd="0" presId="urn:microsoft.com/office/officeart/2008/layout/HalfCircleOrganizationChart"/>
    <dgm:cxn modelId="{E405499C-9AF9-4685-B2F5-471827298348}" srcId="{DDAC4743-B995-470F-B4A0-14903419E6DC}" destId="{817513F3-6CDF-49A3-A84C-EC033F5C4425}" srcOrd="0" destOrd="0" parTransId="{94E43C39-74DC-4B07-871F-2D22E50A46C7}" sibTransId="{2D25972B-67D5-4DA3-BB36-640615CB1B60}"/>
    <dgm:cxn modelId="{3101ADA3-9320-45D8-9A05-932BB95AEB90}" type="presOf" srcId="{7B575BE4-802F-4D49-9025-070B718E1CDE}" destId="{73F57132-69EB-424A-90B0-FAC3388EF92B}" srcOrd="0" destOrd="0" presId="urn:microsoft.com/office/officeart/2008/layout/HalfCircleOrganizationChart"/>
    <dgm:cxn modelId="{BF4E8DA5-4FE5-431E-8EE0-E46457CAA5D3}" srcId="{B8311AFD-586E-4115-A0F6-086746CE403B}" destId="{DDAC4743-B995-470F-B4A0-14903419E6DC}" srcOrd="0" destOrd="0" parTransId="{9973C88C-D82B-4F0F-989E-DFB85EE0F620}" sibTransId="{C884BE38-C095-4D3F-9190-147A4C6E05CA}"/>
    <dgm:cxn modelId="{4EF3B7A8-7396-4A0D-AE84-F3140BD3F44B}" type="presOf" srcId="{DDAC4743-B995-470F-B4A0-14903419E6DC}" destId="{2F4BC515-158A-48D0-AB11-52FFD56EF1C7}" srcOrd="0" destOrd="0" presId="urn:microsoft.com/office/officeart/2008/layout/HalfCircleOrganizationChart"/>
    <dgm:cxn modelId="{B32B6DBC-C20E-4B49-946F-03B7FBC182F4}" type="presOf" srcId="{570AC2E5-6986-4E0D-8BB2-29D9D34A511C}" destId="{24DE5FA6-BCA1-4514-AA16-49DA822DFE62}" srcOrd="0" destOrd="0" presId="urn:microsoft.com/office/officeart/2008/layout/HalfCircleOrganizationChart"/>
    <dgm:cxn modelId="{539D9BCB-79D3-4780-8A70-73CC7751C441}" type="presOf" srcId="{817513F3-6CDF-49A3-A84C-EC033F5C4425}" destId="{33111D0E-1007-464D-BECA-57AE289D0783}" srcOrd="1" destOrd="0" presId="urn:microsoft.com/office/officeart/2008/layout/HalfCircleOrganizationChart"/>
    <dgm:cxn modelId="{D00741CD-D50D-4213-A522-D8D9F537EF54}" type="presOf" srcId="{2C101673-B409-417D-B1A7-48E829B645A8}" destId="{A81E0228-B312-4395-A90C-5BA4D971F74E}" srcOrd="1" destOrd="0" presId="urn:microsoft.com/office/officeart/2008/layout/HalfCircleOrganizationChart"/>
    <dgm:cxn modelId="{F4AB52D9-76D7-4CB4-BEBA-C4749738BBCD}" type="presOf" srcId="{339A08A2-2BC2-48F9-BC4E-89340E7E3E6E}" destId="{889BDE9A-77E9-4578-9FFC-88F39A037543}" srcOrd="0" destOrd="0" presId="urn:microsoft.com/office/officeart/2008/layout/HalfCircleOrganizationChart"/>
    <dgm:cxn modelId="{A9FBCFF8-FB13-4EE4-BB7B-F9F033E9B346}" type="presOf" srcId="{2F5BDC15-E583-409C-AE50-160EC09F9B7D}" destId="{9189BBE1-EE89-48F1-A740-104CF19D7F1F}" srcOrd="0" destOrd="0" presId="urn:microsoft.com/office/officeart/2008/layout/HalfCircleOrganizationChart"/>
    <dgm:cxn modelId="{92FFE5FD-A0F5-434F-972F-BCD4FFF487D3}" type="presOf" srcId="{94E43C39-74DC-4B07-871F-2D22E50A46C7}" destId="{0BF78A3F-4CFB-461B-9F78-093C4973E85E}" srcOrd="0" destOrd="0" presId="urn:microsoft.com/office/officeart/2008/layout/HalfCircleOrganizationChart"/>
    <dgm:cxn modelId="{2AC7C6FF-F73F-4289-A6D0-879E76C8F0AC}" type="presOf" srcId="{817513F3-6CDF-49A3-A84C-EC033F5C4425}" destId="{3E38485B-2128-414A-80BC-F4E66C92B451}" srcOrd="0" destOrd="0" presId="urn:microsoft.com/office/officeart/2008/layout/HalfCircleOrganizationChart"/>
    <dgm:cxn modelId="{AB1B3716-69F6-4A6F-AC27-1AB681A1A217}" type="presParOf" srcId="{77238D35-858C-4B18-8424-A332383933B8}" destId="{CD811561-4C6C-419D-A3BE-8CC1D19B688F}" srcOrd="0" destOrd="0" presId="urn:microsoft.com/office/officeart/2008/layout/HalfCircleOrganizationChart"/>
    <dgm:cxn modelId="{25674881-6669-443D-9C18-78DFDB8B7C5F}" type="presParOf" srcId="{CD811561-4C6C-419D-A3BE-8CC1D19B688F}" destId="{9943F78F-2DCA-4780-AC97-E7610E851901}" srcOrd="0" destOrd="0" presId="urn:microsoft.com/office/officeart/2008/layout/HalfCircleOrganizationChart"/>
    <dgm:cxn modelId="{98E72003-22A0-4B78-839D-47A8B7FCD79B}" type="presParOf" srcId="{9943F78F-2DCA-4780-AC97-E7610E851901}" destId="{2F4BC515-158A-48D0-AB11-52FFD56EF1C7}" srcOrd="0" destOrd="0" presId="urn:microsoft.com/office/officeart/2008/layout/HalfCircleOrganizationChart"/>
    <dgm:cxn modelId="{DE34C5BE-CEEF-4FEC-9D69-3084D201AA12}" type="presParOf" srcId="{9943F78F-2DCA-4780-AC97-E7610E851901}" destId="{9FE9FB13-BA9E-4453-8173-06E414EC6F82}" srcOrd="1" destOrd="0" presId="urn:microsoft.com/office/officeart/2008/layout/HalfCircleOrganizationChart"/>
    <dgm:cxn modelId="{4FB662FD-5CAC-4E3D-86ED-ED6E19FD5549}" type="presParOf" srcId="{9943F78F-2DCA-4780-AC97-E7610E851901}" destId="{FA05CDAD-6EAE-4097-9A78-C4DA64875814}" srcOrd="2" destOrd="0" presId="urn:microsoft.com/office/officeart/2008/layout/HalfCircleOrganizationChart"/>
    <dgm:cxn modelId="{214CA68B-59A7-4494-90C3-22331503E6A4}" type="presParOf" srcId="{9943F78F-2DCA-4780-AC97-E7610E851901}" destId="{6CFEC25A-2DC1-425D-AB42-E955DDAF7D39}" srcOrd="3" destOrd="0" presId="urn:microsoft.com/office/officeart/2008/layout/HalfCircleOrganizationChart"/>
    <dgm:cxn modelId="{BF22BF97-DF00-4F8B-A9AC-0B12F8A7B41F}" type="presParOf" srcId="{CD811561-4C6C-419D-A3BE-8CC1D19B688F}" destId="{2674CEB2-9B54-4DDF-9289-51922CBFFA73}" srcOrd="1" destOrd="0" presId="urn:microsoft.com/office/officeart/2008/layout/HalfCircleOrganizationChart"/>
    <dgm:cxn modelId="{3B2A5E0D-C49E-434A-BB44-09AE61DDB601}" type="presParOf" srcId="{2674CEB2-9B54-4DDF-9289-51922CBFFA73}" destId="{0BF78A3F-4CFB-461B-9F78-093C4973E85E}" srcOrd="0" destOrd="0" presId="urn:microsoft.com/office/officeart/2008/layout/HalfCircleOrganizationChart"/>
    <dgm:cxn modelId="{6F1CCC0D-1E6E-466D-9BD3-8D0D30132329}" type="presParOf" srcId="{2674CEB2-9B54-4DDF-9289-51922CBFFA73}" destId="{3F92C853-7726-4BF8-8A71-2F91F385B1F2}" srcOrd="1" destOrd="0" presId="urn:microsoft.com/office/officeart/2008/layout/HalfCircleOrganizationChart"/>
    <dgm:cxn modelId="{93FEC986-766E-47FA-B8E3-35AF248435A0}" type="presParOf" srcId="{3F92C853-7726-4BF8-8A71-2F91F385B1F2}" destId="{63D03107-6345-414B-9659-D6825D8D8D7C}" srcOrd="0" destOrd="0" presId="urn:microsoft.com/office/officeart/2008/layout/HalfCircleOrganizationChart"/>
    <dgm:cxn modelId="{7B46098F-B806-4EC2-9E9A-DDA3821397FE}" type="presParOf" srcId="{63D03107-6345-414B-9659-D6825D8D8D7C}" destId="{3E38485B-2128-414A-80BC-F4E66C92B451}" srcOrd="0" destOrd="0" presId="urn:microsoft.com/office/officeart/2008/layout/HalfCircleOrganizationChart"/>
    <dgm:cxn modelId="{6E345C77-2BB1-471D-BE9A-E201CCB8D1F1}" type="presParOf" srcId="{63D03107-6345-414B-9659-D6825D8D8D7C}" destId="{341CB558-48E1-4CB1-9741-286618304A7C}" srcOrd="1" destOrd="0" presId="urn:microsoft.com/office/officeart/2008/layout/HalfCircleOrganizationChart"/>
    <dgm:cxn modelId="{F9C88939-83E4-4995-BE91-6CC50048B0F3}" type="presParOf" srcId="{63D03107-6345-414B-9659-D6825D8D8D7C}" destId="{418EA0F0-A16C-410D-9A01-033BB09EEB12}" srcOrd="2" destOrd="0" presId="urn:microsoft.com/office/officeart/2008/layout/HalfCircleOrganizationChart"/>
    <dgm:cxn modelId="{7ED4BFB9-2783-4AE4-A84D-CDD53B365347}" type="presParOf" srcId="{63D03107-6345-414B-9659-D6825D8D8D7C}" destId="{33111D0E-1007-464D-BECA-57AE289D0783}" srcOrd="3" destOrd="0" presId="urn:microsoft.com/office/officeart/2008/layout/HalfCircleOrganizationChart"/>
    <dgm:cxn modelId="{481FF425-0EEC-4B18-8849-7086DF1D98CF}" type="presParOf" srcId="{3F92C853-7726-4BF8-8A71-2F91F385B1F2}" destId="{D8009D94-AB10-42E0-BD84-762A81448519}" srcOrd="1" destOrd="0" presId="urn:microsoft.com/office/officeart/2008/layout/HalfCircleOrganizationChart"/>
    <dgm:cxn modelId="{6D1304C1-85ED-4888-8894-277AB663F415}" type="presParOf" srcId="{D8009D94-AB10-42E0-BD84-762A81448519}" destId="{24DE5FA6-BCA1-4514-AA16-49DA822DFE62}" srcOrd="0" destOrd="0" presId="urn:microsoft.com/office/officeart/2008/layout/HalfCircleOrganizationChart"/>
    <dgm:cxn modelId="{CA5B0E11-1792-4A7B-8B30-AF436694010E}" type="presParOf" srcId="{D8009D94-AB10-42E0-BD84-762A81448519}" destId="{4E60ED50-F4BF-454A-A630-5D9F5E9941A4}" srcOrd="1" destOrd="0" presId="urn:microsoft.com/office/officeart/2008/layout/HalfCircleOrganizationChart"/>
    <dgm:cxn modelId="{FA636880-40C3-4C32-8C9F-6A90E84ECE2D}" type="presParOf" srcId="{4E60ED50-F4BF-454A-A630-5D9F5E9941A4}" destId="{F1E98447-C47D-4903-8346-6F0B02AC082E}" srcOrd="0" destOrd="0" presId="urn:microsoft.com/office/officeart/2008/layout/HalfCircleOrganizationChart"/>
    <dgm:cxn modelId="{759B9462-02D6-4BC7-B6ED-A2D961CA3FA9}" type="presParOf" srcId="{F1E98447-C47D-4903-8346-6F0B02AC082E}" destId="{889BDE9A-77E9-4578-9FFC-88F39A037543}" srcOrd="0" destOrd="0" presId="urn:microsoft.com/office/officeart/2008/layout/HalfCircleOrganizationChart"/>
    <dgm:cxn modelId="{52ABAB38-4525-498B-B8D4-3EC6EC23B570}" type="presParOf" srcId="{F1E98447-C47D-4903-8346-6F0B02AC082E}" destId="{FA406BEC-8C64-42FC-BEE3-F78D0DDA83DF}" srcOrd="1" destOrd="0" presId="urn:microsoft.com/office/officeart/2008/layout/HalfCircleOrganizationChart"/>
    <dgm:cxn modelId="{0251B76C-18CE-43B8-B252-A4CAD397760C}" type="presParOf" srcId="{F1E98447-C47D-4903-8346-6F0B02AC082E}" destId="{B7F4092B-1160-4617-8383-B929357AA394}" srcOrd="2" destOrd="0" presId="urn:microsoft.com/office/officeart/2008/layout/HalfCircleOrganizationChart"/>
    <dgm:cxn modelId="{96CDE7DD-2337-49E0-8199-E979FFEDD533}" type="presParOf" srcId="{F1E98447-C47D-4903-8346-6F0B02AC082E}" destId="{2845D3E0-F8D4-41C8-A0EE-C66D165C5144}" srcOrd="3" destOrd="0" presId="urn:microsoft.com/office/officeart/2008/layout/HalfCircleOrganizationChart"/>
    <dgm:cxn modelId="{C6F52097-1BA4-4B81-BFD6-18B806751C8D}" type="presParOf" srcId="{4E60ED50-F4BF-454A-A630-5D9F5E9941A4}" destId="{BF4254A8-9FB4-4651-8C8A-116B36C60CC7}" srcOrd="1" destOrd="0" presId="urn:microsoft.com/office/officeart/2008/layout/HalfCircleOrganizationChart"/>
    <dgm:cxn modelId="{18A8E50A-C363-473F-A872-7C8E06404C2F}" type="presParOf" srcId="{BF4254A8-9FB4-4651-8C8A-116B36C60CC7}" destId="{73F57132-69EB-424A-90B0-FAC3388EF92B}" srcOrd="0" destOrd="0" presId="urn:microsoft.com/office/officeart/2008/layout/HalfCircleOrganizationChart"/>
    <dgm:cxn modelId="{0C306D67-9617-49D2-8FD7-1322001D8547}" type="presParOf" srcId="{BF4254A8-9FB4-4651-8C8A-116B36C60CC7}" destId="{6CCB299F-043A-4CE7-8DFA-3D477CBA484C}" srcOrd="1" destOrd="0" presId="urn:microsoft.com/office/officeart/2008/layout/HalfCircleOrganizationChart"/>
    <dgm:cxn modelId="{A1C8774F-CFB4-49DD-A594-B51E4B318E7D}" type="presParOf" srcId="{6CCB299F-043A-4CE7-8DFA-3D477CBA484C}" destId="{A55C7580-5B42-4CDA-9950-865B4883BDDB}" srcOrd="0" destOrd="0" presId="urn:microsoft.com/office/officeart/2008/layout/HalfCircleOrganizationChart"/>
    <dgm:cxn modelId="{C8E1BFFA-44C5-47AA-AEE4-8F71B802ED6F}" type="presParOf" srcId="{A55C7580-5B42-4CDA-9950-865B4883BDDB}" destId="{F332C80C-8559-47F7-A2C2-A32558317215}" srcOrd="0" destOrd="0" presId="urn:microsoft.com/office/officeart/2008/layout/HalfCircleOrganizationChart"/>
    <dgm:cxn modelId="{CFE2FEF6-B88E-40C9-9BCC-7CC832EB9A17}" type="presParOf" srcId="{A55C7580-5B42-4CDA-9950-865B4883BDDB}" destId="{10047271-5920-4DE2-A14C-8F5A8BF7B020}" srcOrd="1" destOrd="0" presId="urn:microsoft.com/office/officeart/2008/layout/HalfCircleOrganizationChart"/>
    <dgm:cxn modelId="{8D8E802E-84F0-4D0A-80BD-FB848AADBD44}" type="presParOf" srcId="{A55C7580-5B42-4CDA-9950-865B4883BDDB}" destId="{F3CD789B-E998-4DBD-8153-6027F3EF56E7}" srcOrd="2" destOrd="0" presId="urn:microsoft.com/office/officeart/2008/layout/HalfCircleOrganizationChart"/>
    <dgm:cxn modelId="{32622946-12D5-4654-B5A5-6424C2D1D0A6}" type="presParOf" srcId="{A55C7580-5B42-4CDA-9950-865B4883BDDB}" destId="{BA212FB2-A830-4907-85E9-11409530B61D}" srcOrd="3" destOrd="0" presId="urn:microsoft.com/office/officeart/2008/layout/HalfCircleOrganizationChart"/>
    <dgm:cxn modelId="{93E34947-1585-4F56-A289-C55199B61495}" type="presParOf" srcId="{6CCB299F-043A-4CE7-8DFA-3D477CBA484C}" destId="{212FD723-970D-43B7-9103-D28FF9985964}" srcOrd="1" destOrd="0" presId="urn:microsoft.com/office/officeart/2008/layout/HalfCircleOrganizationChart"/>
    <dgm:cxn modelId="{B28CD6B9-D736-4898-845B-D60473210D64}" type="presParOf" srcId="{6CCB299F-043A-4CE7-8DFA-3D477CBA484C}" destId="{8B697824-382E-4470-B642-A2FDFDE64EC4}" srcOrd="2" destOrd="0" presId="urn:microsoft.com/office/officeart/2008/layout/HalfCircleOrganizationChart"/>
    <dgm:cxn modelId="{7DBE498A-2B72-4DA3-B354-71D8C00FFF31}" type="presParOf" srcId="{4E60ED50-F4BF-454A-A630-5D9F5E9941A4}" destId="{9C02AD84-E278-41A3-AF88-0901E24822B8}" srcOrd="2" destOrd="0" presId="urn:microsoft.com/office/officeart/2008/layout/HalfCircleOrganizationChart"/>
    <dgm:cxn modelId="{C5BFBD08-AD9F-4FAD-81E0-0CB5B25E6285}" type="presParOf" srcId="{D8009D94-AB10-42E0-BD84-762A81448519}" destId="{9189BBE1-EE89-48F1-A740-104CF19D7F1F}" srcOrd="2" destOrd="0" presId="urn:microsoft.com/office/officeart/2008/layout/HalfCircleOrganizationChart"/>
    <dgm:cxn modelId="{49F934E1-C15F-4798-8548-407DE75598E4}" type="presParOf" srcId="{D8009D94-AB10-42E0-BD84-762A81448519}" destId="{4C54BED1-484C-473B-ADF9-C3E66230E39B}" srcOrd="3" destOrd="0" presId="urn:microsoft.com/office/officeart/2008/layout/HalfCircleOrganizationChart"/>
    <dgm:cxn modelId="{34BE06BC-D4AA-4295-BFF2-C41808E4904B}" type="presParOf" srcId="{4C54BED1-484C-473B-ADF9-C3E66230E39B}" destId="{5C6143EE-D214-4E7D-A120-A9C86F16B080}" srcOrd="0" destOrd="0" presId="urn:microsoft.com/office/officeart/2008/layout/HalfCircleOrganizationChart"/>
    <dgm:cxn modelId="{D75EA6EB-E958-4059-8235-A253394C3E20}" type="presParOf" srcId="{5C6143EE-D214-4E7D-A120-A9C86F16B080}" destId="{C751AD3C-E1B4-4523-B40F-CF04B8D01747}" srcOrd="0" destOrd="0" presId="urn:microsoft.com/office/officeart/2008/layout/HalfCircleOrganizationChart"/>
    <dgm:cxn modelId="{EEA597DF-5DC4-4EDC-8C33-6882D67E4AED}" type="presParOf" srcId="{5C6143EE-D214-4E7D-A120-A9C86F16B080}" destId="{F899843C-5D21-4EA9-A3E8-99668F872D39}" srcOrd="1" destOrd="0" presId="urn:microsoft.com/office/officeart/2008/layout/HalfCircleOrganizationChart"/>
    <dgm:cxn modelId="{BAAB754D-D599-42C3-A1AD-B8AC4900EC44}" type="presParOf" srcId="{5C6143EE-D214-4E7D-A120-A9C86F16B080}" destId="{1F26752A-869C-4D0C-BC0B-A35CDC47A7B4}" srcOrd="2" destOrd="0" presId="urn:microsoft.com/office/officeart/2008/layout/HalfCircleOrganizationChart"/>
    <dgm:cxn modelId="{F5B5F77D-098C-491E-81FD-7C6B08D9F698}" type="presParOf" srcId="{5C6143EE-D214-4E7D-A120-A9C86F16B080}" destId="{A81E0228-B312-4395-A90C-5BA4D971F74E}" srcOrd="3" destOrd="0" presId="urn:microsoft.com/office/officeart/2008/layout/HalfCircleOrganizationChart"/>
    <dgm:cxn modelId="{08D6DFEA-D23C-4571-A7D6-03D6CACDE008}" type="presParOf" srcId="{4C54BED1-484C-473B-ADF9-C3E66230E39B}" destId="{B67538B0-254B-45E0-B1F1-84BC427EF4C2}" srcOrd="1" destOrd="0" presId="urn:microsoft.com/office/officeart/2008/layout/HalfCircleOrganizationChart"/>
    <dgm:cxn modelId="{6C35A4FA-24D8-4D63-A07D-0515255974C0}" type="presParOf" srcId="{4C54BED1-484C-473B-ADF9-C3E66230E39B}" destId="{B3F3D663-663F-40D5-8008-56E8FFA08A77}" srcOrd="2" destOrd="0" presId="urn:microsoft.com/office/officeart/2008/layout/HalfCircleOrganizationChart"/>
    <dgm:cxn modelId="{837A4103-9B56-412E-823F-D62E161DFDAB}" type="presParOf" srcId="{3F92C853-7726-4BF8-8A71-2F91F385B1F2}" destId="{9A15FDDE-8FEA-4757-B3ED-CEF3551D3102}" srcOrd="2" destOrd="0" presId="urn:microsoft.com/office/officeart/2008/layout/HalfCircleOrganizationChart"/>
    <dgm:cxn modelId="{79805CC7-FDF3-4E7E-BE60-A6648F220E1C}" type="presParOf" srcId="{CD811561-4C6C-419D-A3BE-8CC1D19B688F}" destId="{2D009861-6F15-420A-A9EB-68560EF0B04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BBE1-EE89-48F1-A740-104CF19D7F1F}">
      <dsp:nvSpPr>
        <dsp:cNvPr id="0" name=""/>
        <dsp:cNvSpPr/>
      </dsp:nvSpPr>
      <dsp:spPr>
        <a:xfrm>
          <a:off x="5569808" y="2422101"/>
          <a:ext cx="1209352" cy="41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87"/>
              </a:lnTo>
              <a:lnTo>
                <a:pt x="1209352" y="209887"/>
              </a:lnTo>
              <a:lnTo>
                <a:pt x="1209352" y="419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57132-69EB-424A-90B0-FAC3388EF92B}">
      <dsp:nvSpPr>
        <dsp:cNvPr id="0" name=""/>
        <dsp:cNvSpPr/>
      </dsp:nvSpPr>
      <dsp:spPr>
        <a:xfrm>
          <a:off x="4360455" y="3841341"/>
          <a:ext cx="919507" cy="599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79"/>
              </a:lnTo>
              <a:lnTo>
                <a:pt x="919507" y="5996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E5FA6-BCA1-4514-AA16-49DA822DFE62}">
      <dsp:nvSpPr>
        <dsp:cNvPr id="0" name=""/>
        <dsp:cNvSpPr/>
      </dsp:nvSpPr>
      <dsp:spPr>
        <a:xfrm>
          <a:off x="4360455" y="2422101"/>
          <a:ext cx="1209352" cy="419775"/>
        </a:xfrm>
        <a:custGeom>
          <a:avLst/>
          <a:gdLst/>
          <a:ahLst/>
          <a:cxnLst/>
          <a:rect l="0" t="0" r="0" b="0"/>
          <a:pathLst>
            <a:path>
              <a:moveTo>
                <a:pt x="1209352" y="0"/>
              </a:moveTo>
              <a:lnTo>
                <a:pt x="1209352" y="209887"/>
              </a:lnTo>
              <a:lnTo>
                <a:pt x="0" y="209887"/>
              </a:lnTo>
              <a:lnTo>
                <a:pt x="0" y="419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78A3F-4CFB-461B-9F78-093C4973E85E}">
      <dsp:nvSpPr>
        <dsp:cNvPr id="0" name=""/>
        <dsp:cNvSpPr/>
      </dsp:nvSpPr>
      <dsp:spPr>
        <a:xfrm>
          <a:off x="5524088" y="1002860"/>
          <a:ext cx="91440" cy="41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9FB13-BA9E-4453-8173-06E414EC6F82}">
      <dsp:nvSpPr>
        <dsp:cNvPr id="0" name=""/>
        <dsp:cNvSpPr/>
      </dsp:nvSpPr>
      <dsp:spPr>
        <a:xfrm>
          <a:off x="5070075" y="3395"/>
          <a:ext cx="999465" cy="9994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CDAD-6EAE-4097-9A78-C4DA64875814}">
      <dsp:nvSpPr>
        <dsp:cNvPr id="0" name=""/>
        <dsp:cNvSpPr/>
      </dsp:nvSpPr>
      <dsp:spPr>
        <a:xfrm>
          <a:off x="5070075" y="3395"/>
          <a:ext cx="999465" cy="9994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BC515-158A-48D0-AB11-52FFD56EF1C7}">
      <dsp:nvSpPr>
        <dsp:cNvPr id="0" name=""/>
        <dsp:cNvSpPr/>
      </dsp:nvSpPr>
      <dsp:spPr>
        <a:xfrm>
          <a:off x="4570342" y="183299"/>
          <a:ext cx="1998930" cy="6396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ACL</a:t>
          </a:r>
        </a:p>
      </dsp:txBody>
      <dsp:txXfrm>
        <a:off x="4570342" y="183299"/>
        <a:ext cx="1998930" cy="639657"/>
      </dsp:txXfrm>
    </dsp:sp>
    <dsp:sp modelId="{341CB558-48E1-4CB1-9741-286618304A7C}">
      <dsp:nvSpPr>
        <dsp:cNvPr id="0" name=""/>
        <dsp:cNvSpPr/>
      </dsp:nvSpPr>
      <dsp:spPr>
        <a:xfrm>
          <a:off x="5070075" y="1422636"/>
          <a:ext cx="999465" cy="9994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A0F0-A16C-410D-9A01-033BB09EEB12}">
      <dsp:nvSpPr>
        <dsp:cNvPr id="0" name=""/>
        <dsp:cNvSpPr/>
      </dsp:nvSpPr>
      <dsp:spPr>
        <a:xfrm>
          <a:off x="5070075" y="1422636"/>
          <a:ext cx="999465" cy="9994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8485B-2128-414A-80BC-F4E66C92B451}">
      <dsp:nvSpPr>
        <dsp:cNvPr id="0" name=""/>
        <dsp:cNvSpPr/>
      </dsp:nvSpPr>
      <dsp:spPr>
        <a:xfrm>
          <a:off x="4570342" y="1602539"/>
          <a:ext cx="1998930" cy="6396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 of Missouri</a:t>
          </a:r>
        </a:p>
      </dsp:txBody>
      <dsp:txXfrm>
        <a:off x="4570342" y="1602539"/>
        <a:ext cx="1998930" cy="639657"/>
      </dsp:txXfrm>
    </dsp:sp>
    <dsp:sp modelId="{FA406BEC-8C64-42FC-BEE3-F78D0DDA83DF}">
      <dsp:nvSpPr>
        <dsp:cNvPr id="0" name=""/>
        <dsp:cNvSpPr/>
      </dsp:nvSpPr>
      <dsp:spPr>
        <a:xfrm>
          <a:off x="3860722" y="2841876"/>
          <a:ext cx="999465" cy="9994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092B-1160-4617-8383-B929357AA394}">
      <dsp:nvSpPr>
        <dsp:cNvPr id="0" name=""/>
        <dsp:cNvSpPr/>
      </dsp:nvSpPr>
      <dsp:spPr>
        <a:xfrm>
          <a:off x="3860722" y="2841876"/>
          <a:ext cx="999465" cy="9994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DE9A-77E9-4578-9FFC-88F39A037543}">
      <dsp:nvSpPr>
        <dsp:cNvPr id="0" name=""/>
        <dsp:cNvSpPr/>
      </dsp:nvSpPr>
      <dsp:spPr>
        <a:xfrm>
          <a:off x="3360990" y="3021780"/>
          <a:ext cx="1998930" cy="6396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Department of Commerce and Insurance </a:t>
          </a:r>
        </a:p>
      </dsp:txBody>
      <dsp:txXfrm>
        <a:off x="3360990" y="3021780"/>
        <a:ext cx="1998930" cy="639657"/>
      </dsp:txXfrm>
    </dsp:sp>
    <dsp:sp modelId="{10047271-5920-4DE2-A14C-8F5A8BF7B020}">
      <dsp:nvSpPr>
        <dsp:cNvPr id="0" name=""/>
        <dsp:cNvSpPr/>
      </dsp:nvSpPr>
      <dsp:spPr>
        <a:xfrm>
          <a:off x="5160027" y="4261117"/>
          <a:ext cx="999465" cy="9994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789B-E998-4DBD-8153-6027F3EF56E7}">
      <dsp:nvSpPr>
        <dsp:cNvPr id="0" name=""/>
        <dsp:cNvSpPr/>
      </dsp:nvSpPr>
      <dsp:spPr>
        <a:xfrm>
          <a:off x="5160027" y="4261117"/>
          <a:ext cx="999465" cy="9994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2C80C-8559-47F7-A2C2-A32558317215}">
      <dsp:nvSpPr>
        <dsp:cNvPr id="0" name=""/>
        <dsp:cNvSpPr/>
      </dsp:nvSpPr>
      <dsp:spPr>
        <a:xfrm>
          <a:off x="4660294" y="4441020"/>
          <a:ext cx="1998930" cy="6396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CLAIM (MO-SHIP)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MIPPA 1</a:t>
          </a:r>
        </a:p>
      </dsp:txBody>
      <dsp:txXfrm>
        <a:off x="4660294" y="4441020"/>
        <a:ext cx="1998930" cy="639657"/>
      </dsp:txXfrm>
    </dsp:sp>
    <dsp:sp modelId="{F899843C-5D21-4EA9-A3E8-99668F872D39}">
      <dsp:nvSpPr>
        <dsp:cNvPr id="0" name=""/>
        <dsp:cNvSpPr/>
      </dsp:nvSpPr>
      <dsp:spPr>
        <a:xfrm>
          <a:off x="6279428" y="2841876"/>
          <a:ext cx="999465" cy="9994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6752A-869C-4D0C-BC0B-A35CDC47A7B4}">
      <dsp:nvSpPr>
        <dsp:cNvPr id="0" name=""/>
        <dsp:cNvSpPr/>
      </dsp:nvSpPr>
      <dsp:spPr>
        <a:xfrm>
          <a:off x="6279428" y="2841876"/>
          <a:ext cx="999465" cy="9994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1AD3C-E1B4-4523-B40F-CF04B8D01747}">
      <dsp:nvSpPr>
        <dsp:cNvPr id="0" name=""/>
        <dsp:cNvSpPr/>
      </dsp:nvSpPr>
      <dsp:spPr>
        <a:xfrm>
          <a:off x="5779695" y="3021780"/>
          <a:ext cx="1998930" cy="6396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Department of Aging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MIPPA 2&amp;3 </a:t>
          </a:r>
        </a:p>
      </dsp:txBody>
      <dsp:txXfrm>
        <a:off x="5779695" y="3021780"/>
        <a:ext cx="1998930" cy="63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B9526-B8D3-4DDB-A4EC-FF1B66D8552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BCECD-D748-46E9-86AE-1F8A955A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DB8CA-D3AC-294A-BF0C-DA74C68B0A1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#AgeAction2019  |  ageaction.org  |  © 2019 National Council on Aging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
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E2BAD-38AF-A34C-87FB-518E07AE0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9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E5D86-44B3-9545-8AD1-EEBA5F1F9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698" y="318539"/>
            <a:ext cx="11191099" cy="1086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62" y="531075"/>
            <a:ext cx="10529559" cy="1250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30">
                <a:solidFill>
                  <a:srgbClr val="003E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1952" y="2226426"/>
            <a:ext cx="9693844" cy="3727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DE6531D-12D5-064E-9087-B8255A9EB2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2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9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768" y="174173"/>
            <a:ext cx="11125636" cy="90720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2" y="1636893"/>
            <a:ext cx="11125200" cy="416748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Wingdings" charset="2"/>
              <a:buChar char="§"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85" indent="-285763">
              <a:buSzPct val="60000"/>
              <a:buFont typeface="Arial" panose="020B0604020202020204" pitchFamily="34" charset="0"/>
              <a:buChar char="►"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58" indent="-342916">
              <a:buFont typeface="Arial" panose="020B0604020202020204" pitchFamily="34" charset="0"/>
              <a:buChar char="•"/>
              <a:defRPr sz="2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74" indent="-228610">
              <a:buSzPct val="80000"/>
              <a:buFont typeface="Courier New" panose="02070309020205020404" pitchFamily="49" charset="0"/>
              <a:buChar char="o"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6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4" y="1636893"/>
            <a:ext cx="5091404" cy="4167482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85" indent="-285763">
              <a:buSzPct val="60000"/>
              <a:buFont typeface="Arial" panose="020B0604020202020204" pitchFamily="34" charset="0"/>
              <a:buChar char="►"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58" indent="-342916">
              <a:buFont typeface="Arial" panose="020B0604020202020204" pitchFamily="34" charset="0"/>
              <a:buChar char="•"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74" indent="-228610">
              <a:buSzPct val="80000"/>
              <a:buFont typeface="Courier New" panose="02070309020205020404" pitchFamily="49" charset="0"/>
              <a:buChar char="o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672671" y="1636719"/>
            <a:ext cx="6138334" cy="4167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an icon below to insert image/graphics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6768" y="174177"/>
            <a:ext cx="11125636" cy="891303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34978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E2AE9E2-DBC2-9E42-A3EB-E45036DBA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01" y="531875"/>
            <a:ext cx="11099800" cy="1295400"/>
          </a:xfrm>
          <a:prstGeom prst="rect">
            <a:avLst/>
          </a:prstGeom>
        </p:spPr>
      </p:pic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CDDA3E25-041A-8040-8614-4C123ED2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680720"/>
            <a:ext cx="10019750" cy="114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8A809B-08D0-B44E-9A50-5036CBD4E9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06639" y="2103438"/>
            <a:ext cx="9339262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Parallelogram 13">
            <a:extLst>
              <a:ext uri="{FF2B5EF4-FFF2-40B4-BE49-F238E27FC236}">
                <a16:creationId xmlns:a16="http://schemas.microsoft.com/office/drawing/2014/main" id="{8C46850A-C239-A549-8FE7-316AA14801A6}"/>
              </a:ext>
            </a:extLst>
          </p:cNvPr>
          <p:cNvSpPr/>
          <p:nvPr userDrawn="1"/>
        </p:nvSpPr>
        <p:spPr>
          <a:xfrm>
            <a:off x="2062480" y="6146803"/>
            <a:ext cx="10129520" cy="711199"/>
          </a:xfrm>
          <a:custGeom>
            <a:avLst/>
            <a:gdLst>
              <a:gd name="connsiteX0" fmla="*/ 0 w 7325360"/>
              <a:gd name="connsiteY0" fmla="*/ 768349 h 768349"/>
              <a:gd name="connsiteX1" fmla="*/ 192087 w 7325360"/>
              <a:gd name="connsiteY1" fmla="*/ 0 h 768349"/>
              <a:gd name="connsiteX2" fmla="*/ 7325360 w 7325360"/>
              <a:gd name="connsiteY2" fmla="*/ 0 h 768349"/>
              <a:gd name="connsiteX3" fmla="*/ 7133273 w 7325360"/>
              <a:gd name="connsiteY3" fmla="*/ 768349 h 768349"/>
              <a:gd name="connsiteX4" fmla="*/ 0 w 7325360"/>
              <a:gd name="connsiteY4" fmla="*/ 768349 h 768349"/>
              <a:gd name="connsiteX0" fmla="*/ 0 w 7336473"/>
              <a:gd name="connsiteY0" fmla="*/ 768349 h 768349"/>
              <a:gd name="connsiteX1" fmla="*/ 192087 w 7336473"/>
              <a:gd name="connsiteY1" fmla="*/ 0 h 768349"/>
              <a:gd name="connsiteX2" fmla="*/ 7325360 w 7336473"/>
              <a:gd name="connsiteY2" fmla="*/ 0 h 768349"/>
              <a:gd name="connsiteX3" fmla="*/ 7336473 w 7336473"/>
              <a:gd name="connsiteY3" fmla="*/ 768349 h 768349"/>
              <a:gd name="connsiteX4" fmla="*/ 0 w 7336473"/>
              <a:gd name="connsiteY4" fmla="*/ 768349 h 7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6473" h="768349">
                <a:moveTo>
                  <a:pt x="0" y="768349"/>
                </a:moveTo>
                <a:lnTo>
                  <a:pt x="192087" y="0"/>
                </a:lnTo>
                <a:lnTo>
                  <a:pt x="7325360" y="0"/>
                </a:lnTo>
                <a:lnTo>
                  <a:pt x="7336473" y="768349"/>
                </a:lnTo>
                <a:lnTo>
                  <a:pt x="0" y="768349"/>
                </a:lnTo>
                <a:close/>
              </a:path>
            </a:pathLst>
          </a:custGeom>
          <a:solidFill>
            <a:srgbClr val="003E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Footer Placeholder 10">
            <a:extLst>
              <a:ext uri="{FF2B5EF4-FFF2-40B4-BE49-F238E27FC236}">
                <a16:creationId xmlns:a16="http://schemas.microsoft.com/office/drawing/2014/main" id="{A3CE6761-4488-E44C-BB74-6F399C729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480" y="6356352"/>
            <a:ext cx="1012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0" i="0" u="none" strike="noStrike" smtClean="0">
                <a:solidFill>
                  <a:srgbClr val="FFFFFF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Age+Action 2019  |  ageaction.org  |  #AgeAction2019  |  #WeAgeWell</a:t>
            </a:r>
          </a:p>
        </p:txBody>
      </p:sp>
      <p:sp>
        <p:nvSpPr>
          <p:cNvPr id="38" name="Parallelogram 14">
            <a:extLst>
              <a:ext uri="{FF2B5EF4-FFF2-40B4-BE49-F238E27FC236}">
                <a16:creationId xmlns:a16="http://schemas.microsoft.com/office/drawing/2014/main" id="{46A1F452-C8FE-0E4F-960C-8014DA8A8AE1}"/>
              </a:ext>
            </a:extLst>
          </p:cNvPr>
          <p:cNvSpPr/>
          <p:nvPr userDrawn="1"/>
        </p:nvSpPr>
        <p:spPr>
          <a:xfrm>
            <a:off x="1922462" y="6144521"/>
            <a:ext cx="320675" cy="730247"/>
          </a:xfrm>
          <a:custGeom>
            <a:avLst/>
            <a:gdLst>
              <a:gd name="connsiteX0" fmla="*/ 0 w 1244600"/>
              <a:gd name="connsiteY0" fmla="*/ 711199 h 711199"/>
              <a:gd name="connsiteX1" fmla="*/ 177800 w 1244600"/>
              <a:gd name="connsiteY1" fmla="*/ 0 h 711199"/>
              <a:gd name="connsiteX2" fmla="*/ 1244600 w 1244600"/>
              <a:gd name="connsiteY2" fmla="*/ 0 h 711199"/>
              <a:gd name="connsiteX3" fmla="*/ 1066800 w 1244600"/>
              <a:gd name="connsiteY3" fmla="*/ 711199 h 711199"/>
              <a:gd name="connsiteX4" fmla="*/ 0 w 1244600"/>
              <a:gd name="connsiteY4" fmla="*/ 711199 h 711199"/>
              <a:gd name="connsiteX0" fmla="*/ 0 w 1343025"/>
              <a:gd name="connsiteY0" fmla="*/ 708024 h 711199"/>
              <a:gd name="connsiteX1" fmla="*/ 276225 w 1343025"/>
              <a:gd name="connsiteY1" fmla="*/ 0 h 711199"/>
              <a:gd name="connsiteX2" fmla="*/ 1343025 w 1343025"/>
              <a:gd name="connsiteY2" fmla="*/ 0 h 711199"/>
              <a:gd name="connsiteX3" fmla="*/ 1165225 w 1343025"/>
              <a:gd name="connsiteY3" fmla="*/ 711199 h 711199"/>
              <a:gd name="connsiteX4" fmla="*/ 0 w 1343025"/>
              <a:gd name="connsiteY4" fmla="*/ 708024 h 711199"/>
              <a:gd name="connsiteX0" fmla="*/ 0 w 1349791"/>
              <a:gd name="connsiteY0" fmla="*/ 717549 h 717549"/>
              <a:gd name="connsiteX1" fmla="*/ 282991 w 1349791"/>
              <a:gd name="connsiteY1" fmla="*/ 0 h 717549"/>
              <a:gd name="connsiteX2" fmla="*/ 1349791 w 1349791"/>
              <a:gd name="connsiteY2" fmla="*/ 0 h 717549"/>
              <a:gd name="connsiteX3" fmla="*/ 1171991 w 1349791"/>
              <a:gd name="connsiteY3" fmla="*/ 711199 h 717549"/>
              <a:gd name="connsiteX4" fmla="*/ 0 w 1349791"/>
              <a:gd name="connsiteY4" fmla="*/ 717549 h 717549"/>
              <a:gd name="connsiteX0" fmla="*/ 0 w 1349791"/>
              <a:gd name="connsiteY0" fmla="*/ 717549 h 717549"/>
              <a:gd name="connsiteX1" fmla="*/ 282991 w 1349791"/>
              <a:gd name="connsiteY1" fmla="*/ 0 h 717549"/>
              <a:gd name="connsiteX2" fmla="*/ 1349791 w 1349791"/>
              <a:gd name="connsiteY2" fmla="*/ 0 h 717549"/>
              <a:gd name="connsiteX3" fmla="*/ 1161843 w 1349791"/>
              <a:gd name="connsiteY3" fmla="*/ 717549 h 717549"/>
              <a:gd name="connsiteX4" fmla="*/ 0 w 1349791"/>
              <a:gd name="connsiteY4" fmla="*/ 717549 h 717549"/>
              <a:gd name="connsiteX0" fmla="*/ 0 w 1349791"/>
              <a:gd name="connsiteY0" fmla="*/ 717549 h 717549"/>
              <a:gd name="connsiteX1" fmla="*/ 282991 w 1349791"/>
              <a:gd name="connsiteY1" fmla="*/ 0 h 717549"/>
              <a:gd name="connsiteX2" fmla="*/ 1349791 w 1349791"/>
              <a:gd name="connsiteY2" fmla="*/ 0 h 717549"/>
              <a:gd name="connsiteX3" fmla="*/ 89453 w 1349791"/>
              <a:gd name="connsiteY3" fmla="*/ 717549 h 717549"/>
              <a:gd name="connsiteX4" fmla="*/ 0 w 1349791"/>
              <a:gd name="connsiteY4" fmla="*/ 717549 h 717549"/>
              <a:gd name="connsiteX0" fmla="*/ 0 w 341677"/>
              <a:gd name="connsiteY0" fmla="*/ 717549 h 717549"/>
              <a:gd name="connsiteX1" fmla="*/ 282991 w 341677"/>
              <a:gd name="connsiteY1" fmla="*/ 0 h 717549"/>
              <a:gd name="connsiteX2" fmla="*/ 341677 w 341677"/>
              <a:gd name="connsiteY2" fmla="*/ 3175 h 717549"/>
              <a:gd name="connsiteX3" fmla="*/ 89453 w 341677"/>
              <a:gd name="connsiteY3" fmla="*/ 717549 h 717549"/>
              <a:gd name="connsiteX4" fmla="*/ 0 w 341677"/>
              <a:gd name="connsiteY4" fmla="*/ 717549 h 717549"/>
              <a:gd name="connsiteX0" fmla="*/ 0 w 341677"/>
              <a:gd name="connsiteY0" fmla="*/ 717549 h 717549"/>
              <a:gd name="connsiteX1" fmla="*/ 282991 w 341677"/>
              <a:gd name="connsiteY1" fmla="*/ 0 h 717549"/>
              <a:gd name="connsiteX2" fmla="*/ 341677 w 341677"/>
              <a:gd name="connsiteY2" fmla="*/ 3175 h 717549"/>
              <a:gd name="connsiteX3" fmla="*/ 52241 w 341677"/>
              <a:gd name="connsiteY3" fmla="*/ 717549 h 717549"/>
              <a:gd name="connsiteX4" fmla="*/ 0 w 341677"/>
              <a:gd name="connsiteY4" fmla="*/ 717549 h 717549"/>
              <a:gd name="connsiteX0" fmla="*/ 0 w 328145"/>
              <a:gd name="connsiteY0" fmla="*/ 717549 h 717549"/>
              <a:gd name="connsiteX1" fmla="*/ 282991 w 328145"/>
              <a:gd name="connsiteY1" fmla="*/ 0 h 717549"/>
              <a:gd name="connsiteX2" fmla="*/ 328145 w 328145"/>
              <a:gd name="connsiteY2" fmla="*/ 3175 h 717549"/>
              <a:gd name="connsiteX3" fmla="*/ 52241 w 328145"/>
              <a:gd name="connsiteY3" fmla="*/ 717549 h 717549"/>
              <a:gd name="connsiteX4" fmla="*/ 0 w 328145"/>
              <a:gd name="connsiteY4" fmla="*/ 717549 h 717549"/>
              <a:gd name="connsiteX0" fmla="*/ 0 w 331528"/>
              <a:gd name="connsiteY0" fmla="*/ 717549 h 717549"/>
              <a:gd name="connsiteX1" fmla="*/ 282991 w 331528"/>
              <a:gd name="connsiteY1" fmla="*/ 0 h 717549"/>
              <a:gd name="connsiteX2" fmla="*/ 331528 w 331528"/>
              <a:gd name="connsiteY2" fmla="*/ 3175 h 717549"/>
              <a:gd name="connsiteX3" fmla="*/ 52241 w 331528"/>
              <a:gd name="connsiteY3" fmla="*/ 717549 h 717549"/>
              <a:gd name="connsiteX4" fmla="*/ 0 w 331528"/>
              <a:gd name="connsiteY4" fmla="*/ 717549 h 717549"/>
              <a:gd name="connsiteX0" fmla="*/ 0 w 328145"/>
              <a:gd name="connsiteY0" fmla="*/ 717549 h 717549"/>
              <a:gd name="connsiteX1" fmla="*/ 282991 w 328145"/>
              <a:gd name="connsiteY1" fmla="*/ 0 h 717549"/>
              <a:gd name="connsiteX2" fmla="*/ 328145 w 328145"/>
              <a:gd name="connsiteY2" fmla="*/ 0 h 717549"/>
              <a:gd name="connsiteX3" fmla="*/ 52241 w 328145"/>
              <a:gd name="connsiteY3" fmla="*/ 717549 h 717549"/>
              <a:gd name="connsiteX4" fmla="*/ 0 w 328145"/>
              <a:gd name="connsiteY4" fmla="*/ 717549 h 717549"/>
              <a:gd name="connsiteX0" fmla="*/ 0 w 334842"/>
              <a:gd name="connsiteY0" fmla="*/ 727074 h 727074"/>
              <a:gd name="connsiteX1" fmla="*/ 282991 w 334842"/>
              <a:gd name="connsiteY1" fmla="*/ 9525 h 727074"/>
              <a:gd name="connsiteX2" fmla="*/ 334842 w 334842"/>
              <a:gd name="connsiteY2" fmla="*/ 0 h 727074"/>
              <a:gd name="connsiteX3" fmla="*/ 52241 w 334842"/>
              <a:gd name="connsiteY3" fmla="*/ 727074 h 727074"/>
              <a:gd name="connsiteX4" fmla="*/ 0 w 334842"/>
              <a:gd name="connsiteY4" fmla="*/ 727074 h 727074"/>
              <a:gd name="connsiteX0" fmla="*/ 0 w 334842"/>
              <a:gd name="connsiteY0" fmla="*/ 727074 h 727074"/>
              <a:gd name="connsiteX1" fmla="*/ 282991 w 334842"/>
              <a:gd name="connsiteY1" fmla="*/ 0 h 727074"/>
              <a:gd name="connsiteX2" fmla="*/ 334842 w 334842"/>
              <a:gd name="connsiteY2" fmla="*/ 0 h 727074"/>
              <a:gd name="connsiteX3" fmla="*/ 52241 w 334842"/>
              <a:gd name="connsiteY3" fmla="*/ 727074 h 727074"/>
              <a:gd name="connsiteX4" fmla="*/ 0 w 334842"/>
              <a:gd name="connsiteY4" fmla="*/ 727074 h 727074"/>
              <a:gd name="connsiteX0" fmla="*/ 0 w 338190"/>
              <a:gd name="connsiteY0" fmla="*/ 730249 h 730249"/>
              <a:gd name="connsiteX1" fmla="*/ 286339 w 338190"/>
              <a:gd name="connsiteY1" fmla="*/ 0 h 730249"/>
              <a:gd name="connsiteX2" fmla="*/ 338190 w 338190"/>
              <a:gd name="connsiteY2" fmla="*/ 0 h 730249"/>
              <a:gd name="connsiteX3" fmla="*/ 55589 w 338190"/>
              <a:gd name="connsiteY3" fmla="*/ 727074 h 730249"/>
              <a:gd name="connsiteX4" fmla="*/ 0 w 338190"/>
              <a:gd name="connsiteY4" fmla="*/ 730249 h 7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90" h="730249">
                <a:moveTo>
                  <a:pt x="0" y="730249"/>
                </a:moveTo>
                <a:lnTo>
                  <a:pt x="286339" y="0"/>
                </a:lnTo>
                <a:lnTo>
                  <a:pt x="338190" y="0"/>
                </a:lnTo>
                <a:lnTo>
                  <a:pt x="55589" y="727074"/>
                </a:lnTo>
                <a:lnTo>
                  <a:pt x="0" y="73024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13847CF-14E4-234E-843C-015E3652B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327" y="6337521"/>
            <a:ext cx="1177839" cy="3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2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5AD54-4C95-404B-8D02-6B6C4AEDE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64" y="988334"/>
            <a:ext cx="11446933" cy="1701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320257"/>
            <a:ext cx="10889187" cy="1217570"/>
          </a:xfrm>
        </p:spPr>
        <p:txBody>
          <a:bodyPr>
            <a:normAutofit/>
          </a:bodyPr>
          <a:lstStyle>
            <a:lvl1pPr>
              <a:defRPr sz="3530">
                <a:solidFill>
                  <a:srgbClr val="203D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Improving the lives of 10 million older adults by 2020  |  © 2019 National Council on Aging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5428" y="6356351"/>
            <a:ext cx="1406572" cy="365125"/>
          </a:xfrm>
          <a:prstGeom prst="rect">
            <a:avLst/>
          </a:prstGeom>
        </p:spPr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Placeholder 63">
            <a:extLst>
              <a:ext uri="{FF2B5EF4-FFF2-40B4-BE49-F238E27FC236}">
                <a16:creationId xmlns:a16="http://schemas.microsoft.com/office/drawing/2014/main" id="{E62864D3-C584-7E4F-8347-02A1BFAF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206" y="166710"/>
            <a:ext cx="947678" cy="143579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764" y="2864516"/>
            <a:ext cx="11446933" cy="32384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87D6E5-A01D-574C-AD95-63167BF1D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657600"/>
            <a:ext cx="11446933" cy="196596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A0EBD-AD99-DB49-9B00-E9FB2EEA5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5626" y="5478145"/>
            <a:ext cx="6000749" cy="4381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359" b="1" i="0">
                <a:latin typeface="Helvetica" pitchFamily="2" charset="0"/>
                <a:cs typeface="Arial" panose="020B0604020202020204" pitchFamily="34" charset="0"/>
              </a:defRPr>
            </a:lvl1pPr>
            <a:lvl2pPr marL="443777" indent="0" algn="ctr">
              <a:buFontTx/>
              <a:buNone/>
              <a:defRPr sz="1165"/>
            </a:lvl2pPr>
            <a:lvl3pPr marL="887553" indent="0" algn="ctr">
              <a:buFontTx/>
              <a:buNone/>
              <a:defRPr sz="1165"/>
            </a:lvl3pPr>
            <a:lvl4pPr marL="1331330" indent="0" algn="ctr">
              <a:buFontTx/>
              <a:buNone/>
              <a:defRPr sz="1165"/>
            </a:lvl4pPr>
            <a:lvl5pPr marL="1775106" indent="0" algn="ctr">
              <a:buFontTx/>
              <a:buNone/>
              <a:defRPr sz="1165"/>
            </a:lvl5pPr>
          </a:lstStyle>
          <a:p>
            <a:pPr lvl="0"/>
            <a:r>
              <a:rPr lang="en-US" dirty="0"/>
              <a:t>Presenter    |  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B31438-3383-4844-B4D9-96D18D0DF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53" y="325120"/>
            <a:ext cx="11419840" cy="3103880"/>
          </a:xfrm>
          <a:prstGeom prst="rect">
            <a:avLst/>
          </a:prstGeom>
          <a:solidFill>
            <a:srgbClr val="203D89"/>
          </a:solidFill>
        </p:spPr>
        <p:txBody>
          <a:bodyPr/>
          <a:lstStyle>
            <a:lvl1pPr marL="0" indent="0">
              <a:buNone/>
              <a:defRPr>
                <a:solidFill>
                  <a:srgbClr val="203D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777F1-C507-304E-B27E-52CCF46BAA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Improving the lives of 10 million older adults by 2020  |  © 2019 National Council on Aging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BE92-85CD-0847-AF85-9C91A7ED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943BFF-9BB8-E44D-85C8-1A879FB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27" y="397957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77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F05FD2-31C4-544D-AA22-98170562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228600"/>
            <a:ext cx="115316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E4CD3-7DB9-AA40-B587-2F3ABA40F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067" y="508000"/>
            <a:ext cx="10674773" cy="680720"/>
          </a:xfrm>
        </p:spPr>
        <p:txBody>
          <a:bodyPr>
            <a:normAutofit/>
          </a:bodyPr>
          <a:lstStyle>
            <a:lvl1pPr>
              <a:lnSpc>
                <a:spcPts val="3261"/>
              </a:lnSpc>
              <a:defRPr sz="3106"/>
            </a:lvl1pPr>
          </a:lstStyle>
          <a:p>
            <a:r>
              <a:rPr lang="en-US" dirty="0"/>
              <a:t>USE THIS STYLE FOR SHORT TITLE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C97866DC-E466-9043-8FAF-7935A3ADE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057" y="6356350"/>
            <a:ext cx="8653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1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Improving the lives of 10 million older adults by 2020  </a:t>
            </a:r>
            <a:r>
              <a:rPr lang="en-US" b="1" i="1" dirty="0"/>
              <a:t>|</a:t>
            </a:r>
            <a:r>
              <a:rPr lang="en-US" i="1" dirty="0"/>
              <a:t>  </a:t>
            </a:r>
            <a:r>
              <a:rPr lang="en-US" dirty="0"/>
              <a:t>© 2019 National Council on Aging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8B704B9A-07CF-C54D-AF8D-A9B8E5879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3072" y="6356350"/>
            <a:ext cx="1453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 b="1" i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38C8F-155D-AC4C-828C-5674C8BFB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0058" y="1661796"/>
            <a:ext cx="8960236" cy="1143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47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777" indent="0">
              <a:buFontTx/>
              <a:buNone/>
              <a:defRPr sz="1359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for subhead</a:t>
            </a:r>
          </a:p>
          <a:p>
            <a:pPr lvl="1"/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83181C-EB8D-074C-AD23-4640ABC78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0058" y="2916238"/>
            <a:ext cx="9319784" cy="2967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777" indent="0">
              <a:buFontTx/>
              <a:buNone/>
              <a:defRPr sz="1165"/>
            </a:lvl2pPr>
            <a:lvl3pPr marL="887553" indent="0">
              <a:buFontTx/>
              <a:buNone/>
              <a:defRPr sz="1165"/>
            </a:lvl3pPr>
            <a:lvl4pPr marL="1331330" indent="0">
              <a:buFontTx/>
              <a:buNone/>
              <a:defRPr sz="1165"/>
            </a:lvl4pPr>
            <a:lvl5pPr marL="1775106" indent="0">
              <a:buFontTx/>
              <a:buNone/>
              <a:defRPr sz="1165"/>
            </a:lvl5pPr>
          </a:lstStyle>
          <a:p>
            <a:pPr lvl="0"/>
            <a:r>
              <a:rPr lang="en-US" dirty="0"/>
              <a:t>Click to add your body text</a:t>
            </a:r>
          </a:p>
        </p:txBody>
      </p:sp>
    </p:spTree>
    <p:extLst>
      <p:ext uri="{BB962C8B-B14F-4D97-AF65-F5344CB8AC3E}">
        <p14:creationId xmlns:p14="http://schemas.microsoft.com/office/powerpoint/2010/main" val="23954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C14F30-98EA-DB40-9F26-C6859977261E}"/>
              </a:ext>
            </a:extLst>
          </p:cNvPr>
          <p:cNvSpPr/>
          <p:nvPr userDrawn="1"/>
        </p:nvSpPr>
        <p:spPr>
          <a:xfrm>
            <a:off x="8078526" y="1"/>
            <a:ext cx="4113475" cy="5943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7377C-5F33-4E4E-BDDD-B0EA39242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9" y="248923"/>
            <a:ext cx="7467600" cy="1574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E4D2-0606-184C-84F2-461F461085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6293" y="3616960"/>
            <a:ext cx="6529496" cy="2326640"/>
          </a:xfrm>
          <a:prstGeom prst="rect">
            <a:avLst/>
          </a:prstGeom>
        </p:spPr>
        <p:txBody>
          <a:bodyPr>
            <a:normAutofit/>
          </a:bodyPr>
          <a:lstStyle>
            <a:lvl1pPr marL="221888" indent="-221888" algn="l">
              <a:lnSpc>
                <a:spcPct val="100000"/>
              </a:lnSpc>
              <a:buClr>
                <a:srgbClr val="D55320"/>
              </a:buClr>
              <a:buFont typeface="+mj-lt"/>
              <a:buAutoNum type="arabicPeriod"/>
              <a:defRPr sz="1235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777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7553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330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5106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second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307D1E-E59F-FD47-937F-DF9CCF31B8C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66680" y="382181"/>
            <a:ext cx="7116861" cy="14402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24" b="1" i="0">
                <a:solidFill>
                  <a:srgbClr val="203D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841714-E81D-AA43-AFFC-8B03AFFFF21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6679" y="2032001"/>
            <a:ext cx="7309109" cy="1584959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177511">
              <a:lnSpc>
                <a:spcPct val="100000"/>
              </a:lnSpc>
              <a:spcBef>
                <a:spcPts val="0"/>
              </a:spcBef>
              <a:buClr>
                <a:srgbClr val="D55320"/>
              </a:buClr>
              <a:buFont typeface="Arial" panose="020B0604020202020204" pitchFamily="34" charset="0"/>
              <a:buNone/>
              <a:defRPr sz="1588" b="0" i="0" kern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777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7553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330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5106" indent="0" algn="l">
              <a:buFontTx/>
              <a:buNone/>
              <a:defRPr sz="116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some text, but remember not to overload your slides with 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Your audience will listen to you or read the content, </a:t>
            </a:r>
          </a:p>
          <a:p>
            <a:pPr lvl="0"/>
            <a:r>
              <a:rPr lang="en-US" dirty="0"/>
              <a:t>but won’t do both.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B1B0CB-21A3-224C-81AB-A9787C35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0613" y="6356350"/>
            <a:ext cx="8633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1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Improving the lives of 10 million older adults by 2020  </a:t>
            </a:r>
            <a:r>
              <a:rPr lang="en-US" b="1" i="1" dirty="0"/>
              <a:t>|</a:t>
            </a:r>
            <a:r>
              <a:rPr lang="en-US" i="1" dirty="0"/>
              <a:t>  </a:t>
            </a:r>
            <a:r>
              <a:rPr lang="en-US" dirty="0"/>
              <a:t>© 2019 National Council on Aging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36C550-DF6A-FC4D-9D22-EA68CA66A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4182" y="6356350"/>
            <a:ext cx="1492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 b="1" i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78F2D-788A-414F-8031-7FFFF2E77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5374" y="248922"/>
            <a:ext cx="3508436" cy="54601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8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372A21-E0F6-1C4A-B698-ECD0D60F83A8}"/>
              </a:ext>
            </a:extLst>
          </p:cNvPr>
          <p:cNvSpPr txBox="1"/>
          <p:nvPr userDrawn="1"/>
        </p:nvSpPr>
        <p:spPr>
          <a:xfrm>
            <a:off x="4452730" y="348813"/>
            <a:ext cx="746244" cy="15262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318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{</a:t>
            </a:r>
            <a:endParaRPr lang="en-US" sz="9318" b="1" i="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D203E-AD0B-E147-A883-369C5E25B700}"/>
              </a:ext>
            </a:extLst>
          </p:cNvPr>
          <p:cNvSpPr txBox="1"/>
          <p:nvPr userDrawn="1"/>
        </p:nvSpPr>
        <p:spPr>
          <a:xfrm>
            <a:off x="6583683" y="348813"/>
            <a:ext cx="826935" cy="15262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9318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}</a:t>
            </a:r>
            <a:endParaRPr lang="en-US" sz="9318" b="1" i="0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2934AB-B0E1-4247-9E39-C63DEBC709F5}"/>
              </a:ext>
            </a:extLst>
          </p:cNvPr>
          <p:cNvSpPr/>
          <p:nvPr userDrawn="1"/>
        </p:nvSpPr>
        <p:spPr>
          <a:xfrm>
            <a:off x="1219200" y="1148081"/>
            <a:ext cx="9699413" cy="4378959"/>
          </a:xfrm>
          <a:prstGeom prst="rect">
            <a:avLst/>
          </a:prstGeom>
          <a:noFill/>
          <a:ln w="635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7">
              <a:solidFill>
                <a:srgbClr val="0048AA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BF1EA4-CE51-9349-AAB8-E47921D6E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058" y="6356350"/>
            <a:ext cx="858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1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Improving the lives of 10 million older adults by 2020  </a:t>
            </a:r>
            <a:r>
              <a:rPr lang="en-US" b="1" i="1" dirty="0"/>
              <a:t>|</a:t>
            </a:r>
            <a:r>
              <a:rPr lang="en-US" i="1" dirty="0"/>
              <a:t>  </a:t>
            </a:r>
            <a:r>
              <a:rPr lang="en-US" dirty="0"/>
              <a:t>© 2019 National Council on Aging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050C4BE4-6D3C-3E4A-A3BA-D983794B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8320" y="6356350"/>
            <a:ext cx="1518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 b="1" i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42D2-EC25-F741-B326-3036018D8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2695" y="1950720"/>
            <a:ext cx="9035625" cy="3251200"/>
          </a:xfrm>
          <a:prstGeom prst="rect">
            <a:avLst/>
          </a:prstGeom>
        </p:spPr>
        <p:txBody>
          <a:bodyPr/>
          <a:lstStyle>
            <a:lvl1pPr marL="0" marR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43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30" b="0" i="0" dirty="0">
                <a:latin typeface="Arial" panose="020B0604020202020204" pitchFamily="34" charset="0"/>
                <a:cs typeface="Arial" panose="020B0604020202020204" pitchFamily="34" charset="0"/>
              </a:rPr>
              <a:t>Insert your quotation here to start or </a:t>
            </a:r>
            <a:br>
              <a:rPr lang="en-US" sz="2330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30" b="0" i="0" dirty="0">
                <a:latin typeface="Arial" panose="020B0604020202020204" pitchFamily="34" charset="0"/>
                <a:cs typeface="Arial" panose="020B0604020202020204" pitchFamily="34" charset="0"/>
              </a:rPr>
              <a:t>to end your presentation</a:t>
            </a:r>
          </a:p>
          <a:p>
            <a:pPr marL="0" indent="0" algn="ctr">
              <a:buNone/>
            </a:pPr>
            <a:endParaRPr lang="en-US" sz="2330" i="1" dirty="0">
              <a:latin typeface="Adobe Garamond Pro" panose="02020502060506020403" pitchFamily="18" charset="77"/>
            </a:endParaRPr>
          </a:p>
          <a:p>
            <a:pPr marL="0" indent="0" algn="ctr">
              <a:buNone/>
            </a:pPr>
            <a:r>
              <a:rPr lang="en-US" sz="2718" i="1" dirty="0">
                <a:latin typeface="Adobe Garamond Pro" panose="02020502060506020403" pitchFamily="18" charset="77"/>
              </a:rPr>
              <a:t>“Quotations are commonly printed as a means </a:t>
            </a:r>
            <a:br>
              <a:rPr lang="en-US" sz="2718" i="1" dirty="0">
                <a:latin typeface="Adobe Garamond Pro" panose="02020502060506020403" pitchFamily="18" charset="77"/>
              </a:rPr>
            </a:br>
            <a:r>
              <a:rPr lang="en-US" sz="2718" i="1" dirty="0">
                <a:latin typeface="Adobe Garamond Pro" panose="02020502060506020403" pitchFamily="18" charset="77"/>
              </a:rPr>
              <a:t>of inspiration and to invoke philosophical </a:t>
            </a:r>
            <a:br>
              <a:rPr lang="en-US" sz="2718" i="1" dirty="0">
                <a:latin typeface="Adobe Garamond Pro" panose="02020502060506020403" pitchFamily="18" charset="77"/>
              </a:rPr>
            </a:br>
            <a:r>
              <a:rPr lang="en-US" sz="2718" i="1" dirty="0">
                <a:latin typeface="Adobe Garamond Pro" panose="02020502060506020403" pitchFamily="18" charset="77"/>
              </a:rPr>
              <a:t>thoughts from the reader.”</a:t>
            </a:r>
          </a:p>
        </p:txBody>
      </p:sp>
      <p:pic>
        <p:nvPicPr>
          <p:cNvPr id="14" name="Picture Placeholder 63">
            <a:extLst>
              <a:ext uri="{FF2B5EF4-FFF2-40B4-BE49-F238E27FC236}">
                <a16:creationId xmlns:a16="http://schemas.microsoft.com/office/drawing/2014/main" id="{DA44A024-7DFD-5549-86BB-F62642225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976" y="482676"/>
            <a:ext cx="947678" cy="143579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935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770" y="109150"/>
            <a:ext cx="11619804" cy="84995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106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6" y="1183130"/>
            <a:ext cx="11619368" cy="52004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32807" indent="-332807">
              <a:buClr>
                <a:schemeClr val="tx2"/>
              </a:buClr>
              <a:buFont typeface="Arial" panose="020B0604020202020204" pitchFamily="34" charset="0"/>
              <a:buChar char="•"/>
              <a:defRPr sz="3494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083" indent="-277341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3106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0295" indent="-332807">
              <a:buClr>
                <a:schemeClr val="tx2"/>
              </a:buClr>
              <a:buFont typeface="Wingdings" panose="05000000000000000000" pitchFamily="2" charset="2"/>
              <a:buChar char="§"/>
              <a:defRPr sz="2718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3102" indent="-221872">
              <a:buClr>
                <a:schemeClr val="tx2"/>
              </a:buClr>
              <a:buSzPct val="80000"/>
              <a:buFont typeface="Arial" panose="020B0604020202020204" pitchFamily="34" charset="0"/>
              <a:buChar char="□"/>
              <a:defRPr sz="233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941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5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6770" y="109152"/>
            <a:ext cx="11125636" cy="80931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106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295055" y="1636718"/>
            <a:ext cx="5608320" cy="4796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an icon below to insert image/graphics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236034" y="1636718"/>
            <a:ext cx="5602859" cy="4796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an icon below to insert image/graphics</a:t>
            </a:r>
          </a:p>
        </p:txBody>
      </p:sp>
    </p:spTree>
    <p:extLst>
      <p:ext uri="{BB962C8B-B14F-4D97-AF65-F5344CB8AC3E}">
        <p14:creationId xmlns:p14="http://schemas.microsoft.com/office/powerpoint/2010/main" val="133006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84A76-4686-9045-BFFD-50CBB78FC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853" y="3727728"/>
            <a:ext cx="11419839" cy="186897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A0EBD-AD99-DB49-9B00-E9FB2EEA5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7490" y="5318898"/>
            <a:ext cx="7506522" cy="4309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6" b="1" i="0">
                <a:latin typeface="Helvetica" pitchFamily="2" charset="0"/>
                <a:cs typeface="Arial" panose="020B0604020202020204" pitchFamily="34" charset="0"/>
              </a:defRPr>
            </a:lvl1pPr>
            <a:lvl2pPr marL="609467" indent="0" algn="ctr">
              <a:buFontTx/>
              <a:buNone/>
              <a:defRPr sz="1600"/>
            </a:lvl2pPr>
            <a:lvl3pPr marL="1218932" indent="0" algn="ctr">
              <a:buFontTx/>
              <a:buNone/>
              <a:defRPr sz="1600"/>
            </a:lvl3pPr>
            <a:lvl4pPr marL="1828399" indent="0" algn="ctr">
              <a:buFontTx/>
              <a:buNone/>
              <a:defRPr sz="1600"/>
            </a:lvl4pPr>
            <a:lvl5pPr marL="2437866" indent="0" algn="ctr">
              <a:buFontTx/>
              <a:buNone/>
              <a:defRPr sz="1600"/>
            </a:lvl5pPr>
          </a:lstStyle>
          <a:p>
            <a:pPr lvl="0"/>
            <a:r>
              <a:rPr lang="en-US"/>
              <a:t>Presenter    |  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B31438-3383-4844-B4D9-96D18D0DF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54" y="325135"/>
            <a:ext cx="11419840" cy="3249398"/>
          </a:xfrm>
          <a:prstGeom prst="rect">
            <a:avLst/>
          </a:prstGeom>
          <a:solidFill>
            <a:srgbClr val="003E7F"/>
          </a:solidFill>
        </p:spPr>
        <p:txBody>
          <a:bodyPr/>
          <a:lstStyle>
            <a:lvl1pPr marL="0" indent="0">
              <a:buNone/>
              <a:defRPr>
                <a:solidFill>
                  <a:srgbClr val="203D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943BFF-9BB8-E44D-85C8-1A879FB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27" y="3727729"/>
            <a:ext cx="10515600" cy="1591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77">
                <a:solidFill>
                  <a:srgbClr val="003E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A116DF68-BB4B-4446-BF60-109412491A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2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672675" y="1197559"/>
            <a:ext cx="6411113" cy="519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an icon below to insert image/graphics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6772" y="109159"/>
            <a:ext cx="11627017" cy="817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106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757656B-6117-4ACD-8EF1-6A92565E90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5" y="1183130"/>
            <a:ext cx="5011161" cy="52004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32807" indent="-332807">
              <a:buClr>
                <a:schemeClr val="tx2"/>
              </a:buClr>
              <a:buFont typeface="Arial" panose="020B0604020202020204" pitchFamily="34" charset="0"/>
              <a:buChar char="•"/>
              <a:defRPr sz="3494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083" indent="-277341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3106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0295" indent="-332807">
              <a:buClr>
                <a:schemeClr val="tx2"/>
              </a:buClr>
              <a:buFont typeface="Wingdings" panose="05000000000000000000" pitchFamily="2" charset="2"/>
              <a:buChar char="§"/>
              <a:defRPr sz="2718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3102" indent="-221872">
              <a:buClr>
                <a:schemeClr val="tx2"/>
              </a:buClr>
              <a:buSzPct val="80000"/>
              <a:buFont typeface="Arial" panose="020B0604020202020204" pitchFamily="34" charset="0"/>
              <a:buChar char="□"/>
              <a:defRPr sz="233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941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07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E5D86-44B3-9545-8AD1-EEBA5F1F9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04" y="388094"/>
            <a:ext cx="11219593" cy="139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62" y="531076"/>
            <a:ext cx="10529559" cy="1250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70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1953" y="2226426"/>
            <a:ext cx="9693844" cy="3727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DE6531D-12D5-064E-9087-B8255A9EB2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1" y="6356362"/>
            <a:ext cx="1272998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5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8253E-A80C-8A47-A59A-078393247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56" y="388093"/>
            <a:ext cx="11341802" cy="112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102" y="388095"/>
            <a:ext cx="10498919" cy="9804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3546"/>
              </a:lnSpc>
              <a:defRPr sz="1927" b="1" i="0" baseline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smaller font size for a long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0617" y="1909824"/>
            <a:ext cx="9586375" cy="4003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5454" fontAlgn="t">
              <a:lnSpc>
                <a:spcPct val="100000"/>
              </a:lnSpc>
              <a:buClr>
                <a:srgbClr val="FFA900"/>
              </a:buClr>
              <a:buFontTx/>
              <a:buNone/>
              <a:defRPr sz="1412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43631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26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0891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452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152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1784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5414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4904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6526D6E-6044-9E4E-BD97-5A56B3DAC3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1" y="6356362"/>
            <a:ext cx="1272998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28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07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BEA91-C2AC-4FB0-AA13-D41AA10D2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B11E7-5336-4124-A66B-F4CD92CE59AF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079CD-9836-4008-B0E0-D17DB980F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BE8C1-F444-435C-9EC1-88B08E40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417CB-2826-4E40-A373-849789CC0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6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17602-EE50-4079-8037-2C021EC5F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F1A22-A88B-491A-8E37-E426BFE40D49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2DBB1-57F4-4456-AB8C-6BA0A6AAD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86260-7F2A-410B-BC29-68424D93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51B43-803C-49E0-9FBF-17706D6026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B7D6-12CF-4366-9234-FFC7E1947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4F40C-F240-4218-88F0-1A9EF04DADCF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CD1F-164F-4DE2-852B-92C63FB7E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61BC-C946-4EC1-9924-56E6B5F4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37FB-4540-446F-A8EF-1D1C12D5D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125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94A1BB-4B7D-44C4-B97B-46AC55CFE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427BF-69CF-4DD2-891D-9A5A28E377A8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F3E6D1-85C2-4B42-8F1F-13E7956DD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2352CD-C431-4F41-A9A2-EE42C9B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C2FA4-1545-46F6-8401-17E7B35C8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68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600201"/>
            <a:ext cx="10972800" cy="4525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AE15F-1D83-4842-8990-B8877F5CB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A06EA-9FE6-43CF-A804-E2C7719E5719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01E99F-469C-483E-81B8-1CA881FDE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380EC6-3DA5-44E8-8FCF-77C54271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0D7DA-77D2-4461-B1A9-B5CE27E9D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2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6FC1EF-FF68-418C-8F15-57AE67622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C7AAD-2347-47C7-BA4F-CADC2538445B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3E47E7-A34C-470D-9F30-46DEE8799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9DE557-9911-4E25-B122-A47D5BE5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7C026-5955-4AF1-BD92-6BB3D0E34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797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4F77C0-1098-45E4-8C6A-6531A2A0E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FED40-F5F0-4E7D-B424-4BBBA8B54E95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380A6A-E0C9-405C-B12B-E2210B0CD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D0C9B3-DA45-45C5-A3E3-36FA76D6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6B397-CBEA-480E-BE27-2DEB44164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26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C14F30-98EA-DB40-9F26-C6859977261E}"/>
              </a:ext>
            </a:extLst>
          </p:cNvPr>
          <p:cNvSpPr/>
          <p:nvPr userDrawn="1"/>
        </p:nvSpPr>
        <p:spPr>
          <a:xfrm>
            <a:off x="8078536" y="1"/>
            <a:ext cx="4113476" cy="5943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7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7377C-5F33-4E4E-BDDD-B0EA39242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89" y="248938"/>
            <a:ext cx="7467600" cy="1574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E4D2-0606-184C-84F2-461F461085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6294" y="3616975"/>
            <a:ext cx="6529496" cy="2326640"/>
          </a:xfrm>
          <a:prstGeom prst="rect">
            <a:avLst/>
          </a:prstGeom>
        </p:spPr>
        <p:txBody>
          <a:bodyPr>
            <a:normAutofit/>
          </a:bodyPr>
          <a:lstStyle>
            <a:lvl1pPr marL="304734" indent="-304734" algn="l">
              <a:lnSpc>
                <a:spcPct val="100000"/>
              </a:lnSpc>
              <a:buClr>
                <a:srgbClr val="D55320"/>
              </a:buClr>
              <a:buFont typeface="+mj-lt"/>
              <a:buAutoNum type="arabicPeriod"/>
              <a:defRPr sz="1588" b="0" i="0">
                <a:latin typeface="Helvetica" pitchFamily="2" charset="0"/>
                <a:cs typeface="Arial" panose="020B0604020202020204" pitchFamily="34" charset="0"/>
              </a:defRPr>
            </a:lvl1pPr>
            <a:lvl2pPr marL="609467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32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399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866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Here you have a second list of items</a:t>
            </a:r>
          </a:p>
          <a:p>
            <a:pPr lvl="0"/>
            <a:r>
              <a:rPr lang="en-US"/>
              <a:t>And some text</a:t>
            </a:r>
          </a:p>
          <a:p>
            <a:pPr lvl="0"/>
            <a:r>
              <a:rPr lang="en-US"/>
              <a:t>But remember not to overload your slides with content</a:t>
            </a:r>
          </a:p>
          <a:p>
            <a:pPr lvl="0"/>
            <a:r>
              <a:rPr lang="en-US"/>
              <a:t>Your audience will listen to you or read the content, </a:t>
            </a:r>
            <a:br>
              <a:rPr lang="en-US"/>
            </a:br>
            <a:r>
              <a:rPr lang="en-US"/>
              <a:t>but won’t do both.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307D1E-E59F-FD47-937F-DF9CCF31B8C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66682" y="382181"/>
            <a:ext cx="7116860" cy="14402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530" b="1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609467" indent="0" algn="ctr">
              <a:buNone/>
              <a:defRPr sz="2667"/>
            </a:lvl2pPr>
            <a:lvl3pPr marL="1218932" indent="0" algn="ctr">
              <a:buNone/>
              <a:defRPr sz="2400"/>
            </a:lvl3pPr>
            <a:lvl4pPr marL="1828399" indent="0" algn="ctr">
              <a:buNone/>
              <a:defRPr sz="2134"/>
            </a:lvl4pPr>
            <a:lvl5pPr marL="2437866" indent="0" algn="ctr">
              <a:buNone/>
              <a:defRPr sz="2134"/>
            </a:lvl5pPr>
            <a:lvl6pPr marL="3047331" indent="0" algn="ctr">
              <a:buNone/>
              <a:defRPr sz="2134"/>
            </a:lvl6pPr>
            <a:lvl7pPr marL="3656799" indent="0" algn="ctr">
              <a:buNone/>
              <a:defRPr sz="2134"/>
            </a:lvl7pPr>
            <a:lvl8pPr marL="4266265" indent="0" algn="ctr">
              <a:buNone/>
              <a:defRPr sz="2134"/>
            </a:lvl8pPr>
            <a:lvl9pPr marL="4875734" indent="0" algn="ctr">
              <a:buNone/>
              <a:defRPr sz="2134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841714-E81D-AA43-AFFC-8B03AFFFF21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6691" y="2032016"/>
            <a:ext cx="7309109" cy="1584959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243787">
              <a:lnSpc>
                <a:spcPct val="100000"/>
              </a:lnSpc>
              <a:spcBef>
                <a:spcPts val="0"/>
              </a:spcBef>
              <a:buClr>
                <a:srgbClr val="D55320"/>
              </a:buClr>
              <a:buFont typeface="Arial" panose="020B0604020202020204" pitchFamily="34" charset="0"/>
              <a:buNone/>
              <a:defRPr sz="1941" b="0" i="0" kern="0" baseline="0">
                <a:latin typeface="Helvetica" pitchFamily="2" charset="0"/>
                <a:cs typeface="Arial" panose="020B0604020202020204" pitchFamily="34" charset="0"/>
              </a:defRPr>
            </a:lvl1pPr>
            <a:lvl2pPr marL="609467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32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399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866" indent="0" algn="l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Here you have some text, but remember not to overload your slides with content</a:t>
            </a:r>
          </a:p>
          <a:p>
            <a:pPr lvl="0"/>
            <a:endParaRPr lang="en-US"/>
          </a:p>
          <a:p>
            <a:pPr lvl="0"/>
            <a:r>
              <a:rPr lang="en-US"/>
              <a:t>Your audience will listen to you or read the content, </a:t>
            </a:r>
          </a:p>
          <a:p>
            <a:pPr lvl="0"/>
            <a:r>
              <a:rPr lang="en-US"/>
              <a:t>but won’t do both.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78F2D-788A-414F-8031-7FFFF2E77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5374" y="248922"/>
            <a:ext cx="3508436" cy="54601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F766517-3435-3546-945B-5EDBC62BB1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2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4733D6-77C0-44FB-A1DE-36FFF1AEA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BAFD-B55C-4078-89C5-7365389C38E0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36AE46-FFD6-49BE-93A1-9B5C9B3F7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90A76-BCD2-483C-993E-469AF442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0F377-0865-482D-80D6-F5CDCBE0B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24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2F386-F681-471C-B692-6B0BE859C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7A9AF-9C29-41A6-A96E-939899CDDA0A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01F3F5-90A9-483D-9B0C-CB4643163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7BD2F8-A527-4BD7-8F7B-CB6E84E4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68A8-FDB7-4576-9266-F4AAAACA0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72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/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0880C-069C-42B7-837E-086B261FB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EA9FF-AF7C-4D32-ACA6-6E2BC6CA292F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9BE4-A0C4-4BBF-A4E1-19557D685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58C8-23D1-410B-B186-FE2E6CE0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19306-C4D4-4256-A980-C6F76A222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131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274638"/>
            <a:ext cx="10972800" cy="11430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/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0439C-CB18-4995-A215-96C7FBE18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69CD0-AC9B-48BB-A236-645D202FC742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982D-C3DB-40B3-BE2F-CE8D12BDE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869C-8A64-4536-B1B0-5BDF3642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A5897-CF00-4B07-ACEB-4D11F8521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126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87CF0-4CDB-4C7D-81AB-E99A16485CB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37118"/>
            <a:ext cx="12192000" cy="820882"/>
          </a:xfrm>
          <a:prstGeom prst="rect">
            <a:avLst/>
          </a:prstGeom>
          <a:solidFill>
            <a:srgbClr val="F8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AutoShape 8"/>
          <p:cNvSpPr>
            <a:spLocks/>
          </p:cNvSpPr>
          <p:nvPr userDrawn="1"/>
        </p:nvSpPr>
        <p:spPr bwMode="auto">
          <a:xfrm>
            <a:off x="5885815" y="4321421"/>
            <a:ext cx="878840" cy="878840"/>
          </a:xfrm>
          <a:custGeom>
            <a:avLst/>
            <a:gdLst>
              <a:gd name="T0" fmla="+- 0 6744 5789"/>
              <a:gd name="T1" fmla="*/ T0 w 1384"/>
              <a:gd name="T2" fmla="+- 0 2649 2540"/>
              <a:gd name="T3" fmla="*/ 2649 h 1384"/>
              <a:gd name="T4" fmla="+- 0 6623 5789"/>
              <a:gd name="T5" fmla="*/ T4 w 1384"/>
              <a:gd name="T6" fmla="+- 0 2568 2540"/>
              <a:gd name="T7" fmla="*/ 2568 h 1384"/>
              <a:gd name="T8" fmla="+- 0 6481 5789"/>
              <a:gd name="T9" fmla="*/ T8 w 1384"/>
              <a:gd name="T10" fmla="+- 0 2540 2540"/>
              <a:gd name="T11" fmla="*/ 2540 h 1384"/>
              <a:gd name="T12" fmla="+- 0 6338 5789"/>
              <a:gd name="T13" fmla="*/ T12 w 1384"/>
              <a:gd name="T14" fmla="+- 0 2568 2540"/>
              <a:gd name="T15" fmla="*/ 2568 h 1384"/>
              <a:gd name="T16" fmla="+- 0 6218 5789"/>
              <a:gd name="T17" fmla="*/ T16 w 1384"/>
              <a:gd name="T18" fmla="+- 0 2649 2540"/>
              <a:gd name="T19" fmla="*/ 2649 h 1384"/>
              <a:gd name="T20" fmla="+- 0 5850 5789"/>
              <a:gd name="T21" fmla="*/ T20 w 1384"/>
              <a:gd name="T22" fmla="+- 0 3027 2540"/>
              <a:gd name="T23" fmla="*/ 3027 h 1384"/>
              <a:gd name="T24" fmla="+- 0 5796 5789"/>
              <a:gd name="T25" fmla="*/ T24 w 1384"/>
              <a:gd name="T26" fmla="+- 0 3161 2540"/>
              <a:gd name="T27" fmla="*/ 3161 h 1384"/>
              <a:gd name="T28" fmla="+- 0 5796 5789"/>
              <a:gd name="T29" fmla="*/ T28 w 1384"/>
              <a:gd name="T30" fmla="+- 0 3303 2540"/>
              <a:gd name="T31" fmla="*/ 3303 h 1384"/>
              <a:gd name="T32" fmla="+- 0 5850 5789"/>
              <a:gd name="T33" fmla="*/ T32 w 1384"/>
              <a:gd name="T34" fmla="+- 0 3436 2540"/>
              <a:gd name="T35" fmla="*/ 3436 h 1384"/>
              <a:gd name="T36" fmla="+- 0 5930 5789"/>
              <a:gd name="T37" fmla="*/ T36 w 1384"/>
              <a:gd name="T38" fmla="+- 0 3527 2540"/>
              <a:gd name="T39" fmla="*/ 3527 h 1384"/>
              <a:gd name="T40" fmla="+- 0 6039 5789"/>
              <a:gd name="T41" fmla="*/ T40 w 1384"/>
              <a:gd name="T42" fmla="+- 0 3353 2540"/>
              <a:gd name="T43" fmla="*/ 3353 h 1384"/>
              <a:gd name="T44" fmla="+- 0 5989 5789"/>
              <a:gd name="T45" fmla="*/ T44 w 1384"/>
              <a:gd name="T46" fmla="+- 0 3232 2540"/>
              <a:gd name="T47" fmla="*/ 3232 h 1384"/>
              <a:gd name="T48" fmla="+- 0 6039 5789"/>
              <a:gd name="T49" fmla="*/ T48 w 1384"/>
              <a:gd name="T50" fmla="+- 0 3110 2540"/>
              <a:gd name="T51" fmla="*/ 3110 h 1384"/>
              <a:gd name="T52" fmla="+- 0 6386 5789"/>
              <a:gd name="T53" fmla="*/ T52 w 1384"/>
              <a:gd name="T54" fmla="+- 0 2768 2540"/>
              <a:gd name="T55" fmla="*/ 2768 h 1384"/>
              <a:gd name="T56" fmla="+- 0 6447 5789"/>
              <a:gd name="T57" fmla="*/ T56 w 1384"/>
              <a:gd name="T58" fmla="+- 0 2743 2540"/>
              <a:gd name="T59" fmla="*/ 2743 h 1384"/>
              <a:gd name="T60" fmla="+- 0 6515 5789"/>
              <a:gd name="T61" fmla="*/ T60 w 1384"/>
              <a:gd name="T62" fmla="+- 0 2743 2540"/>
              <a:gd name="T63" fmla="*/ 2743 h 1384"/>
              <a:gd name="T64" fmla="+- 0 6576 5789"/>
              <a:gd name="T65" fmla="*/ T64 w 1384"/>
              <a:gd name="T66" fmla="+- 0 2768 2540"/>
              <a:gd name="T67" fmla="*/ 2768 h 1384"/>
              <a:gd name="T68" fmla="+- 0 6638 5789"/>
              <a:gd name="T69" fmla="*/ T68 w 1384"/>
              <a:gd name="T70" fmla="+- 0 2825 2540"/>
              <a:gd name="T71" fmla="*/ 2825 h 1384"/>
              <a:gd name="T72" fmla="+- 0 6779 5789"/>
              <a:gd name="T73" fmla="*/ T72 w 1384"/>
              <a:gd name="T74" fmla="+- 0 2684 2540"/>
              <a:gd name="T75" fmla="*/ 2684 h 1384"/>
              <a:gd name="T76" fmla="+- 0 7166 5789"/>
              <a:gd name="T77" fmla="*/ T76 w 1384"/>
              <a:gd name="T78" fmla="+- 0 3161 2540"/>
              <a:gd name="T79" fmla="*/ 3161 h 1384"/>
              <a:gd name="T80" fmla="+- 0 7112 5789"/>
              <a:gd name="T81" fmla="*/ T80 w 1384"/>
              <a:gd name="T82" fmla="+- 0 3027 2540"/>
              <a:gd name="T83" fmla="*/ 3027 h 1384"/>
              <a:gd name="T84" fmla="+- 0 7037 5789"/>
              <a:gd name="T85" fmla="*/ T84 w 1384"/>
              <a:gd name="T86" fmla="+- 0 2941 2540"/>
              <a:gd name="T87" fmla="*/ 2941 h 1384"/>
              <a:gd name="T88" fmla="+- 0 6923 5789"/>
              <a:gd name="T89" fmla="*/ T88 w 1384"/>
              <a:gd name="T90" fmla="+- 0 3110 2540"/>
              <a:gd name="T91" fmla="*/ 3110 h 1384"/>
              <a:gd name="T92" fmla="+- 0 6973 5789"/>
              <a:gd name="T93" fmla="*/ T92 w 1384"/>
              <a:gd name="T94" fmla="+- 0 3232 2540"/>
              <a:gd name="T95" fmla="*/ 3232 h 1384"/>
              <a:gd name="T96" fmla="+- 0 6923 5789"/>
              <a:gd name="T97" fmla="*/ T96 w 1384"/>
              <a:gd name="T98" fmla="+- 0 3353 2540"/>
              <a:gd name="T99" fmla="*/ 3353 h 1384"/>
              <a:gd name="T100" fmla="+- 0 6576 5789"/>
              <a:gd name="T101" fmla="*/ T100 w 1384"/>
              <a:gd name="T102" fmla="+- 0 3695 2540"/>
              <a:gd name="T103" fmla="*/ 3695 h 1384"/>
              <a:gd name="T104" fmla="+- 0 6515 5789"/>
              <a:gd name="T105" fmla="*/ T104 w 1384"/>
              <a:gd name="T106" fmla="+- 0 3720 2540"/>
              <a:gd name="T107" fmla="*/ 3720 h 1384"/>
              <a:gd name="T108" fmla="+- 0 6447 5789"/>
              <a:gd name="T109" fmla="*/ T108 w 1384"/>
              <a:gd name="T110" fmla="+- 0 3720 2540"/>
              <a:gd name="T111" fmla="*/ 3720 h 1384"/>
              <a:gd name="T112" fmla="+- 0 6386 5789"/>
              <a:gd name="T113" fmla="*/ T112 w 1384"/>
              <a:gd name="T114" fmla="+- 0 3695 2540"/>
              <a:gd name="T115" fmla="*/ 3695 h 1384"/>
              <a:gd name="T116" fmla="+- 0 6327 5789"/>
              <a:gd name="T117" fmla="*/ T116 w 1384"/>
              <a:gd name="T118" fmla="+- 0 3641 2540"/>
              <a:gd name="T119" fmla="*/ 3641 h 1384"/>
              <a:gd name="T120" fmla="+- 0 6218 5789"/>
              <a:gd name="T121" fmla="*/ T120 w 1384"/>
              <a:gd name="T122" fmla="+- 0 3815 2540"/>
              <a:gd name="T123" fmla="*/ 3815 h 1384"/>
              <a:gd name="T124" fmla="+- 0 6338 5789"/>
              <a:gd name="T125" fmla="*/ T124 w 1384"/>
              <a:gd name="T126" fmla="+- 0 3895 2540"/>
              <a:gd name="T127" fmla="*/ 3895 h 1384"/>
              <a:gd name="T128" fmla="+- 0 6481 5789"/>
              <a:gd name="T129" fmla="*/ T128 w 1384"/>
              <a:gd name="T130" fmla="+- 0 3923 2540"/>
              <a:gd name="T131" fmla="*/ 3923 h 1384"/>
              <a:gd name="T132" fmla="+- 0 6623 5789"/>
              <a:gd name="T133" fmla="*/ T132 w 1384"/>
              <a:gd name="T134" fmla="+- 0 3895 2540"/>
              <a:gd name="T135" fmla="*/ 3895 h 1384"/>
              <a:gd name="T136" fmla="+- 0 6744 5789"/>
              <a:gd name="T137" fmla="*/ T136 w 1384"/>
              <a:gd name="T138" fmla="+- 0 3815 2540"/>
              <a:gd name="T139" fmla="*/ 3815 h 1384"/>
              <a:gd name="T140" fmla="+- 0 7064 5789"/>
              <a:gd name="T141" fmla="*/ T140 w 1384"/>
              <a:gd name="T142" fmla="+- 0 3494 2540"/>
              <a:gd name="T143" fmla="*/ 3494 h 1384"/>
              <a:gd name="T144" fmla="+- 0 7145 5789"/>
              <a:gd name="T145" fmla="*/ T144 w 1384"/>
              <a:gd name="T146" fmla="+- 0 3372 2540"/>
              <a:gd name="T147" fmla="*/ 3372 h 1384"/>
              <a:gd name="T148" fmla="+- 0 7173 5789"/>
              <a:gd name="T149" fmla="*/ T148 w 1384"/>
              <a:gd name="T150" fmla="+- 0 3232 2540"/>
              <a:gd name="T151" fmla="*/ 3232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990" y="144"/>
                </a:moveTo>
                <a:lnTo>
                  <a:pt x="955" y="109"/>
                </a:lnTo>
                <a:lnTo>
                  <a:pt x="898" y="62"/>
                </a:lnTo>
                <a:lnTo>
                  <a:pt x="834" y="28"/>
                </a:lnTo>
                <a:lnTo>
                  <a:pt x="765" y="7"/>
                </a:lnTo>
                <a:lnTo>
                  <a:pt x="692" y="0"/>
                </a:lnTo>
                <a:lnTo>
                  <a:pt x="619" y="7"/>
                </a:lnTo>
                <a:lnTo>
                  <a:pt x="549" y="28"/>
                </a:lnTo>
                <a:lnTo>
                  <a:pt x="486" y="62"/>
                </a:lnTo>
                <a:lnTo>
                  <a:pt x="429" y="109"/>
                </a:lnTo>
                <a:lnTo>
                  <a:pt x="109" y="429"/>
                </a:lnTo>
                <a:lnTo>
                  <a:pt x="61" y="487"/>
                </a:lnTo>
                <a:lnTo>
                  <a:pt x="27" y="552"/>
                </a:lnTo>
                <a:lnTo>
                  <a:pt x="7" y="621"/>
                </a:lnTo>
                <a:lnTo>
                  <a:pt x="0" y="692"/>
                </a:lnTo>
                <a:lnTo>
                  <a:pt x="7" y="763"/>
                </a:lnTo>
                <a:lnTo>
                  <a:pt x="27" y="832"/>
                </a:lnTo>
                <a:lnTo>
                  <a:pt x="61" y="896"/>
                </a:lnTo>
                <a:lnTo>
                  <a:pt x="109" y="954"/>
                </a:lnTo>
                <a:lnTo>
                  <a:pt x="141" y="987"/>
                </a:lnTo>
                <a:lnTo>
                  <a:pt x="282" y="845"/>
                </a:lnTo>
                <a:lnTo>
                  <a:pt x="250" y="813"/>
                </a:lnTo>
                <a:lnTo>
                  <a:pt x="212" y="756"/>
                </a:lnTo>
                <a:lnTo>
                  <a:pt x="200" y="692"/>
                </a:lnTo>
                <a:lnTo>
                  <a:pt x="212" y="627"/>
                </a:lnTo>
                <a:lnTo>
                  <a:pt x="250" y="570"/>
                </a:lnTo>
                <a:lnTo>
                  <a:pt x="570" y="250"/>
                </a:lnTo>
                <a:lnTo>
                  <a:pt x="597" y="228"/>
                </a:lnTo>
                <a:lnTo>
                  <a:pt x="626" y="213"/>
                </a:lnTo>
                <a:lnTo>
                  <a:pt x="658" y="203"/>
                </a:lnTo>
                <a:lnTo>
                  <a:pt x="692" y="200"/>
                </a:lnTo>
                <a:lnTo>
                  <a:pt x="726" y="203"/>
                </a:lnTo>
                <a:lnTo>
                  <a:pt x="758" y="213"/>
                </a:lnTo>
                <a:lnTo>
                  <a:pt x="787" y="228"/>
                </a:lnTo>
                <a:lnTo>
                  <a:pt x="813" y="250"/>
                </a:lnTo>
                <a:lnTo>
                  <a:pt x="849" y="285"/>
                </a:lnTo>
                <a:lnTo>
                  <a:pt x="935" y="200"/>
                </a:lnTo>
                <a:lnTo>
                  <a:pt x="990" y="144"/>
                </a:lnTo>
                <a:moveTo>
                  <a:pt x="1384" y="692"/>
                </a:moveTo>
                <a:lnTo>
                  <a:pt x="1377" y="621"/>
                </a:lnTo>
                <a:lnTo>
                  <a:pt x="1356" y="552"/>
                </a:lnTo>
                <a:lnTo>
                  <a:pt x="1323" y="487"/>
                </a:lnTo>
                <a:lnTo>
                  <a:pt x="1275" y="429"/>
                </a:lnTo>
                <a:lnTo>
                  <a:pt x="1248" y="401"/>
                </a:lnTo>
                <a:lnTo>
                  <a:pt x="1106" y="543"/>
                </a:lnTo>
                <a:lnTo>
                  <a:pt x="1134" y="570"/>
                </a:lnTo>
                <a:lnTo>
                  <a:pt x="1171" y="627"/>
                </a:lnTo>
                <a:lnTo>
                  <a:pt x="1184" y="692"/>
                </a:lnTo>
                <a:lnTo>
                  <a:pt x="1171" y="756"/>
                </a:lnTo>
                <a:lnTo>
                  <a:pt x="1134" y="813"/>
                </a:lnTo>
                <a:lnTo>
                  <a:pt x="813" y="1133"/>
                </a:lnTo>
                <a:lnTo>
                  <a:pt x="787" y="1155"/>
                </a:lnTo>
                <a:lnTo>
                  <a:pt x="758" y="1170"/>
                </a:lnTo>
                <a:lnTo>
                  <a:pt x="726" y="1180"/>
                </a:lnTo>
                <a:lnTo>
                  <a:pt x="692" y="1183"/>
                </a:lnTo>
                <a:lnTo>
                  <a:pt x="658" y="1180"/>
                </a:lnTo>
                <a:lnTo>
                  <a:pt x="626" y="1170"/>
                </a:lnTo>
                <a:lnTo>
                  <a:pt x="597" y="1155"/>
                </a:lnTo>
                <a:lnTo>
                  <a:pt x="570" y="1133"/>
                </a:lnTo>
                <a:lnTo>
                  <a:pt x="538" y="1101"/>
                </a:lnTo>
                <a:lnTo>
                  <a:pt x="397" y="1243"/>
                </a:lnTo>
                <a:lnTo>
                  <a:pt x="429" y="1275"/>
                </a:lnTo>
                <a:lnTo>
                  <a:pt x="486" y="1321"/>
                </a:lnTo>
                <a:lnTo>
                  <a:pt x="549" y="1355"/>
                </a:lnTo>
                <a:lnTo>
                  <a:pt x="619" y="1376"/>
                </a:lnTo>
                <a:lnTo>
                  <a:pt x="692" y="1383"/>
                </a:lnTo>
                <a:lnTo>
                  <a:pt x="765" y="1376"/>
                </a:lnTo>
                <a:lnTo>
                  <a:pt x="834" y="1355"/>
                </a:lnTo>
                <a:lnTo>
                  <a:pt x="898" y="1321"/>
                </a:lnTo>
                <a:lnTo>
                  <a:pt x="955" y="1275"/>
                </a:lnTo>
                <a:lnTo>
                  <a:pt x="1046" y="1183"/>
                </a:lnTo>
                <a:lnTo>
                  <a:pt x="1275" y="954"/>
                </a:lnTo>
                <a:lnTo>
                  <a:pt x="1323" y="896"/>
                </a:lnTo>
                <a:lnTo>
                  <a:pt x="1356" y="832"/>
                </a:lnTo>
                <a:lnTo>
                  <a:pt x="1377" y="763"/>
                </a:lnTo>
                <a:lnTo>
                  <a:pt x="1384" y="692"/>
                </a:lnTo>
              </a:path>
            </a:pathLst>
          </a:custGeom>
          <a:solidFill>
            <a:srgbClr val="F49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AutoShape 7"/>
          <p:cNvSpPr>
            <a:spLocks/>
          </p:cNvSpPr>
          <p:nvPr userDrawn="1"/>
        </p:nvSpPr>
        <p:spPr bwMode="auto">
          <a:xfrm>
            <a:off x="5438140" y="4321421"/>
            <a:ext cx="878840" cy="878840"/>
          </a:xfrm>
          <a:custGeom>
            <a:avLst/>
            <a:gdLst>
              <a:gd name="T0" fmla="+- 0 6039 5085"/>
              <a:gd name="T1" fmla="*/ T0 w 1384"/>
              <a:gd name="T2" fmla="+- 0 2649 2540"/>
              <a:gd name="T3" fmla="*/ 2649 h 1384"/>
              <a:gd name="T4" fmla="+- 0 5919 5085"/>
              <a:gd name="T5" fmla="*/ T4 w 1384"/>
              <a:gd name="T6" fmla="+- 0 2568 2540"/>
              <a:gd name="T7" fmla="*/ 2568 h 1384"/>
              <a:gd name="T8" fmla="+- 0 5776 5085"/>
              <a:gd name="T9" fmla="*/ T8 w 1384"/>
              <a:gd name="T10" fmla="+- 0 2540 2540"/>
              <a:gd name="T11" fmla="*/ 2540 h 1384"/>
              <a:gd name="T12" fmla="+- 0 5634 5085"/>
              <a:gd name="T13" fmla="*/ T12 w 1384"/>
              <a:gd name="T14" fmla="+- 0 2568 2540"/>
              <a:gd name="T15" fmla="*/ 2568 h 1384"/>
              <a:gd name="T16" fmla="+- 0 5513 5085"/>
              <a:gd name="T17" fmla="*/ T16 w 1384"/>
              <a:gd name="T18" fmla="+- 0 2649 2540"/>
              <a:gd name="T19" fmla="*/ 2649 h 1384"/>
              <a:gd name="T20" fmla="+- 0 5146 5085"/>
              <a:gd name="T21" fmla="*/ T20 w 1384"/>
              <a:gd name="T22" fmla="+- 0 3027 2540"/>
              <a:gd name="T23" fmla="*/ 3027 h 1384"/>
              <a:gd name="T24" fmla="+- 0 5091 5085"/>
              <a:gd name="T25" fmla="*/ T24 w 1384"/>
              <a:gd name="T26" fmla="+- 0 3161 2540"/>
              <a:gd name="T27" fmla="*/ 3161 h 1384"/>
              <a:gd name="T28" fmla="+- 0 5091 5085"/>
              <a:gd name="T29" fmla="*/ T28 w 1384"/>
              <a:gd name="T30" fmla="+- 0 3303 2540"/>
              <a:gd name="T31" fmla="*/ 3303 h 1384"/>
              <a:gd name="T32" fmla="+- 0 5146 5085"/>
              <a:gd name="T33" fmla="*/ T32 w 1384"/>
              <a:gd name="T34" fmla="+- 0 3436 2540"/>
              <a:gd name="T35" fmla="*/ 3436 h 1384"/>
              <a:gd name="T36" fmla="+- 0 5220 5085"/>
              <a:gd name="T37" fmla="*/ T36 w 1384"/>
              <a:gd name="T38" fmla="+- 0 3521 2540"/>
              <a:gd name="T39" fmla="*/ 3521 h 1384"/>
              <a:gd name="T40" fmla="+- 0 5335 5085"/>
              <a:gd name="T41" fmla="*/ T40 w 1384"/>
              <a:gd name="T42" fmla="+- 0 3353 2540"/>
              <a:gd name="T43" fmla="*/ 3353 h 1384"/>
              <a:gd name="T44" fmla="+- 0 5284 5085"/>
              <a:gd name="T45" fmla="*/ T44 w 1384"/>
              <a:gd name="T46" fmla="+- 0 3232 2540"/>
              <a:gd name="T47" fmla="*/ 3232 h 1384"/>
              <a:gd name="T48" fmla="+- 0 5335 5085"/>
              <a:gd name="T49" fmla="*/ T48 w 1384"/>
              <a:gd name="T50" fmla="+- 0 3110 2540"/>
              <a:gd name="T51" fmla="*/ 3110 h 1384"/>
              <a:gd name="T52" fmla="+- 0 5681 5085"/>
              <a:gd name="T53" fmla="*/ T52 w 1384"/>
              <a:gd name="T54" fmla="+- 0 2768 2540"/>
              <a:gd name="T55" fmla="*/ 2768 h 1384"/>
              <a:gd name="T56" fmla="+- 0 5742 5085"/>
              <a:gd name="T57" fmla="*/ T56 w 1384"/>
              <a:gd name="T58" fmla="+- 0 2743 2540"/>
              <a:gd name="T59" fmla="*/ 2743 h 1384"/>
              <a:gd name="T60" fmla="+- 0 5810 5085"/>
              <a:gd name="T61" fmla="*/ T60 w 1384"/>
              <a:gd name="T62" fmla="+- 0 2743 2540"/>
              <a:gd name="T63" fmla="*/ 2743 h 1384"/>
              <a:gd name="T64" fmla="+- 0 5872 5085"/>
              <a:gd name="T65" fmla="*/ T64 w 1384"/>
              <a:gd name="T66" fmla="+- 0 2768 2540"/>
              <a:gd name="T67" fmla="*/ 2768 h 1384"/>
              <a:gd name="T68" fmla="+- 0 5930 5085"/>
              <a:gd name="T69" fmla="*/ T68 w 1384"/>
              <a:gd name="T70" fmla="+- 0 2822 2540"/>
              <a:gd name="T71" fmla="*/ 2822 h 1384"/>
              <a:gd name="T72" fmla="+- 0 6071 5085"/>
              <a:gd name="T73" fmla="*/ T72 w 1384"/>
              <a:gd name="T74" fmla="+- 0 2681 2540"/>
              <a:gd name="T75" fmla="*/ 2681 h 1384"/>
              <a:gd name="T76" fmla="+- 0 6461 5085"/>
              <a:gd name="T77" fmla="*/ T76 w 1384"/>
              <a:gd name="T78" fmla="+- 0 3161 2540"/>
              <a:gd name="T79" fmla="*/ 3161 h 1384"/>
              <a:gd name="T80" fmla="+- 0 6407 5085"/>
              <a:gd name="T81" fmla="*/ T80 w 1384"/>
              <a:gd name="T82" fmla="+- 0 3027 2540"/>
              <a:gd name="T83" fmla="*/ 3027 h 1384"/>
              <a:gd name="T84" fmla="+- 0 6327 5085"/>
              <a:gd name="T85" fmla="*/ T84 w 1384"/>
              <a:gd name="T86" fmla="+- 0 2937 2540"/>
              <a:gd name="T87" fmla="*/ 2937 h 1384"/>
              <a:gd name="T88" fmla="+- 0 6218 5085"/>
              <a:gd name="T89" fmla="*/ T88 w 1384"/>
              <a:gd name="T90" fmla="+- 0 3110 2540"/>
              <a:gd name="T91" fmla="*/ 3110 h 1384"/>
              <a:gd name="T92" fmla="+- 0 6268 5085"/>
              <a:gd name="T93" fmla="*/ T92 w 1384"/>
              <a:gd name="T94" fmla="+- 0 3232 2540"/>
              <a:gd name="T95" fmla="*/ 3232 h 1384"/>
              <a:gd name="T96" fmla="+- 0 6218 5085"/>
              <a:gd name="T97" fmla="*/ T96 w 1384"/>
              <a:gd name="T98" fmla="+- 0 3353 2540"/>
              <a:gd name="T99" fmla="*/ 3353 h 1384"/>
              <a:gd name="T100" fmla="+- 0 5872 5085"/>
              <a:gd name="T101" fmla="*/ T100 w 1384"/>
              <a:gd name="T102" fmla="+- 0 3695 2540"/>
              <a:gd name="T103" fmla="*/ 3695 h 1384"/>
              <a:gd name="T104" fmla="+- 0 5810 5085"/>
              <a:gd name="T105" fmla="*/ T104 w 1384"/>
              <a:gd name="T106" fmla="+- 0 3720 2540"/>
              <a:gd name="T107" fmla="*/ 3720 h 1384"/>
              <a:gd name="T108" fmla="+- 0 5742 5085"/>
              <a:gd name="T109" fmla="*/ T108 w 1384"/>
              <a:gd name="T110" fmla="+- 0 3720 2540"/>
              <a:gd name="T111" fmla="*/ 3720 h 1384"/>
              <a:gd name="T112" fmla="+- 0 5681 5085"/>
              <a:gd name="T113" fmla="*/ T112 w 1384"/>
              <a:gd name="T114" fmla="+- 0 3695 2540"/>
              <a:gd name="T115" fmla="*/ 3695 h 1384"/>
              <a:gd name="T116" fmla="+- 0 5617 5085"/>
              <a:gd name="T117" fmla="*/ T116 w 1384"/>
              <a:gd name="T118" fmla="+- 0 3636 2540"/>
              <a:gd name="T119" fmla="*/ 3636 h 1384"/>
              <a:gd name="T120" fmla="+- 0 5513 5085"/>
              <a:gd name="T121" fmla="*/ T120 w 1384"/>
              <a:gd name="T122" fmla="+- 0 3815 2540"/>
              <a:gd name="T123" fmla="*/ 3815 h 1384"/>
              <a:gd name="T124" fmla="+- 0 5634 5085"/>
              <a:gd name="T125" fmla="*/ T124 w 1384"/>
              <a:gd name="T126" fmla="+- 0 3895 2540"/>
              <a:gd name="T127" fmla="*/ 3895 h 1384"/>
              <a:gd name="T128" fmla="+- 0 5776 5085"/>
              <a:gd name="T129" fmla="*/ T128 w 1384"/>
              <a:gd name="T130" fmla="+- 0 3923 2540"/>
              <a:gd name="T131" fmla="*/ 3923 h 1384"/>
              <a:gd name="T132" fmla="+- 0 5919 5085"/>
              <a:gd name="T133" fmla="*/ T132 w 1384"/>
              <a:gd name="T134" fmla="+- 0 3895 2540"/>
              <a:gd name="T135" fmla="*/ 3895 h 1384"/>
              <a:gd name="T136" fmla="+- 0 6039 5085"/>
              <a:gd name="T137" fmla="*/ T136 w 1384"/>
              <a:gd name="T138" fmla="+- 0 3815 2540"/>
              <a:gd name="T139" fmla="*/ 3815 h 1384"/>
              <a:gd name="T140" fmla="+- 0 6359 5085"/>
              <a:gd name="T141" fmla="*/ T140 w 1384"/>
              <a:gd name="T142" fmla="+- 0 3494 2540"/>
              <a:gd name="T143" fmla="*/ 3494 h 1384"/>
              <a:gd name="T144" fmla="+- 0 6441 5085"/>
              <a:gd name="T145" fmla="*/ T144 w 1384"/>
              <a:gd name="T146" fmla="+- 0 3372 2540"/>
              <a:gd name="T147" fmla="*/ 3372 h 1384"/>
              <a:gd name="T148" fmla="+- 0 6468 5085"/>
              <a:gd name="T149" fmla="*/ T148 w 1384"/>
              <a:gd name="T150" fmla="+- 0 3232 2540"/>
              <a:gd name="T151" fmla="*/ 3232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986" y="141"/>
                </a:moveTo>
                <a:lnTo>
                  <a:pt x="954" y="109"/>
                </a:lnTo>
                <a:lnTo>
                  <a:pt x="898" y="62"/>
                </a:lnTo>
                <a:lnTo>
                  <a:pt x="834" y="28"/>
                </a:lnTo>
                <a:lnTo>
                  <a:pt x="765" y="7"/>
                </a:lnTo>
                <a:lnTo>
                  <a:pt x="691" y="0"/>
                </a:lnTo>
                <a:lnTo>
                  <a:pt x="618" y="7"/>
                </a:lnTo>
                <a:lnTo>
                  <a:pt x="549" y="28"/>
                </a:lnTo>
                <a:lnTo>
                  <a:pt x="485" y="62"/>
                </a:lnTo>
                <a:lnTo>
                  <a:pt x="428" y="109"/>
                </a:lnTo>
                <a:lnTo>
                  <a:pt x="108" y="429"/>
                </a:lnTo>
                <a:lnTo>
                  <a:pt x="61" y="487"/>
                </a:lnTo>
                <a:lnTo>
                  <a:pt x="27" y="552"/>
                </a:lnTo>
                <a:lnTo>
                  <a:pt x="6" y="621"/>
                </a:lnTo>
                <a:lnTo>
                  <a:pt x="0" y="692"/>
                </a:lnTo>
                <a:lnTo>
                  <a:pt x="6" y="763"/>
                </a:lnTo>
                <a:lnTo>
                  <a:pt x="27" y="832"/>
                </a:lnTo>
                <a:lnTo>
                  <a:pt x="61" y="896"/>
                </a:lnTo>
                <a:lnTo>
                  <a:pt x="108" y="954"/>
                </a:lnTo>
                <a:lnTo>
                  <a:pt x="135" y="981"/>
                </a:lnTo>
                <a:lnTo>
                  <a:pt x="276" y="840"/>
                </a:lnTo>
                <a:lnTo>
                  <a:pt x="250" y="813"/>
                </a:lnTo>
                <a:lnTo>
                  <a:pt x="212" y="756"/>
                </a:lnTo>
                <a:lnTo>
                  <a:pt x="199" y="692"/>
                </a:lnTo>
                <a:lnTo>
                  <a:pt x="212" y="627"/>
                </a:lnTo>
                <a:lnTo>
                  <a:pt x="250" y="570"/>
                </a:lnTo>
                <a:lnTo>
                  <a:pt x="570" y="250"/>
                </a:lnTo>
                <a:lnTo>
                  <a:pt x="596" y="228"/>
                </a:lnTo>
                <a:lnTo>
                  <a:pt x="625" y="213"/>
                </a:lnTo>
                <a:lnTo>
                  <a:pt x="657" y="203"/>
                </a:lnTo>
                <a:lnTo>
                  <a:pt x="691" y="200"/>
                </a:lnTo>
                <a:lnTo>
                  <a:pt x="725" y="203"/>
                </a:lnTo>
                <a:lnTo>
                  <a:pt x="757" y="213"/>
                </a:lnTo>
                <a:lnTo>
                  <a:pt x="787" y="228"/>
                </a:lnTo>
                <a:lnTo>
                  <a:pt x="813" y="250"/>
                </a:lnTo>
                <a:lnTo>
                  <a:pt x="845" y="282"/>
                </a:lnTo>
                <a:lnTo>
                  <a:pt x="927" y="200"/>
                </a:lnTo>
                <a:lnTo>
                  <a:pt x="986" y="141"/>
                </a:lnTo>
                <a:moveTo>
                  <a:pt x="1383" y="692"/>
                </a:moveTo>
                <a:lnTo>
                  <a:pt x="1376" y="621"/>
                </a:lnTo>
                <a:lnTo>
                  <a:pt x="1356" y="552"/>
                </a:lnTo>
                <a:lnTo>
                  <a:pt x="1322" y="487"/>
                </a:lnTo>
                <a:lnTo>
                  <a:pt x="1274" y="429"/>
                </a:lnTo>
                <a:lnTo>
                  <a:pt x="1242" y="397"/>
                </a:lnTo>
                <a:lnTo>
                  <a:pt x="1101" y="538"/>
                </a:lnTo>
                <a:lnTo>
                  <a:pt x="1133" y="570"/>
                </a:lnTo>
                <a:lnTo>
                  <a:pt x="1171" y="627"/>
                </a:lnTo>
                <a:lnTo>
                  <a:pt x="1183" y="692"/>
                </a:lnTo>
                <a:lnTo>
                  <a:pt x="1171" y="756"/>
                </a:lnTo>
                <a:lnTo>
                  <a:pt x="1133" y="813"/>
                </a:lnTo>
                <a:lnTo>
                  <a:pt x="813" y="1133"/>
                </a:lnTo>
                <a:lnTo>
                  <a:pt x="787" y="1155"/>
                </a:lnTo>
                <a:lnTo>
                  <a:pt x="757" y="1170"/>
                </a:lnTo>
                <a:lnTo>
                  <a:pt x="725" y="1180"/>
                </a:lnTo>
                <a:lnTo>
                  <a:pt x="691" y="1183"/>
                </a:lnTo>
                <a:lnTo>
                  <a:pt x="657" y="1180"/>
                </a:lnTo>
                <a:lnTo>
                  <a:pt x="625" y="1170"/>
                </a:lnTo>
                <a:lnTo>
                  <a:pt x="596" y="1155"/>
                </a:lnTo>
                <a:lnTo>
                  <a:pt x="570" y="1133"/>
                </a:lnTo>
                <a:lnTo>
                  <a:pt x="532" y="1096"/>
                </a:lnTo>
                <a:lnTo>
                  <a:pt x="391" y="1237"/>
                </a:lnTo>
                <a:lnTo>
                  <a:pt x="428" y="1275"/>
                </a:lnTo>
                <a:lnTo>
                  <a:pt x="485" y="1321"/>
                </a:lnTo>
                <a:lnTo>
                  <a:pt x="549" y="1355"/>
                </a:lnTo>
                <a:lnTo>
                  <a:pt x="618" y="1376"/>
                </a:lnTo>
                <a:lnTo>
                  <a:pt x="691" y="1383"/>
                </a:lnTo>
                <a:lnTo>
                  <a:pt x="765" y="1376"/>
                </a:lnTo>
                <a:lnTo>
                  <a:pt x="834" y="1355"/>
                </a:lnTo>
                <a:lnTo>
                  <a:pt x="898" y="1321"/>
                </a:lnTo>
                <a:lnTo>
                  <a:pt x="954" y="1275"/>
                </a:lnTo>
                <a:lnTo>
                  <a:pt x="1045" y="1183"/>
                </a:lnTo>
                <a:lnTo>
                  <a:pt x="1274" y="954"/>
                </a:lnTo>
                <a:lnTo>
                  <a:pt x="1322" y="896"/>
                </a:lnTo>
                <a:lnTo>
                  <a:pt x="1356" y="832"/>
                </a:lnTo>
                <a:lnTo>
                  <a:pt x="1376" y="763"/>
                </a:lnTo>
                <a:lnTo>
                  <a:pt x="1383" y="692"/>
                </a:lnTo>
              </a:path>
            </a:pathLst>
          </a:custGeom>
          <a:solidFill>
            <a:srgbClr val="004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AutoShape 6"/>
          <p:cNvSpPr>
            <a:spLocks/>
          </p:cNvSpPr>
          <p:nvPr userDrawn="1"/>
        </p:nvSpPr>
        <p:spPr bwMode="auto">
          <a:xfrm>
            <a:off x="4979035" y="4326501"/>
            <a:ext cx="878840" cy="878840"/>
          </a:xfrm>
          <a:custGeom>
            <a:avLst/>
            <a:gdLst>
              <a:gd name="T0" fmla="+- 0 4980 4361"/>
              <a:gd name="T1" fmla="*/ T0 w 1384"/>
              <a:gd name="T2" fmla="+- 0 2555 2548"/>
              <a:gd name="T3" fmla="*/ 2555 h 1384"/>
              <a:gd name="T4" fmla="+- 0 4847 4361"/>
              <a:gd name="T5" fmla="*/ T4 w 1384"/>
              <a:gd name="T6" fmla="+- 0 2610 2548"/>
              <a:gd name="T7" fmla="*/ 2610 h 1384"/>
              <a:gd name="T8" fmla="+- 0 4470 4361"/>
              <a:gd name="T9" fmla="*/ T8 w 1384"/>
              <a:gd name="T10" fmla="+- 0 2977 2548"/>
              <a:gd name="T11" fmla="*/ 2977 h 1384"/>
              <a:gd name="T12" fmla="+- 0 4389 4361"/>
              <a:gd name="T13" fmla="*/ T12 w 1384"/>
              <a:gd name="T14" fmla="+- 0 3100 2548"/>
              <a:gd name="T15" fmla="*/ 3100 h 1384"/>
              <a:gd name="T16" fmla="+- 0 4361 4361"/>
              <a:gd name="T17" fmla="*/ T16 w 1384"/>
              <a:gd name="T18" fmla="+- 0 3240 2548"/>
              <a:gd name="T19" fmla="*/ 3240 h 1384"/>
              <a:gd name="T20" fmla="+- 0 4389 4361"/>
              <a:gd name="T21" fmla="*/ T20 w 1384"/>
              <a:gd name="T22" fmla="+- 0 3380 2548"/>
              <a:gd name="T23" fmla="*/ 3380 h 1384"/>
              <a:gd name="T24" fmla="+- 0 4470 4361"/>
              <a:gd name="T25" fmla="*/ T24 w 1384"/>
              <a:gd name="T26" fmla="+- 0 3503 2548"/>
              <a:gd name="T27" fmla="*/ 3503 h 1384"/>
              <a:gd name="T28" fmla="+- 0 4847 4361"/>
              <a:gd name="T29" fmla="*/ T28 w 1384"/>
              <a:gd name="T30" fmla="+- 0 3869 2548"/>
              <a:gd name="T31" fmla="*/ 3869 h 1384"/>
              <a:gd name="T32" fmla="+- 0 4980 4361"/>
              <a:gd name="T33" fmla="*/ T32 w 1384"/>
              <a:gd name="T34" fmla="+- 0 3924 2548"/>
              <a:gd name="T35" fmla="*/ 3924 h 1384"/>
              <a:gd name="T36" fmla="+- 0 5126 4361"/>
              <a:gd name="T37" fmla="*/ T36 w 1384"/>
              <a:gd name="T38" fmla="+- 0 3924 2548"/>
              <a:gd name="T39" fmla="*/ 3924 h 1384"/>
              <a:gd name="T40" fmla="+- 0 5259 4361"/>
              <a:gd name="T41" fmla="*/ T40 w 1384"/>
              <a:gd name="T42" fmla="+- 0 3869 2548"/>
              <a:gd name="T43" fmla="*/ 3869 h 1384"/>
              <a:gd name="T44" fmla="+- 0 5407 4361"/>
              <a:gd name="T45" fmla="*/ T44 w 1384"/>
              <a:gd name="T46" fmla="+- 0 3732 2548"/>
              <a:gd name="T47" fmla="*/ 3732 h 1384"/>
              <a:gd name="T48" fmla="+- 0 5019 4361"/>
              <a:gd name="T49" fmla="*/ T48 w 1384"/>
              <a:gd name="T50" fmla="+- 0 3728 2548"/>
              <a:gd name="T51" fmla="*/ 3728 h 1384"/>
              <a:gd name="T52" fmla="+- 0 4958 4361"/>
              <a:gd name="T53" fmla="*/ T52 w 1384"/>
              <a:gd name="T54" fmla="+- 0 3703 2548"/>
              <a:gd name="T55" fmla="*/ 3703 h 1384"/>
              <a:gd name="T56" fmla="+- 0 4611 4361"/>
              <a:gd name="T57" fmla="*/ T56 w 1384"/>
              <a:gd name="T58" fmla="+- 0 3361 2548"/>
              <a:gd name="T59" fmla="*/ 3361 h 1384"/>
              <a:gd name="T60" fmla="+- 0 4561 4361"/>
              <a:gd name="T61" fmla="*/ T60 w 1384"/>
              <a:gd name="T62" fmla="+- 0 3240 2548"/>
              <a:gd name="T63" fmla="*/ 3240 h 1384"/>
              <a:gd name="T64" fmla="+- 0 4611 4361"/>
              <a:gd name="T65" fmla="*/ T64 w 1384"/>
              <a:gd name="T66" fmla="+- 0 3118 2548"/>
              <a:gd name="T67" fmla="*/ 3118 h 1384"/>
              <a:gd name="T68" fmla="+- 0 4958 4361"/>
              <a:gd name="T69" fmla="*/ T68 w 1384"/>
              <a:gd name="T70" fmla="+- 0 2777 2548"/>
              <a:gd name="T71" fmla="*/ 2777 h 1384"/>
              <a:gd name="T72" fmla="+- 0 5019 4361"/>
              <a:gd name="T73" fmla="*/ T72 w 1384"/>
              <a:gd name="T74" fmla="+- 0 2751 2548"/>
              <a:gd name="T75" fmla="*/ 2751 h 1384"/>
              <a:gd name="T76" fmla="+- 0 5289 4361"/>
              <a:gd name="T77" fmla="*/ T76 w 1384"/>
              <a:gd name="T78" fmla="+- 0 2748 2548"/>
              <a:gd name="T79" fmla="*/ 2748 h 1384"/>
              <a:gd name="T80" fmla="+- 0 5316 4361"/>
              <a:gd name="T81" fmla="*/ T80 w 1384"/>
              <a:gd name="T82" fmla="+- 0 2657 2548"/>
              <a:gd name="T83" fmla="*/ 2657 h 1384"/>
              <a:gd name="T84" fmla="+- 0 5196 4361"/>
              <a:gd name="T85" fmla="*/ T84 w 1384"/>
              <a:gd name="T86" fmla="+- 0 2576 2548"/>
              <a:gd name="T87" fmla="*/ 2576 h 1384"/>
              <a:gd name="T88" fmla="+- 0 5053 4361"/>
              <a:gd name="T89" fmla="*/ T88 w 1384"/>
              <a:gd name="T90" fmla="+- 0 2548 2548"/>
              <a:gd name="T91" fmla="*/ 2548 h 1384"/>
              <a:gd name="T92" fmla="+- 0 5463 4361"/>
              <a:gd name="T93" fmla="*/ T92 w 1384"/>
              <a:gd name="T94" fmla="+- 0 3086 2548"/>
              <a:gd name="T95" fmla="*/ 3086 h 1384"/>
              <a:gd name="T96" fmla="+- 0 5533 4361"/>
              <a:gd name="T97" fmla="*/ T96 w 1384"/>
              <a:gd name="T98" fmla="+- 0 3175 2548"/>
              <a:gd name="T99" fmla="*/ 3175 h 1384"/>
              <a:gd name="T100" fmla="+- 0 5533 4361"/>
              <a:gd name="T101" fmla="*/ T100 w 1384"/>
              <a:gd name="T102" fmla="+- 0 3304 2548"/>
              <a:gd name="T103" fmla="*/ 3304 h 1384"/>
              <a:gd name="T104" fmla="+- 0 5175 4361"/>
              <a:gd name="T105" fmla="*/ T104 w 1384"/>
              <a:gd name="T106" fmla="+- 0 3682 2548"/>
              <a:gd name="T107" fmla="*/ 3682 h 1384"/>
              <a:gd name="T108" fmla="+- 0 5119 4361"/>
              <a:gd name="T109" fmla="*/ T108 w 1384"/>
              <a:gd name="T110" fmla="+- 0 3719 2548"/>
              <a:gd name="T111" fmla="*/ 3719 h 1384"/>
              <a:gd name="T112" fmla="+- 0 5053 4361"/>
              <a:gd name="T113" fmla="*/ T112 w 1384"/>
              <a:gd name="T114" fmla="+- 0 3732 2548"/>
              <a:gd name="T115" fmla="*/ 3732 h 1384"/>
              <a:gd name="T116" fmla="+- 0 5636 4361"/>
              <a:gd name="T117" fmla="*/ T116 w 1384"/>
              <a:gd name="T118" fmla="+- 0 3503 2548"/>
              <a:gd name="T119" fmla="*/ 3503 h 1384"/>
              <a:gd name="T120" fmla="+- 0 5718 4361"/>
              <a:gd name="T121" fmla="*/ T120 w 1384"/>
              <a:gd name="T122" fmla="+- 0 3380 2548"/>
              <a:gd name="T123" fmla="*/ 3380 h 1384"/>
              <a:gd name="T124" fmla="+- 0 5745 4361"/>
              <a:gd name="T125" fmla="*/ T124 w 1384"/>
              <a:gd name="T126" fmla="+- 0 3240 2548"/>
              <a:gd name="T127" fmla="*/ 3240 h 1384"/>
              <a:gd name="T128" fmla="+- 0 5718 4361"/>
              <a:gd name="T129" fmla="*/ T128 w 1384"/>
              <a:gd name="T130" fmla="+- 0 3100 2548"/>
              <a:gd name="T131" fmla="*/ 3100 h 1384"/>
              <a:gd name="T132" fmla="+- 0 5636 4361"/>
              <a:gd name="T133" fmla="*/ T132 w 1384"/>
              <a:gd name="T134" fmla="+- 0 2977 2548"/>
              <a:gd name="T135" fmla="*/ 2977 h 1384"/>
              <a:gd name="T136" fmla="+- 0 5289 4361"/>
              <a:gd name="T137" fmla="*/ T136 w 1384"/>
              <a:gd name="T138" fmla="+- 0 2748 2548"/>
              <a:gd name="T139" fmla="*/ 2748 h 1384"/>
              <a:gd name="T140" fmla="+- 0 5087 4361"/>
              <a:gd name="T141" fmla="*/ T140 w 1384"/>
              <a:gd name="T142" fmla="+- 0 2751 2548"/>
              <a:gd name="T143" fmla="*/ 2751 h 1384"/>
              <a:gd name="T144" fmla="+- 0 5149 4361"/>
              <a:gd name="T145" fmla="*/ T144 w 1384"/>
              <a:gd name="T146" fmla="+- 0 2777 2548"/>
              <a:gd name="T147" fmla="*/ 2777 h 1384"/>
              <a:gd name="T148" fmla="+- 0 5207 4361"/>
              <a:gd name="T149" fmla="*/ T148 w 1384"/>
              <a:gd name="T150" fmla="+- 0 2830 2548"/>
              <a:gd name="T151" fmla="*/ 2830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692" y="0"/>
                </a:moveTo>
                <a:lnTo>
                  <a:pt x="619" y="7"/>
                </a:lnTo>
                <a:lnTo>
                  <a:pt x="550" y="28"/>
                </a:lnTo>
                <a:lnTo>
                  <a:pt x="486" y="62"/>
                </a:lnTo>
                <a:lnTo>
                  <a:pt x="429" y="109"/>
                </a:lnTo>
                <a:lnTo>
                  <a:pt x="109" y="429"/>
                </a:lnTo>
                <a:lnTo>
                  <a:pt x="62" y="487"/>
                </a:lnTo>
                <a:lnTo>
                  <a:pt x="28" y="552"/>
                </a:lnTo>
                <a:lnTo>
                  <a:pt x="7" y="621"/>
                </a:lnTo>
                <a:lnTo>
                  <a:pt x="0" y="692"/>
                </a:lnTo>
                <a:lnTo>
                  <a:pt x="7" y="763"/>
                </a:lnTo>
                <a:lnTo>
                  <a:pt x="28" y="832"/>
                </a:lnTo>
                <a:lnTo>
                  <a:pt x="62" y="896"/>
                </a:lnTo>
                <a:lnTo>
                  <a:pt x="109" y="955"/>
                </a:lnTo>
                <a:lnTo>
                  <a:pt x="429" y="1275"/>
                </a:lnTo>
                <a:lnTo>
                  <a:pt x="486" y="1321"/>
                </a:lnTo>
                <a:lnTo>
                  <a:pt x="550" y="1355"/>
                </a:lnTo>
                <a:lnTo>
                  <a:pt x="619" y="1376"/>
                </a:lnTo>
                <a:lnTo>
                  <a:pt x="692" y="1383"/>
                </a:lnTo>
                <a:lnTo>
                  <a:pt x="765" y="1376"/>
                </a:lnTo>
                <a:lnTo>
                  <a:pt x="835" y="1355"/>
                </a:lnTo>
                <a:lnTo>
                  <a:pt x="898" y="1321"/>
                </a:lnTo>
                <a:lnTo>
                  <a:pt x="955" y="1275"/>
                </a:lnTo>
                <a:lnTo>
                  <a:pt x="1046" y="1184"/>
                </a:lnTo>
                <a:lnTo>
                  <a:pt x="692" y="1184"/>
                </a:lnTo>
                <a:lnTo>
                  <a:pt x="658" y="1180"/>
                </a:lnTo>
                <a:lnTo>
                  <a:pt x="626" y="1171"/>
                </a:lnTo>
                <a:lnTo>
                  <a:pt x="597" y="1155"/>
                </a:lnTo>
                <a:lnTo>
                  <a:pt x="571" y="1134"/>
                </a:lnTo>
                <a:lnTo>
                  <a:pt x="250" y="813"/>
                </a:lnTo>
                <a:lnTo>
                  <a:pt x="213" y="756"/>
                </a:lnTo>
                <a:lnTo>
                  <a:pt x="200" y="692"/>
                </a:lnTo>
                <a:lnTo>
                  <a:pt x="213" y="627"/>
                </a:lnTo>
                <a:lnTo>
                  <a:pt x="250" y="570"/>
                </a:lnTo>
                <a:lnTo>
                  <a:pt x="571" y="250"/>
                </a:lnTo>
                <a:lnTo>
                  <a:pt x="597" y="229"/>
                </a:lnTo>
                <a:lnTo>
                  <a:pt x="626" y="213"/>
                </a:lnTo>
                <a:lnTo>
                  <a:pt x="658" y="203"/>
                </a:lnTo>
                <a:lnTo>
                  <a:pt x="692" y="200"/>
                </a:lnTo>
                <a:lnTo>
                  <a:pt x="928" y="200"/>
                </a:lnTo>
                <a:lnTo>
                  <a:pt x="987" y="141"/>
                </a:lnTo>
                <a:lnTo>
                  <a:pt x="955" y="109"/>
                </a:lnTo>
                <a:lnTo>
                  <a:pt x="898" y="62"/>
                </a:lnTo>
                <a:lnTo>
                  <a:pt x="835" y="28"/>
                </a:lnTo>
                <a:lnTo>
                  <a:pt x="765" y="7"/>
                </a:lnTo>
                <a:lnTo>
                  <a:pt x="692" y="0"/>
                </a:lnTo>
                <a:close/>
                <a:moveTo>
                  <a:pt x="1243" y="397"/>
                </a:moveTo>
                <a:lnTo>
                  <a:pt x="1102" y="538"/>
                </a:lnTo>
                <a:lnTo>
                  <a:pt x="1134" y="570"/>
                </a:lnTo>
                <a:lnTo>
                  <a:pt x="1172" y="627"/>
                </a:lnTo>
                <a:lnTo>
                  <a:pt x="1184" y="692"/>
                </a:lnTo>
                <a:lnTo>
                  <a:pt x="1172" y="756"/>
                </a:lnTo>
                <a:lnTo>
                  <a:pt x="1134" y="813"/>
                </a:lnTo>
                <a:lnTo>
                  <a:pt x="814" y="1134"/>
                </a:lnTo>
                <a:lnTo>
                  <a:pt x="788" y="1155"/>
                </a:lnTo>
                <a:lnTo>
                  <a:pt x="758" y="1171"/>
                </a:lnTo>
                <a:lnTo>
                  <a:pt x="726" y="1180"/>
                </a:lnTo>
                <a:lnTo>
                  <a:pt x="692" y="1184"/>
                </a:lnTo>
                <a:lnTo>
                  <a:pt x="1046" y="1184"/>
                </a:lnTo>
                <a:lnTo>
                  <a:pt x="1275" y="955"/>
                </a:lnTo>
                <a:lnTo>
                  <a:pt x="1323" y="896"/>
                </a:lnTo>
                <a:lnTo>
                  <a:pt x="1357" y="832"/>
                </a:lnTo>
                <a:lnTo>
                  <a:pt x="1377" y="763"/>
                </a:lnTo>
                <a:lnTo>
                  <a:pt x="1384" y="692"/>
                </a:lnTo>
                <a:lnTo>
                  <a:pt x="1377" y="621"/>
                </a:lnTo>
                <a:lnTo>
                  <a:pt x="1357" y="552"/>
                </a:lnTo>
                <a:lnTo>
                  <a:pt x="1323" y="487"/>
                </a:lnTo>
                <a:lnTo>
                  <a:pt x="1275" y="429"/>
                </a:lnTo>
                <a:lnTo>
                  <a:pt x="1243" y="397"/>
                </a:lnTo>
                <a:close/>
                <a:moveTo>
                  <a:pt x="928" y="200"/>
                </a:moveTo>
                <a:lnTo>
                  <a:pt x="692" y="200"/>
                </a:lnTo>
                <a:lnTo>
                  <a:pt x="726" y="203"/>
                </a:lnTo>
                <a:lnTo>
                  <a:pt x="758" y="213"/>
                </a:lnTo>
                <a:lnTo>
                  <a:pt x="788" y="229"/>
                </a:lnTo>
                <a:lnTo>
                  <a:pt x="814" y="250"/>
                </a:lnTo>
                <a:lnTo>
                  <a:pt x="846" y="282"/>
                </a:lnTo>
                <a:lnTo>
                  <a:pt x="928" y="200"/>
                </a:lnTo>
                <a:close/>
              </a:path>
            </a:pathLst>
          </a:custGeom>
          <a:solidFill>
            <a:srgbClr val="A0C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AutoShape 5"/>
          <p:cNvSpPr>
            <a:spLocks/>
          </p:cNvSpPr>
          <p:nvPr userDrawn="1"/>
        </p:nvSpPr>
        <p:spPr bwMode="auto">
          <a:xfrm>
            <a:off x="6334125" y="4325231"/>
            <a:ext cx="878840" cy="878840"/>
          </a:xfrm>
          <a:custGeom>
            <a:avLst/>
            <a:gdLst>
              <a:gd name="T0" fmla="+- 0 6892 6495"/>
              <a:gd name="T1" fmla="*/ T0 w 1384"/>
              <a:gd name="T2" fmla="+- 0 3789 2547"/>
              <a:gd name="T3" fmla="*/ 3789 h 1384"/>
              <a:gd name="T4" fmla="+- 0 6981 6495"/>
              <a:gd name="T5" fmla="*/ T4 w 1384"/>
              <a:gd name="T6" fmla="+- 0 3868 2547"/>
              <a:gd name="T7" fmla="*/ 3868 h 1384"/>
              <a:gd name="T8" fmla="+- 0 7114 6495"/>
              <a:gd name="T9" fmla="*/ T8 w 1384"/>
              <a:gd name="T10" fmla="+- 0 3923 2547"/>
              <a:gd name="T11" fmla="*/ 3923 h 1384"/>
              <a:gd name="T12" fmla="+- 0 7260 6495"/>
              <a:gd name="T13" fmla="*/ T12 w 1384"/>
              <a:gd name="T14" fmla="+- 0 3923 2547"/>
              <a:gd name="T15" fmla="*/ 3923 h 1384"/>
              <a:gd name="T16" fmla="+- 0 7393 6495"/>
              <a:gd name="T17" fmla="*/ T16 w 1384"/>
              <a:gd name="T18" fmla="+- 0 3868 2547"/>
              <a:gd name="T19" fmla="*/ 3868 h 1384"/>
              <a:gd name="T20" fmla="+- 0 7541 6495"/>
              <a:gd name="T21" fmla="*/ T20 w 1384"/>
              <a:gd name="T22" fmla="+- 0 3730 2547"/>
              <a:gd name="T23" fmla="*/ 3730 h 1384"/>
              <a:gd name="T24" fmla="+- 0 7153 6495"/>
              <a:gd name="T25" fmla="*/ T24 w 1384"/>
              <a:gd name="T26" fmla="+- 0 3727 2547"/>
              <a:gd name="T27" fmla="*/ 3727 h 1384"/>
              <a:gd name="T28" fmla="+- 0 7091 6495"/>
              <a:gd name="T29" fmla="*/ T28 w 1384"/>
              <a:gd name="T30" fmla="+- 0 3702 2547"/>
              <a:gd name="T31" fmla="*/ 3702 h 1384"/>
              <a:gd name="T32" fmla="+- 0 7033 6495"/>
              <a:gd name="T33" fmla="*/ T32 w 1384"/>
              <a:gd name="T34" fmla="+- 0 3648 2547"/>
              <a:gd name="T35" fmla="*/ 3648 h 1384"/>
              <a:gd name="T36" fmla="+- 0 7187 6495"/>
              <a:gd name="T37" fmla="*/ T36 w 1384"/>
              <a:gd name="T38" fmla="+- 0 2747 2547"/>
              <a:gd name="T39" fmla="*/ 2747 h 1384"/>
              <a:gd name="T40" fmla="+- 0 7253 6495"/>
              <a:gd name="T41" fmla="*/ T40 w 1384"/>
              <a:gd name="T42" fmla="+- 0 2760 2547"/>
              <a:gd name="T43" fmla="*/ 2760 h 1384"/>
              <a:gd name="T44" fmla="+- 0 7308 6495"/>
              <a:gd name="T45" fmla="*/ T44 w 1384"/>
              <a:gd name="T46" fmla="+- 0 2797 2547"/>
              <a:gd name="T47" fmla="*/ 2797 h 1384"/>
              <a:gd name="T48" fmla="+- 0 7666 6495"/>
              <a:gd name="T49" fmla="*/ T48 w 1384"/>
              <a:gd name="T50" fmla="+- 0 3174 2547"/>
              <a:gd name="T51" fmla="*/ 3174 h 1384"/>
              <a:gd name="T52" fmla="+- 0 7666 6495"/>
              <a:gd name="T53" fmla="*/ T52 w 1384"/>
              <a:gd name="T54" fmla="+- 0 3303 2547"/>
              <a:gd name="T55" fmla="*/ 3303 h 1384"/>
              <a:gd name="T56" fmla="+- 0 7308 6495"/>
              <a:gd name="T57" fmla="*/ T56 w 1384"/>
              <a:gd name="T58" fmla="+- 0 3680 2547"/>
              <a:gd name="T59" fmla="*/ 3680 h 1384"/>
              <a:gd name="T60" fmla="+- 0 7253 6495"/>
              <a:gd name="T61" fmla="*/ T60 w 1384"/>
              <a:gd name="T62" fmla="+- 0 3717 2547"/>
              <a:gd name="T63" fmla="*/ 3717 h 1384"/>
              <a:gd name="T64" fmla="+- 0 7187 6495"/>
              <a:gd name="T65" fmla="*/ T64 w 1384"/>
              <a:gd name="T66" fmla="+- 0 3730 2547"/>
              <a:gd name="T67" fmla="*/ 3730 h 1384"/>
              <a:gd name="T68" fmla="+- 0 7770 6495"/>
              <a:gd name="T69" fmla="*/ T68 w 1384"/>
              <a:gd name="T70" fmla="+- 0 3501 2547"/>
              <a:gd name="T71" fmla="*/ 3501 h 1384"/>
              <a:gd name="T72" fmla="+- 0 7851 6495"/>
              <a:gd name="T73" fmla="*/ T72 w 1384"/>
              <a:gd name="T74" fmla="+- 0 3378 2547"/>
              <a:gd name="T75" fmla="*/ 3378 h 1384"/>
              <a:gd name="T76" fmla="+- 0 7879 6495"/>
              <a:gd name="T77" fmla="*/ T76 w 1384"/>
              <a:gd name="T78" fmla="+- 0 3238 2547"/>
              <a:gd name="T79" fmla="*/ 3238 h 1384"/>
              <a:gd name="T80" fmla="+- 0 7851 6495"/>
              <a:gd name="T81" fmla="*/ T80 w 1384"/>
              <a:gd name="T82" fmla="+- 0 3099 2547"/>
              <a:gd name="T83" fmla="*/ 3099 h 1384"/>
              <a:gd name="T84" fmla="+- 0 7770 6495"/>
              <a:gd name="T85" fmla="*/ T84 w 1384"/>
              <a:gd name="T86" fmla="+- 0 2976 2547"/>
              <a:gd name="T87" fmla="*/ 2976 h 1384"/>
              <a:gd name="T88" fmla="+- 0 7187 6495"/>
              <a:gd name="T89" fmla="*/ T88 w 1384"/>
              <a:gd name="T90" fmla="+- 0 2547 2547"/>
              <a:gd name="T91" fmla="*/ 2547 h 1384"/>
              <a:gd name="T92" fmla="+- 0 7044 6495"/>
              <a:gd name="T93" fmla="*/ T92 w 1384"/>
              <a:gd name="T94" fmla="+- 0 2575 2547"/>
              <a:gd name="T95" fmla="*/ 2575 h 1384"/>
              <a:gd name="T96" fmla="+- 0 6924 6495"/>
              <a:gd name="T97" fmla="*/ T96 w 1384"/>
              <a:gd name="T98" fmla="+- 0 2655 2547"/>
              <a:gd name="T99" fmla="*/ 2655 h 1384"/>
              <a:gd name="T100" fmla="+- 0 6556 6495"/>
              <a:gd name="T101" fmla="*/ T100 w 1384"/>
              <a:gd name="T102" fmla="+- 0 3034 2547"/>
              <a:gd name="T103" fmla="*/ 3034 h 1384"/>
              <a:gd name="T104" fmla="+- 0 6502 6495"/>
              <a:gd name="T105" fmla="*/ T104 w 1384"/>
              <a:gd name="T106" fmla="+- 0 3167 2547"/>
              <a:gd name="T107" fmla="*/ 3167 h 1384"/>
              <a:gd name="T108" fmla="+- 0 6502 6495"/>
              <a:gd name="T109" fmla="*/ T108 w 1384"/>
              <a:gd name="T110" fmla="+- 0 3309 2547"/>
              <a:gd name="T111" fmla="*/ 3309 h 1384"/>
              <a:gd name="T112" fmla="+- 0 6556 6495"/>
              <a:gd name="T113" fmla="*/ T112 w 1384"/>
              <a:gd name="T114" fmla="+- 0 3443 2547"/>
              <a:gd name="T115" fmla="*/ 3443 h 1384"/>
              <a:gd name="T116" fmla="+- 0 6630 6495"/>
              <a:gd name="T117" fmla="*/ T116 w 1384"/>
              <a:gd name="T118" fmla="+- 0 3527 2547"/>
              <a:gd name="T119" fmla="*/ 3527 h 1384"/>
              <a:gd name="T120" fmla="+- 0 6745 6495"/>
              <a:gd name="T121" fmla="*/ T120 w 1384"/>
              <a:gd name="T122" fmla="+- 0 3360 2547"/>
              <a:gd name="T123" fmla="*/ 3360 h 1384"/>
              <a:gd name="T124" fmla="+- 0 6695 6495"/>
              <a:gd name="T125" fmla="*/ T124 w 1384"/>
              <a:gd name="T126" fmla="+- 0 3238 2547"/>
              <a:gd name="T127" fmla="*/ 3238 h 1384"/>
              <a:gd name="T128" fmla="+- 0 6745 6495"/>
              <a:gd name="T129" fmla="*/ T128 w 1384"/>
              <a:gd name="T130" fmla="+- 0 3117 2547"/>
              <a:gd name="T131" fmla="*/ 3117 h 1384"/>
              <a:gd name="T132" fmla="+- 0 7091 6495"/>
              <a:gd name="T133" fmla="*/ T132 w 1384"/>
              <a:gd name="T134" fmla="+- 0 2775 2547"/>
              <a:gd name="T135" fmla="*/ 2775 h 1384"/>
              <a:gd name="T136" fmla="+- 0 7153 6495"/>
              <a:gd name="T137" fmla="*/ T136 w 1384"/>
              <a:gd name="T138" fmla="+- 0 2750 2547"/>
              <a:gd name="T139" fmla="*/ 2750 h 1384"/>
              <a:gd name="T140" fmla="+- 0 7541 6495"/>
              <a:gd name="T141" fmla="*/ T140 w 1384"/>
              <a:gd name="T142" fmla="+- 0 2747 2547"/>
              <a:gd name="T143" fmla="*/ 2747 h 1384"/>
              <a:gd name="T144" fmla="+- 0 7393 6495"/>
              <a:gd name="T145" fmla="*/ T144 w 1384"/>
              <a:gd name="T146" fmla="+- 0 2609 2547"/>
              <a:gd name="T147" fmla="*/ 2609 h 1384"/>
              <a:gd name="T148" fmla="+- 0 7260 6495"/>
              <a:gd name="T149" fmla="*/ T148 w 1384"/>
              <a:gd name="T150" fmla="+- 0 2554 2547"/>
              <a:gd name="T151" fmla="*/ 2554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538" y="1101"/>
                </a:moveTo>
                <a:lnTo>
                  <a:pt x="397" y="1242"/>
                </a:lnTo>
                <a:lnTo>
                  <a:pt x="429" y="1275"/>
                </a:lnTo>
                <a:lnTo>
                  <a:pt x="486" y="1321"/>
                </a:lnTo>
                <a:lnTo>
                  <a:pt x="549" y="1355"/>
                </a:lnTo>
                <a:lnTo>
                  <a:pt x="619" y="1376"/>
                </a:lnTo>
                <a:lnTo>
                  <a:pt x="692" y="1383"/>
                </a:lnTo>
                <a:lnTo>
                  <a:pt x="765" y="1376"/>
                </a:lnTo>
                <a:lnTo>
                  <a:pt x="834" y="1355"/>
                </a:lnTo>
                <a:lnTo>
                  <a:pt x="898" y="1321"/>
                </a:lnTo>
                <a:lnTo>
                  <a:pt x="955" y="1275"/>
                </a:lnTo>
                <a:lnTo>
                  <a:pt x="1046" y="1183"/>
                </a:lnTo>
                <a:lnTo>
                  <a:pt x="692" y="1183"/>
                </a:lnTo>
                <a:lnTo>
                  <a:pt x="658" y="1180"/>
                </a:lnTo>
                <a:lnTo>
                  <a:pt x="626" y="1170"/>
                </a:lnTo>
                <a:lnTo>
                  <a:pt x="596" y="1155"/>
                </a:lnTo>
                <a:lnTo>
                  <a:pt x="570" y="1133"/>
                </a:lnTo>
                <a:lnTo>
                  <a:pt x="538" y="1101"/>
                </a:lnTo>
                <a:close/>
                <a:moveTo>
                  <a:pt x="1046" y="200"/>
                </a:moveTo>
                <a:lnTo>
                  <a:pt x="692" y="200"/>
                </a:lnTo>
                <a:lnTo>
                  <a:pt x="726" y="203"/>
                </a:lnTo>
                <a:lnTo>
                  <a:pt x="758" y="213"/>
                </a:lnTo>
                <a:lnTo>
                  <a:pt x="787" y="228"/>
                </a:lnTo>
                <a:lnTo>
                  <a:pt x="813" y="250"/>
                </a:lnTo>
                <a:lnTo>
                  <a:pt x="1134" y="570"/>
                </a:lnTo>
                <a:lnTo>
                  <a:pt x="1171" y="627"/>
                </a:lnTo>
                <a:lnTo>
                  <a:pt x="1184" y="691"/>
                </a:lnTo>
                <a:lnTo>
                  <a:pt x="1171" y="756"/>
                </a:lnTo>
                <a:lnTo>
                  <a:pt x="1134" y="813"/>
                </a:lnTo>
                <a:lnTo>
                  <a:pt x="813" y="1133"/>
                </a:lnTo>
                <a:lnTo>
                  <a:pt x="787" y="1155"/>
                </a:lnTo>
                <a:lnTo>
                  <a:pt x="758" y="1170"/>
                </a:lnTo>
                <a:lnTo>
                  <a:pt x="726" y="1180"/>
                </a:lnTo>
                <a:lnTo>
                  <a:pt x="692" y="1183"/>
                </a:lnTo>
                <a:lnTo>
                  <a:pt x="1046" y="1183"/>
                </a:lnTo>
                <a:lnTo>
                  <a:pt x="1275" y="954"/>
                </a:lnTo>
                <a:lnTo>
                  <a:pt x="1322" y="896"/>
                </a:lnTo>
                <a:lnTo>
                  <a:pt x="1356" y="831"/>
                </a:lnTo>
                <a:lnTo>
                  <a:pt x="1377" y="762"/>
                </a:lnTo>
                <a:lnTo>
                  <a:pt x="1384" y="691"/>
                </a:lnTo>
                <a:lnTo>
                  <a:pt x="1377" y="620"/>
                </a:lnTo>
                <a:lnTo>
                  <a:pt x="1356" y="552"/>
                </a:lnTo>
                <a:lnTo>
                  <a:pt x="1322" y="487"/>
                </a:lnTo>
                <a:lnTo>
                  <a:pt x="1275" y="429"/>
                </a:lnTo>
                <a:lnTo>
                  <a:pt x="1046" y="200"/>
                </a:lnTo>
                <a:close/>
                <a:moveTo>
                  <a:pt x="692" y="0"/>
                </a:moveTo>
                <a:lnTo>
                  <a:pt x="619" y="7"/>
                </a:lnTo>
                <a:lnTo>
                  <a:pt x="549" y="28"/>
                </a:lnTo>
                <a:lnTo>
                  <a:pt x="486" y="62"/>
                </a:lnTo>
                <a:lnTo>
                  <a:pt x="429" y="108"/>
                </a:lnTo>
                <a:lnTo>
                  <a:pt x="109" y="429"/>
                </a:lnTo>
                <a:lnTo>
                  <a:pt x="61" y="487"/>
                </a:lnTo>
                <a:lnTo>
                  <a:pt x="27" y="552"/>
                </a:lnTo>
                <a:lnTo>
                  <a:pt x="7" y="620"/>
                </a:lnTo>
                <a:lnTo>
                  <a:pt x="0" y="691"/>
                </a:lnTo>
                <a:lnTo>
                  <a:pt x="7" y="762"/>
                </a:lnTo>
                <a:lnTo>
                  <a:pt x="27" y="831"/>
                </a:lnTo>
                <a:lnTo>
                  <a:pt x="61" y="896"/>
                </a:lnTo>
                <a:lnTo>
                  <a:pt x="109" y="954"/>
                </a:lnTo>
                <a:lnTo>
                  <a:pt x="135" y="980"/>
                </a:lnTo>
                <a:lnTo>
                  <a:pt x="276" y="839"/>
                </a:lnTo>
                <a:lnTo>
                  <a:pt x="250" y="813"/>
                </a:lnTo>
                <a:lnTo>
                  <a:pt x="212" y="756"/>
                </a:lnTo>
                <a:lnTo>
                  <a:pt x="200" y="691"/>
                </a:lnTo>
                <a:lnTo>
                  <a:pt x="212" y="627"/>
                </a:lnTo>
                <a:lnTo>
                  <a:pt x="250" y="570"/>
                </a:lnTo>
                <a:lnTo>
                  <a:pt x="570" y="250"/>
                </a:lnTo>
                <a:lnTo>
                  <a:pt x="596" y="228"/>
                </a:lnTo>
                <a:lnTo>
                  <a:pt x="626" y="213"/>
                </a:lnTo>
                <a:lnTo>
                  <a:pt x="658" y="203"/>
                </a:lnTo>
                <a:lnTo>
                  <a:pt x="692" y="200"/>
                </a:lnTo>
                <a:lnTo>
                  <a:pt x="1046" y="200"/>
                </a:lnTo>
                <a:lnTo>
                  <a:pt x="955" y="108"/>
                </a:lnTo>
                <a:lnTo>
                  <a:pt x="898" y="62"/>
                </a:lnTo>
                <a:lnTo>
                  <a:pt x="834" y="28"/>
                </a:lnTo>
                <a:lnTo>
                  <a:pt x="765" y="7"/>
                </a:lnTo>
                <a:lnTo>
                  <a:pt x="692" y="0"/>
                </a:lnTo>
                <a:close/>
              </a:path>
            </a:pathLst>
          </a:custGeom>
          <a:solidFill>
            <a:srgbClr val="00A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523785" y="6158666"/>
            <a:ext cx="71444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400" b="1" spc="50" dirty="0">
              <a:solidFill>
                <a:srgbClr val="003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spc="50" dirty="0">
                <a:solidFill>
                  <a:srgbClr val="003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b="1" spc="50" baseline="0" dirty="0">
                <a:solidFill>
                  <a:srgbClr val="003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BETWEEN YOU AND MEDICARE</a:t>
            </a:r>
            <a:endParaRPr lang="en-US" sz="1400" b="1" spc="50" dirty="0">
              <a:solidFill>
                <a:srgbClr val="003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20" dirty="0">
              <a:solidFill>
                <a:schemeClr val="accent3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  <a:p>
            <a:pPr algn="ctr"/>
            <a:endParaRPr lang="en-US" sz="1400" b="1" spc="20" dirty="0">
              <a:solidFill>
                <a:schemeClr val="accent3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1850" y="2927577"/>
            <a:ext cx="10515600" cy="100284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24400" y="2552548"/>
            <a:ext cx="27432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5333967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BB6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has been created or produced by CLAIM with financial assistance, in whole or part, through a grant from the Administration for Community Living.  Funding is administered through the Missouri Department of Commerce and Insurance and service is provided by Primaris Foundation, </a:t>
            </a:r>
            <a:r>
              <a:rPr lang="en-US" sz="1400">
                <a:solidFill>
                  <a:srgbClr val="ABB6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  <a:p>
            <a:pPr algn="ctr"/>
            <a:r>
              <a:rPr lang="en-US" sz="1400">
                <a:solidFill>
                  <a:srgbClr val="ABB6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</a:t>
            </a:r>
            <a:r>
              <a:rPr lang="en-US" sz="1400" dirty="0">
                <a:solidFill>
                  <a:srgbClr val="ABB6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09" y="988138"/>
            <a:ext cx="2570983" cy="17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5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39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87CF0-4CDB-4C7D-81AB-E99A16485CB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37118"/>
            <a:ext cx="12192000" cy="820882"/>
          </a:xfrm>
          <a:prstGeom prst="rect">
            <a:avLst/>
          </a:prstGeom>
          <a:solidFill>
            <a:srgbClr val="F8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38800" y="2658679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04" y="1933893"/>
            <a:ext cx="1028393" cy="685594"/>
          </a:xfrm>
          <a:prstGeom prst="rect">
            <a:avLst/>
          </a:prstGeom>
        </p:spPr>
      </p:pic>
      <p:sp>
        <p:nvSpPr>
          <p:cNvPr id="11" name="AutoShape 8"/>
          <p:cNvSpPr>
            <a:spLocks/>
          </p:cNvSpPr>
          <p:nvPr userDrawn="1"/>
        </p:nvSpPr>
        <p:spPr bwMode="auto">
          <a:xfrm>
            <a:off x="5885815" y="4933738"/>
            <a:ext cx="878840" cy="878840"/>
          </a:xfrm>
          <a:custGeom>
            <a:avLst/>
            <a:gdLst>
              <a:gd name="T0" fmla="+- 0 6744 5789"/>
              <a:gd name="T1" fmla="*/ T0 w 1384"/>
              <a:gd name="T2" fmla="+- 0 2649 2540"/>
              <a:gd name="T3" fmla="*/ 2649 h 1384"/>
              <a:gd name="T4" fmla="+- 0 6623 5789"/>
              <a:gd name="T5" fmla="*/ T4 w 1384"/>
              <a:gd name="T6" fmla="+- 0 2568 2540"/>
              <a:gd name="T7" fmla="*/ 2568 h 1384"/>
              <a:gd name="T8" fmla="+- 0 6481 5789"/>
              <a:gd name="T9" fmla="*/ T8 w 1384"/>
              <a:gd name="T10" fmla="+- 0 2540 2540"/>
              <a:gd name="T11" fmla="*/ 2540 h 1384"/>
              <a:gd name="T12" fmla="+- 0 6338 5789"/>
              <a:gd name="T13" fmla="*/ T12 w 1384"/>
              <a:gd name="T14" fmla="+- 0 2568 2540"/>
              <a:gd name="T15" fmla="*/ 2568 h 1384"/>
              <a:gd name="T16" fmla="+- 0 6218 5789"/>
              <a:gd name="T17" fmla="*/ T16 w 1384"/>
              <a:gd name="T18" fmla="+- 0 2649 2540"/>
              <a:gd name="T19" fmla="*/ 2649 h 1384"/>
              <a:gd name="T20" fmla="+- 0 5850 5789"/>
              <a:gd name="T21" fmla="*/ T20 w 1384"/>
              <a:gd name="T22" fmla="+- 0 3027 2540"/>
              <a:gd name="T23" fmla="*/ 3027 h 1384"/>
              <a:gd name="T24" fmla="+- 0 5796 5789"/>
              <a:gd name="T25" fmla="*/ T24 w 1384"/>
              <a:gd name="T26" fmla="+- 0 3161 2540"/>
              <a:gd name="T27" fmla="*/ 3161 h 1384"/>
              <a:gd name="T28" fmla="+- 0 5796 5789"/>
              <a:gd name="T29" fmla="*/ T28 w 1384"/>
              <a:gd name="T30" fmla="+- 0 3303 2540"/>
              <a:gd name="T31" fmla="*/ 3303 h 1384"/>
              <a:gd name="T32" fmla="+- 0 5850 5789"/>
              <a:gd name="T33" fmla="*/ T32 w 1384"/>
              <a:gd name="T34" fmla="+- 0 3436 2540"/>
              <a:gd name="T35" fmla="*/ 3436 h 1384"/>
              <a:gd name="T36" fmla="+- 0 5930 5789"/>
              <a:gd name="T37" fmla="*/ T36 w 1384"/>
              <a:gd name="T38" fmla="+- 0 3527 2540"/>
              <a:gd name="T39" fmla="*/ 3527 h 1384"/>
              <a:gd name="T40" fmla="+- 0 6039 5789"/>
              <a:gd name="T41" fmla="*/ T40 w 1384"/>
              <a:gd name="T42" fmla="+- 0 3353 2540"/>
              <a:gd name="T43" fmla="*/ 3353 h 1384"/>
              <a:gd name="T44" fmla="+- 0 5989 5789"/>
              <a:gd name="T45" fmla="*/ T44 w 1384"/>
              <a:gd name="T46" fmla="+- 0 3232 2540"/>
              <a:gd name="T47" fmla="*/ 3232 h 1384"/>
              <a:gd name="T48" fmla="+- 0 6039 5789"/>
              <a:gd name="T49" fmla="*/ T48 w 1384"/>
              <a:gd name="T50" fmla="+- 0 3110 2540"/>
              <a:gd name="T51" fmla="*/ 3110 h 1384"/>
              <a:gd name="T52" fmla="+- 0 6386 5789"/>
              <a:gd name="T53" fmla="*/ T52 w 1384"/>
              <a:gd name="T54" fmla="+- 0 2768 2540"/>
              <a:gd name="T55" fmla="*/ 2768 h 1384"/>
              <a:gd name="T56" fmla="+- 0 6447 5789"/>
              <a:gd name="T57" fmla="*/ T56 w 1384"/>
              <a:gd name="T58" fmla="+- 0 2743 2540"/>
              <a:gd name="T59" fmla="*/ 2743 h 1384"/>
              <a:gd name="T60" fmla="+- 0 6515 5789"/>
              <a:gd name="T61" fmla="*/ T60 w 1384"/>
              <a:gd name="T62" fmla="+- 0 2743 2540"/>
              <a:gd name="T63" fmla="*/ 2743 h 1384"/>
              <a:gd name="T64" fmla="+- 0 6576 5789"/>
              <a:gd name="T65" fmla="*/ T64 w 1384"/>
              <a:gd name="T66" fmla="+- 0 2768 2540"/>
              <a:gd name="T67" fmla="*/ 2768 h 1384"/>
              <a:gd name="T68" fmla="+- 0 6638 5789"/>
              <a:gd name="T69" fmla="*/ T68 w 1384"/>
              <a:gd name="T70" fmla="+- 0 2825 2540"/>
              <a:gd name="T71" fmla="*/ 2825 h 1384"/>
              <a:gd name="T72" fmla="+- 0 6779 5789"/>
              <a:gd name="T73" fmla="*/ T72 w 1384"/>
              <a:gd name="T74" fmla="+- 0 2684 2540"/>
              <a:gd name="T75" fmla="*/ 2684 h 1384"/>
              <a:gd name="T76" fmla="+- 0 7166 5789"/>
              <a:gd name="T77" fmla="*/ T76 w 1384"/>
              <a:gd name="T78" fmla="+- 0 3161 2540"/>
              <a:gd name="T79" fmla="*/ 3161 h 1384"/>
              <a:gd name="T80" fmla="+- 0 7112 5789"/>
              <a:gd name="T81" fmla="*/ T80 w 1384"/>
              <a:gd name="T82" fmla="+- 0 3027 2540"/>
              <a:gd name="T83" fmla="*/ 3027 h 1384"/>
              <a:gd name="T84" fmla="+- 0 7037 5789"/>
              <a:gd name="T85" fmla="*/ T84 w 1384"/>
              <a:gd name="T86" fmla="+- 0 2941 2540"/>
              <a:gd name="T87" fmla="*/ 2941 h 1384"/>
              <a:gd name="T88" fmla="+- 0 6923 5789"/>
              <a:gd name="T89" fmla="*/ T88 w 1384"/>
              <a:gd name="T90" fmla="+- 0 3110 2540"/>
              <a:gd name="T91" fmla="*/ 3110 h 1384"/>
              <a:gd name="T92" fmla="+- 0 6973 5789"/>
              <a:gd name="T93" fmla="*/ T92 w 1384"/>
              <a:gd name="T94" fmla="+- 0 3232 2540"/>
              <a:gd name="T95" fmla="*/ 3232 h 1384"/>
              <a:gd name="T96" fmla="+- 0 6923 5789"/>
              <a:gd name="T97" fmla="*/ T96 w 1384"/>
              <a:gd name="T98" fmla="+- 0 3353 2540"/>
              <a:gd name="T99" fmla="*/ 3353 h 1384"/>
              <a:gd name="T100" fmla="+- 0 6576 5789"/>
              <a:gd name="T101" fmla="*/ T100 w 1384"/>
              <a:gd name="T102" fmla="+- 0 3695 2540"/>
              <a:gd name="T103" fmla="*/ 3695 h 1384"/>
              <a:gd name="T104" fmla="+- 0 6515 5789"/>
              <a:gd name="T105" fmla="*/ T104 w 1384"/>
              <a:gd name="T106" fmla="+- 0 3720 2540"/>
              <a:gd name="T107" fmla="*/ 3720 h 1384"/>
              <a:gd name="T108" fmla="+- 0 6447 5789"/>
              <a:gd name="T109" fmla="*/ T108 w 1384"/>
              <a:gd name="T110" fmla="+- 0 3720 2540"/>
              <a:gd name="T111" fmla="*/ 3720 h 1384"/>
              <a:gd name="T112" fmla="+- 0 6386 5789"/>
              <a:gd name="T113" fmla="*/ T112 w 1384"/>
              <a:gd name="T114" fmla="+- 0 3695 2540"/>
              <a:gd name="T115" fmla="*/ 3695 h 1384"/>
              <a:gd name="T116" fmla="+- 0 6327 5789"/>
              <a:gd name="T117" fmla="*/ T116 w 1384"/>
              <a:gd name="T118" fmla="+- 0 3641 2540"/>
              <a:gd name="T119" fmla="*/ 3641 h 1384"/>
              <a:gd name="T120" fmla="+- 0 6218 5789"/>
              <a:gd name="T121" fmla="*/ T120 w 1384"/>
              <a:gd name="T122" fmla="+- 0 3815 2540"/>
              <a:gd name="T123" fmla="*/ 3815 h 1384"/>
              <a:gd name="T124" fmla="+- 0 6338 5789"/>
              <a:gd name="T125" fmla="*/ T124 w 1384"/>
              <a:gd name="T126" fmla="+- 0 3895 2540"/>
              <a:gd name="T127" fmla="*/ 3895 h 1384"/>
              <a:gd name="T128" fmla="+- 0 6481 5789"/>
              <a:gd name="T129" fmla="*/ T128 w 1384"/>
              <a:gd name="T130" fmla="+- 0 3923 2540"/>
              <a:gd name="T131" fmla="*/ 3923 h 1384"/>
              <a:gd name="T132" fmla="+- 0 6623 5789"/>
              <a:gd name="T133" fmla="*/ T132 w 1384"/>
              <a:gd name="T134" fmla="+- 0 3895 2540"/>
              <a:gd name="T135" fmla="*/ 3895 h 1384"/>
              <a:gd name="T136" fmla="+- 0 6744 5789"/>
              <a:gd name="T137" fmla="*/ T136 w 1384"/>
              <a:gd name="T138" fmla="+- 0 3815 2540"/>
              <a:gd name="T139" fmla="*/ 3815 h 1384"/>
              <a:gd name="T140" fmla="+- 0 7064 5789"/>
              <a:gd name="T141" fmla="*/ T140 w 1384"/>
              <a:gd name="T142" fmla="+- 0 3494 2540"/>
              <a:gd name="T143" fmla="*/ 3494 h 1384"/>
              <a:gd name="T144" fmla="+- 0 7145 5789"/>
              <a:gd name="T145" fmla="*/ T144 w 1384"/>
              <a:gd name="T146" fmla="+- 0 3372 2540"/>
              <a:gd name="T147" fmla="*/ 3372 h 1384"/>
              <a:gd name="T148" fmla="+- 0 7173 5789"/>
              <a:gd name="T149" fmla="*/ T148 w 1384"/>
              <a:gd name="T150" fmla="+- 0 3232 2540"/>
              <a:gd name="T151" fmla="*/ 3232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990" y="144"/>
                </a:moveTo>
                <a:lnTo>
                  <a:pt x="955" y="109"/>
                </a:lnTo>
                <a:lnTo>
                  <a:pt x="898" y="62"/>
                </a:lnTo>
                <a:lnTo>
                  <a:pt x="834" y="28"/>
                </a:lnTo>
                <a:lnTo>
                  <a:pt x="765" y="7"/>
                </a:lnTo>
                <a:lnTo>
                  <a:pt x="692" y="0"/>
                </a:lnTo>
                <a:lnTo>
                  <a:pt x="619" y="7"/>
                </a:lnTo>
                <a:lnTo>
                  <a:pt x="549" y="28"/>
                </a:lnTo>
                <a:lnTo>
                  <a:pt x="486" y="62"/>
                </a:lnTo>
                <a:lnTo>
                  <a:pt x="429" y="109"/>
                </a:lnTo>
                <a:lnTo>
                  <a:pt x="109" y="429"/>
                </a:lnTo>
                <a:lnTo>
                  <a:pt x="61" y="487"/>
                </a:lnTo>
                <a:lnTo>
                  <a:pt x="27" y="552"/>
                </a:lnTo>
                <a:lnTo>
                  <a:pt x="7" y="621"/>
                </a:lnTo>
                <a:lnTo>
                  <a:pt x="0" y="692"/>
                </a:lnTo>
                <a:lnTo>
                  <a:pt x="7" y="763"/>
                </a:lnTo>
                <a:lnTo>
                  <a:pt x="27" y="832"/>
                </a:lnTo>
                <a:lnTo>
                  <a:pt x="61" y="896"/>
                </a:lnTo>
                <a:lnTo>
                  <a:pt x="109" y="954"/>
                </a:lnTo>
                <a:lnTo>
                  <a:pt x="141" y="987"/>
                </a:lnTo>
                <a:lnTo>
                  <a:pt x="282" y="845"/>
                </a:lnTo>
                <a:lnTo>
                  <a:pt x="250" y="813"/>
                </a:lnTo>
                <a:lnTo>
                  <a:pt x="212" y="756"/>
                </a:lnTo>
                <a:lnTo>
                  <a:pt x="200" y="692"/>
                </a:lnTo>
                <a:lnTo>
                  <a:pt x="212" y="627"/>
                </a:lnTo>
                <a:lnTo>
                  <a:pt x="250" y="570"/>
                </a:lnTo>
                <a:lnTo>
                  <a:pt x="570" y="250"/>
                </a:lnTo>
                <a:lnTo>
                  <a:pt x="597" y="228"/>
                </a:lnTo>
                <a:lnTo>
                  <a:pt x="626" y="213"/>
                </a:lnTo>
                <a:lnTo>
                  <a:pt x="658" y="203"/>
                </a:lnTo>
                <a:lnTo>
                  <a:pt x="692" y="200"/>
                </a:lnTo>
                <a:lnTo>
                  <a:pt x="726" y="203"/>
                </a:lnTo>
                <a:lnTo>
                  <a:pt x="758" y="213"/>
                </a:lnTo>
                <a:lnTo>
                  <a:pt x="787" y="228"/>
                </a:lnTo>
                <a:lnTo>
                  <a:pt x="813" y="250"/>
                </a:lnTo>
                <a:lnTo>
                  <a:pt x="849" y="285"/>
                </a:lnTo>
                <a:lnTo>
                  <a:pt x="935" y="200"/>
                </a:lnTo>
                <a:lnTo>
                  <a:pt x="990" y="144"/>
                </a:lnTo>
                <a:moveTo>
                  <a:pt x="1384" y="692"/>
                </a:moveTo>
                <a:lnTo>
                  <a:pt x="1377" y="621"/>
                </a:lnTo>
                <a:lnTo>
                  <a:pt x="1356" y="552"/>
                </a:lnTo>
                <a:lnTo>
                  <a:pt x="1323" y="487"/>
                </a:lnTo>
                <a:lnTo>
                  <a:pt x="1275" y="429"/>
                </a:lnTo>
                <a:lnTo>
                  <a:pt x="1248" y="401"/>
                </a:lnTo>
                <a:lnTo>
                  <a:pt x="1106" y="543"/>
                </a:lnTo>
                <a:lnTo>
                  <a:pt x="1134" y="570"/>
                </a:lnTo>
                <a:lnTo>
                  <a:pt x="1171" y="627"/>
                </a:lnTo>
                <a:lnTo>
                  <a:pt x="1184" y="692"/>
                </a:lnTo>
                <a:lnTo>
                  <a:pt x="1171" y="756"/>
                </a:lnTo>
                <a:lnTo>
                  <a:pt x="1134" y="813"/>
                </a:lnTo>
                <a:lnTo>
                  <a:pt x="813" y="1133"/>
                </a:lnTo>
                <a:lnTo>
                  <a:pt x="787" y="1155"/>
                </a:lnTo>
                <a:lnTo>
                  <a:pt x="758" y="1170"/>
                </a:lnTo>
                <a:lnTo>
                  <a:pt x="726" y="1180"/>
                </a:lnTo>
                <a:lnTo>
                  <a:pt x="692" y="1183"/>
                </a:lnTo>
                <a:lnTo>
                  <a:pt x="658" y="1180"/>
                </a:lnTo>
                <a:lnTo>
                  <a:pt x="626" y="1170"/>
                </a:lnTo>
                <a:lnTo>
                  <a:pt x="597" y="1155"/>
                </a:lnTo>
                <a:lnTo>
                  <a:pt x="570" y="1133"/>
                </a:lnTo>
                <a:lnTo>
                  <a:pt x="538" y="1101"/>
                </a:lnTo>
                <a:lnTo>
                  <a:pt x="397" y="1243"/>
                </a:lnTo>
                <a:lnTo>
                  <a:pt x="429" y="1275"/>
                </a:lnTo>
                <a:lnTo>
                  <a:pt x="486" y="1321"/>
                </a:lnTo>
                <a:lnTo>
                  <a:pt x="549" y="1355"/>
                </a:lnTo>
                <a:lnTo>
                  <a:pt x="619" y="1376"/>
                </a:lnTo>
                <a:lnTo>
                  <a:pt x="692" y="1383"/>
                </a:lnTo>
                <a:lnTo>
                  <a:pt x="765" y="1376"/>
                </a:lnTo>
                <a:lnTo>
                  <a:pt x="834" y="1355"/>
                </a:lnTo>
                <a:lnTo>
                  <a:pt x="898" y="1321"/>
                </a:lnTo>
                <a:lnTo>
                  <a:pt x="955" y="1275"/>
                </a:lnTo>
                <a:lnTo>
                  <a:pt x="1046" y="1183"/>
                </a:lnTo>
                <a:lnTo>
                  <a:pt x="1275" y="954"/>
                </a:lnTo>
                <a:lnTo>
                  <a:pt x="1323" y="896"/>
                </a:lnTo>
                <a:lnTo>
                  <a:pt x="1356" y="832"/>
                </a:lnTo>
                <a:lnTo>
                  <a:pt x="1377" y="763"/>
                </a:lnTo>
                <a:lnTo>
                  <a:pt x="1384" y="692"/>
                </a:lnTo>
              </a:path>
            </a:pathLst>
          </a:custGeom>
          <a:solidFill>
            <a:srgbClr val="F49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AutoShape 7"/>
          <p:cNvSpPr>
            <a:spLocks/>
          </p:cNvSpPr>
          <p:nvPr userDrawn="1"/>
        </p:nvSpPr>
        <p:spPr bwMode="auto">
          <a:xfrm>
            <a:off x="5438140" y="4933738"/>
            <a:ext cx="878840" cy="878840"/>
          </a:xfrm>
          <a:custGeom>
            <a:avLst/>
            <a:gdLst>
              <a:gd name="T0" fmla="+- 0 6039 5085"/>
              <a:gd name="T1" fmla="*/ T0 w 1384"/>
              <a:gd name="T2" fmla="+- 0 2649 2540"/>
              <a:gd name="T3" fmla="*/ 2649 h 1384"/>
              <a:gd name="T4" fmla="+- 0 5919 5085"/>
              <a:gd name="T5" fmla="*/ T4 w 1384"/>
              <a:gd name="T6" fmla="+- 0 2568 2540"/>
              <a:gd name="T7" fmla="*/ 2568 h 1384"/>
              <a:gd name="T8" fmla="+- 0 5776 5085"/>
              <a:gd name="T9" fmla="*/ T8 w 1384"/>
              <a:gd name="T10" fmla="+- 0 2540 2540"/>
              <a:gd name="T11" fmla="*/ 2540 h 1384"/>
              <a:gd name="T12" fmla="+- 0 5634 5085"/>
              <a:gd name="T13" fmla="*/ T12 w 1384"/>
              <a:gd name="T14" fmla="+- 0 2568 2540"/>
              <a:gd name="T15" fmla="*/ 2568 h 1384"/>
              <a:gd name="T16" fmla="+- 0 5513 5085"/>
              <a:gd name="T17" fmla="*/ T16 w 1384"/>
              <a:gd name="T18" fmla="+- 0 2649 2540"/>
              <a:gd name="T19" fmla="*/ 2649 h 1384"/>
              <a:gd name="T20" fmla="+- 0 5146 5085"/>
              <a:gd name="T21" fmla="*/ T20 w 1384"/>
              <a:gd name="T22" fmla="+- 0 3027 2540"/>
              <a:gd name="T23" fmla="*/ 3027 h 1384"/>
              <a:gd name="T24" fmla="+- 0 5091 5085"/>
              <a:gd name="T25" fmla="*/ T24 w 1384"/>
              <a:gd name="T26" fmla="+- 0 3161 2540"/>
              <a:gd name="T27" fmla="*/ 3161 h 1384"/>
              <a:gd name="T28" fmla="+- 0 5091 5085"/>
              <a:gd name="T29" fmla="*/ T28 w 1384"/>
              <a:gd name="T30" fmla="+- 0 3303 2540"/>
              <a:gd name="T31" fmla="*/ 3303 h 1384"/>
              <a:gd name="T32" fmla="+- 0 5146 5085"/>
              <a:gd name="T33" fmla="*/ T32 w 1384"/>
              <a:gd name="T34" fmla="+- 0 3436 2540"/>
              <a:gd name="T35" fmla="*/ 3436 h 1384"/>
              <a:gd name="T36" fmla="+- 0 5220 5085"/>
              <a:gd name="T37" fmla="*/ T36 w 1384"/>
              <a:gd name="T38" fmla="+- 0 3521 2540"/>
              <a:gd name="T39" fmla="*/ 3521 h 1384"/>
              <a:gd name="T40" fmla="+- 0 5335 5085"/>
              <a:gd name="T41" fmla="*/ T40 w 1384"/>
              <a:gd name="T42" fmla="+- 0 3353 2540"/>
              <a:gd name="T43" fmla="*/ 3353 h 1384"/>
              <a:gd name="T44" fmla="+- 0 5284 5085"/>
              <a:gd name="T45" fmla="*/ T44 w 1384"/>
              <a:gd name="T46" fmla="+- 0 3232 2540"/>
              <a:gd name="T47" fmla="*/ 3232 h 1384"/>
              <a:gd name="T48" fmla="+- 0 5335 5085"/>
              <a:gd name="T49" fmla="*/ T48 w 1384"/>
              <a:gd name="T50" fmla="+- 0 3110 2540"/>
              <a:gd name="T51" fmla="*/ 3110 h 1384"/>
              <a:gd name="T52" fmla="+- 0 5681 5085"/>
              <a:gd name="T53" fmla="*/ T52 w 1384"/>
              <a:gd name="T54" fmla="+- 0 2768 2540"/>
              <a:gd name="T55" fmla="*/ 2768 h 1384"/>
              <a:gd name="T56" fmla="+- 0 5742 5085"/>
              <a:gd name="T57" fmla="*/ T56 w 1384"/>
              <a:gd name="T58" fmla="+- 0 2743 2540"/>
              <a:gd name="T59" fmla="*/ 2743 h 1384"/>
              <a:gd name="T60" fmla="+- 0 5810 5085"/>
              <a:gd name="T61" fmla="*/ T60 w 1384"/>
              <a:gd name="T62" fmla="+- 0 2743 2540"/>
              <a:gd name="T63" fmla="*/ 2743 h 1384"/>
              <a:gd name="T64" fmla="+- 0 5872 5085"/>
              <a:gd name="T65" fmla="*/ T64 w 1384"/>
              <a:gd name="T66" fmla="+- 0 2768 2540"/>
              <a:gd name="T67" fmla="*/ 2768 h 1384"/>
              <a:gd name="T68" fmla="+- 0 5930 5085"/>
              <a:gd name="T69" fmla="*/ T68 w 1384"/>
              <a:gd name="T70" fmla="+- 0 2822 2540"/>
              <a:gd name="T71" fmla="*/ 2822 h 1384"/>
              <a:gd name="T72" fmla="+- 0 6071 5085"/>
              <a:gd name="T73" fmla="*/ T72 w 1384"/>
              <a:gd name="T74" fmla="+- 0 2681 2540"/>
              <a:gd name="T75" fmla="*/ 2681 h 1384"/>
              <a:gd name="T76" fmla="+- 0 6461 5085"/>
              <a:gd name="T77" fmla="*/ T76 w 1384"/>
              <a:gd name="T78" fmla="+- 0 3161 2540"/>
              <a:gd name="T79" fmla="*/ 3161 h 1384"/>
              <a:gd name="T80" fmla="+- 0 6407 5085"/>
              <a:gd name="T81" fmla="*/ T80 w 1384"/>
              <a:gd name="T82" fmla="+- 0 3027 2540"/>
              <a:gd name="T83" fmla="*/ 3027 h 1384"/>
              <a:gd name="T84" fmla="+- 0 6327 5085"/>
              <a:gd name="T85" fmla="*/ T84 w 1384"/>
              <a:gd name="T86" fmla="+- 0 2937 2540"/>
              <a:gd name="T87" fmla="*/ 2937 h 1384"/>
              <a:gd name="T88" fmla="+- 0 6218 5085"/>
              <a:gd name="T89" fmla="*/ T88 w 1384"/>
              <a:gd name="T90" fmla="+- 0 3110 2540"/>
              <a:gd name="T91" fmla="*/ 3110 h 1384"/>
              <a:gd name="T92" fmla="+- 0 6268 5085"/>
              <a:gd name="T93" fmla="*/ T92 w 1384"/>
              <a:gd name="T94" fmla="+- 0 3232 2540"/>
              <a:gd name="T95" fmla="*/ 3232 h 1384"/>
              <a:gd name="T96" fmla="+- 0 6218 5085"/>
              <a:gd name="T97" fmla="*/ T96 w 1384"/>
              <a:gd name="T98" fmla="+- 0 3353 2540"/>
              <a:gd name="T99" fmla="*/ 3353 h 1384"/>
              <a:gd name="T100" fmla="+- 0 5872 5085"/>
              <a:gd name="T101" fmla="*/ T100 w 1384"/>
              <a:gd name="T102" fmla="+- 0 3695 2540"/>
              <a:gd name="T103" fmla="*/ 3695 h 1384"/>
              <a:gd name="T104" fmla="+- 0 5810 5085"/>
              <a:gd name="T105" fmla="*/ T104 w 1384"/>
              <a:gd name="T106" fmla="+- 0 3720 2540"/>
              <a:gd name="T107" fmla="*/ 3720 h 1384"/>
              <a:gd name="T108" fmla="+- 0 5742 5085"/>
              <a:gd name="T109" fmla="*/ T108 w 1384"/>
              <a:gd name="T110" fmla="+- 0 3720 2540"/>
              <a:gd name="T111" fmla="*/ 3720 h 1384"/>
              <a:gd name="T112" fmla="+- 0 5681 5085"/>
              <a:gd name="T113" fmla="*/ T112 w 1384"/>
              <a:gd name="T114" fmla="+- 0 3695 2540"/>
              <a:gd name="T115" fmla="*/ 3695 h 1384"/>
              <a:gd name="T116" fmla="+- 0 5617 5085"/>
              <a:gd name="T117" fmla="*/ T116 w 1384"/>
              <a:gd name="T118" fmla="+- 0 3636 2540"/>
              <a:gd name="T119" fmla="*/ 3636 h 1384"/>
              <a:gd name="T120" fmla="+- 0 5513 5085"/>
              <a:gd name="T121" fmla="*/ T120 w 1384"/>
              <a:gd name="T122" fmla="+- 0 3815 2540"/>
              <a:gd name="T123" fmla="*/ 3815 h 1384"/>
              <a:gd name="T124" fmla="+- 0 5634 5085"/>
              <a:gd name="T125" fmla="*/ T124 w 1384"/>
              <a:gd name="T126" fmla="+- 0 3895 2540"/>
              <a:gd name="T127" fmla="*/ 3895 h 1384"/>
              <a:gd name="T128" fmla="+- 0 5776 5085"/>
              <a:gd name="T129" fmla="*/ T128 w 1384"/>
              <a:gd name="T130" fmla="+- 0 3923 2540"/>
              <a:gd name="T131" fmla="*/ 3923 h 1384"/>
              <a:gd name="T132" fmla="+- 0 5919 5085"/>
              <a:gd name="T133" fmla="*/ T132 w 1384"/>
              <a:gd name="T134" fmla="+- 0 3895 2540"/>
              <a:gd name="T135" fmla="*/ 3895 h 1384"/>
              <a:gd name="T136" fmla="+- 0 6039 5085"/>
              <a:gd name="T137" fmla="*/ T136 w 1384"/>
              <a:gd name="T138" fmla="+- 0 3815 2540"/>
              <a:gd name="T139" fmla="*/ 3815 h 1384"/>
              <a:gd name="T140" fmla="+- 0 6359 5085"/>
              <a:gd name="T141" fmla="*/ T140 w 1384"/>
              <a:gd name="T142" fmla="+- 0 3494 2540"/>
              <a:gd name="T143" fmla="*/ 3494 h 1384"/>
              <a:gd name="T144" fmla="+- 0 6441 5085"/>
              <a:gd name="T145" fmla="*/ T144 w 1384"/>
              <a:gd name="T146" fmla="+- 0 3372 2540"/>
              <a:gd name="T147" fmla="*/ 3372 h 1384"/>
              <a:gd name="T148" fmla="+- 0 6468 5085"/>
              <a:gd name="T149" fmla="*/ T148 w 1384"/>
              <a:gd name="T150" fmla="+- 0 3232 2540"/>
              <a:gd name="T151" fmla="*/ 3232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986" y="141"/>
                </a:moveTo>
                <a:lnTo>
                  <a:pt x="954" y="109"/>
                </a:lnTo>
                <a:lnTo>
                  <a:pt x="898" y="62"/>
                </a:lnTo>
                <a:lnTo>
                  <a:pt x="834" y="28"/>
                </a:lnTo>
                <a:lnTo>
                  <a:pt x="765" y="7"/>
                </a:lnTo>
                <a:lnTo>
                  <a:pt x="691" y="0"/>
                </a:lnTo>
                <a:lnTo>
                  <a:pt x="618" y="7"/>
                </a:lnTo>
                <a:lnTo>
                  <a:pt x="549" y="28"/>
                </a:lnTo>
                <a:lnTo>
                  <a:pt x="485" y="62"/>
                </a:lnTo>
                <a:lnTo>
                  <a:pt x="428" y="109"/>
                </a:lnTo>
                <a:lnTo>
                  <a:pt x="108" y="429"/>
                </a:lnTo>
                <a:lnTo>
                  <a:pt x="61" y="487"/>
                </a:lnTo>
                <a:lnTo>
                  <a:pt x="27" y="552"/>
                </a:lnTo>
                <a:lnTo>
                  <a:pt x="6" y="621"/>
                </a:lnTo>
                <a:lnTo>
                  <a:pt x="0" y="692"/>
                </a:lnTo>
                <a:lnTo>
                  <a:pt x="6" y="763"/>
                </a:lnTo>
                <a:lnTo>
                  <a:pt x="27" y="832"/>
                </a:lnTo>
                <a:lnTo>
                  <a:pt x="61" y="896"/>
                </a:lnTo>
                <a:lnTo>
                  <a:pt x="108" y="954"/>
                </a:lnTo>
                <a:lnTo>
                  <a:pt x="135" y="981"/>
                </a:lnTo>
                <a:lnTo>
                  <a:pt x="276" y="840"/>
                </a:lnTo>
                <a:lnTo>
                  <a:pt x="250" y="813"/>
                </a:lnTo>
                <a:lnTo>
                  <a:pt x="212" y="756"/>
                </a:lnTo>
                <a:lnTo>
                  <a:pt x="199" y="692"/>
                </a:lnTo>
                <a:lnTo>
                  <a:pt x="212" y="627"/>
                </a:lnTo>
                <a:lnTo>
                  <a:pt x="250" y="570"/>
                </a:lnTo>
                <a:lnTo>
                  <a:pt x="570" y="250"/>
                </a:lnTo>
                <a:lnTo>
                  <a:pt x="596" y="228"/>
                </a:lnTo>
                <a:lnTo>
                  <a:pt x="625" y="213"/>
                </a:lnTo>
                <a:lnTo>
                  <a:pt x="657" y="203"/>
                </a:lnTo>
                <a:lnTo>
                  <a:pt x="691" y="200"/>
                </a:lnTo>
                <a:lnTo>
                  <a:pt x="725" y="203"/>
                </a:lnTo>
                <a:lnTo>
                  <a:pt x="757" y="213"/>
                </a:lnTo>
                <a:lnTo>
                  <a:pt x="787" y="228"/>
                </a:lnTo>
                <a:lnTo>
                  <a:pt x="813" y="250"/>
                </a:lnTo>
                <a:lnTo>
                  <a:pt x="845" y="282"/>
                </a:lnTo>
                <a:lnTo>
                  <a:pt x="927" y="200"/>
                </a:lnTo>
                <a:lnTo>
                  <a:pt x="986" y="141"/>
                </a:lnTo>
                <a:moveTo>
                  <a:pt x="1383" y="692"/>
                </a:moveTo>
                <a:lnTo>
                  <a:pt x="1376" y="621"/>
                </a:lnTo>
                <a:lnTo>
                  <a:pt x="1356" y="552"/>
                </a:lnTo>
                <a:lnTo>
                  <a:pt x="1322" y="487"/>
                </a:lnTo>
                <a:lnTo>
                  <a:pt x="1274" y="429"/>
                </a:lnTo>
                <a:lnTo>
                  <a:pt x="1242" y="397"/>
                </a:lnTo>
                <a:lnTo>
                  <a:pt x="1101" y="538"/>
                </a:lnTo>
                <a:lnTo>
                  <a:pt x="1133" y="570"/>
                </a:lnTo>
                <a:lnTo>
                  <a:pt x="1171" y="627"/>
                </a:lnTo>
                <a:lnTo>
                  <a:pt x="1183" y="692"/>
                </a:lnTo>
                <a:lnTo>
                  <a:pt x="1171" y="756"/>
                </a:lnTo>
                <a:lnTo>
                  <a:pt x="1133" y="813"/>
                </a:lnTo>
                <a:lnTo>
                  <a:pt x="813" y="1133"/>
                </a:lnTo>
                <a:lnTo>
                  <a:pt x="787" y="1155"/>
                </a:lnTo>
                <a:lnTo>
                  <a:pt x="757" y="1170"/>
                </a:lnTo>
                <a:lnTo>
                  <a:pt x="725" y="1180"/>
                </a:lnTo>
                <a:lnTo>
                  <a:pt x="691" y="1183"/>
                </a:lnTo>
                <a:lnTo>
                  <a:pt x="657" y="1180"/>
                </a:lnTo>
                <a:lnTo>
                  <a:pt x="625" y="1170"/>
                </a:lnTo>
                <a:lnTo>
                  <a:pt x="596" y="1155"/>
                </a:lnTo>
                <a:lnTo>
                  <a:pt x="570" y="1133"/>
                </a:lnTo>
                <a:lnTo>
                  <a:pt x="532" y="1096"/>
                </a:lnTo>
                <a:lnTo>
                  <a:pt x="391" y="1237"/>
                </a:lnTo>
                <a:lnTo>
                  <a:pt x="428" y="1275"/>
                </a:lnTo>
                <a:lnTo>
                  <a:pt x="485" y="1321"/>
                </a:lnTo>
                <a:lnTo>
                  <a:pt x="549" y="1355"/>
                </a:lnTo>
                <a:lnTo>
                  <a:pt x="618" y="1376"/>
                </a:lnTo>
                <a:lnTo>
                  <a:pt x="691" y="1383"/>
                </a:lnTo>
                <a:lnTo>
                  <a:pt x="765" y="1376"/>
                </a:lnTo>
                <a:lnTo>
                  <a:pt x="834" y="1355"/>
                </a:lnTo>
                <a:lnTo>
                  <a:pt x="898" y="1321"/>
                </a:lnTo>
                <a:lnTo>
                  <a:pt x="954" y="1275"/>
                </a:lnTo>
                <a:lnTo>
                  <a:pt x="1045" y="1183"/>
                </a:lnTo>
                <a:lnTo>
                  <a:pt x="1274" y="954"/>
                </a:lnTo>
                <a:lnTo>
                  <a:pt x="1322" y="896"/>
                </a:lnTo>
                <a:lnTo>
                  <a:pt x="1356" y="832"/>
                </a:lnTo>
                <a:lnTo>
                  <a:pt x="1376" y="763"/>
                </a:lnTo>
                <a:lnTo>
                  <a:pt x="1383" y="692"/>
                </a:lnTo>
              </a:path>
            </a:pathLst>
          </a:custGeom>
          <a:solidFill>
            <a:srgbClr val="004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AutoShape 6"/>
          <p:cNvSpPr>
            <a:spLocks/>
          </p:cNvSpPr>
          <p:nvPr userDrawn="1"/>
        </p:nvSpPr>
        <p:spPr bwMode="auto">
          <a:xfrm>
            <a:off x="4979035" y="4938818"/>
            <a:ext cx="878840" cy="878840"/>
          </a:xfrm>
          <a:custGeom>
            <a:avLst/>
            <a:gdLst>
              <a:gd name="T0" fmla="+- 0 4980 4361"/>
              <a:gd name="T1" fmla="*/ T0 w 1384"/>
              <a:gd name="T2" fmla="+- 0 2555 2548"/>
              <a:gd name="T3" fmla="*/ 2555 h 1384"/>
              <a:gd name="T4" fmla="+- 0 4847 4361"/>
              <a:gd name="T5" fmla="*/ T4 w 1384"/>
              <a:gd name="T6" fmla="+- 0 2610 2548"/>
              <a:gd name="T7" fmla="*/ 2610 h 1384"/>
              <a:gd name="T8" fmla="+- 0 4470 4361"/>
              <a:gd name="T9" fmla="*/ T8 w 1384"/>
              <a:gd name="T10" fmla="+- 0 2977 2548"/>
              <a:gd name="T11" fmla="*/ 2977 h 1384"/>
              <a:gd name="T12" fmla="+- 0 4389 4361"/>
              <a:gd name="T13" fmla="*/ T12 w 1384"/>
              <a:gd name="T14" fmla="+- 0 3100 2548"/>
              <a:gd name="T15" fmla="*/ 3100 h 1384"/>
              <a:gd name="T16" fmla="+- 0 4361 4361"/>
              <a:gd name="T17" fmla="*/ T16 w 1384"/>
              <a:gd name="T18" fmla="+- 0 3240 2548"/>
              <a:gd name="T19" fmla="*/ 3240 h 1384"/>
              <a:gd name="T20" fmla="+- 0 4389 4361"/>
              <a:gd name="T21" fmla="*/ T20 w 1384"/>
              <a:gd name="T22" fmla="+- 0 3380 2548"/>
              <a:gd name="T23" fmla="*/ 3380 h 1384"/>
              <a:gd name="T24" fmla="+- 0 4470 4361"/>
              <a:gd name="T25" fmla="*/ T24 w 1384"/>
              <a:gd name="T26" fmla="+- 0 3503 2548"/>
              <a:gd name="T27" fmla="*/ 3503 h 1384"/>
              <a:gd name="T28" fmla="+- 0 4847 4361"/>
              <a:gd name="T29" fmla="*/ T28 w 1384"/>
              <a:gd name="T30" fmla="+- 0 3869 2548"/>
              <a:gd name="T31" fmla="*/ 3869 h 1384"/>
              <a:gd name="T32" fmla="+- 0 4980 4361"/>
              <a:gd name="T33" fmla="*/ T32 w 1384"/>
              <a:gd name="T34" fmla="+- 0 3924 2548"/>
              <a:gd name="T35" fmla="*/ 3924 h 1384"/>
              <a:gd name="T36" fmla="+- 0 5126 4361"/>
              <a:gd name="T37" fmla="*/ T36 w 1384"/>
              <a:gd name="T38" fmla="+- 0 3924 2548"/>
              <a:gd name="T39" fmla="*/ 3924 h 1384"/>
              <a:gd name="T40" fmla="+- 0 5259 4361"/>
              <a:gd name="T41" fmla="*/ T40 w 1384"/>
              <a:gd name="T42" fmla="+- 0 3869 2548"/>
              <a:gd name="T43" fmla="*/ 3869 h 1384"/>
              <a:gd name="T44" fmla="+- 0 5407 4361"/>
              <a:gd name="T45" fmla="*/ T44 w 1384"/>
              <a:gd name="T46" fmla="+- 0 3732 2548"/>
              <a:gd name="T47" fmla="*/ 3732 h 1384"/>
              <a:gd name="T48" fmla="+- 0 5019 4361"/>
              <a:gd name="T49" fmla="*/ T48 w 1384"/>
              <a:gd name="T50" fmla="+- 0 3728 2548"/>
              <a:gd name="T51" fmla="*/ 3728 h 1384"/>
              <a:gd name="T52" fmla="+- 0 4958 4361"/>
              <a:gd name="T53" fmla="*/ T52 w 1384"/>
              <a:gd name="T54" fmla="+- 0 3703 2548"/>
              <a:gd name="T55" fmla="*/ 3703 h 1384"/>
              <a:gd name="T56" fmla="+- 0 4611 4361"/>
              <a:gd name="T57" fmla="*/ T56 w 1384"/>
              <a:gd name="T58" fmla="+- 0 3361 2548"/>
              <a:gd name="T59" fmla="*/ 3361 h 1384"/>
              <a:gd name="T60" fmla="+- 0 4561 4361"/>
              <a:gd name="T61" fmla="*/ T60 w 1384"/>
              <a:gd name="T62" fmla="+- 0 3240 2548"/>
              <a:gd name="T63" fmla="*/ 3240 h 1384"/>
              <a:gd name="T64" fmla="+- 0 4611 4361"/>
              <a:gd name="T65" fmla="*/ T64 w 1384"/>
              <a:gd name="T66" fmla="+- 0 3118 2548"/>
              <a:gd name="T67" fmla="*/ 3118 h 1384"/>
              <a:gd name="T68" fmla="+- 0 4958 4361"/>
              <a:gd name="T69" fmla="*/ T68 w 1384"/>
              <a:gd name="T70" fmla="+- 0 2777 2548"/>
              <a:gd name="T71" fmla="*/ 2777 h 1384"/>
              <a:gd name="T72" fmla="+- 0 5019 4361"/>
              <a:gd name="T73" fmla="*/ T72 w 1384"/>
              <a:gd name="T74" fmla="+- 0 2751 2548"/>
              <a:gd name="T75" fmla="*/ 2751 h 1384"/>
              <a:gd name="T76" fmla="+- 0 5289 4361"/>
              <a:gd name="T77" fmla="*/ T76 w 1384"/>
              <a:gd name="T78" fmla="+- 0 2748 2548"/>
              <a:gd name="T79" fmla="*/ 2748 h 1384"/>
              <a:gd name="T80" fmla="+- 0 5316 4361"/>
              <a:gd name="T81" fmla="*/ T80 w 1384"/>
              <a:gd name="T82" fmla="+- 0 2657 2548"/>
              <a:gd name="T83" fmla="*/ 2657 h 1384"/>
              <a:gd name="T84" fmla="+- 0 5196 4361"/>
              <a:gd name="T85" fmla="*/ T84 w 1384"/>
              <a:gd name="T86" fmla="+- 0 2576 2548"/>
              <a:gd name="T87" fmla="*/ 2576 h 1384"/>
              <a:gd name="T88" fmla="+- 0 5053 4361"/>
              <a:gd name="T89" fmla="*/ T88 w 1384"/>
              <a:gd name="T90" fmla="+- 0 2548 2548"/>
              <a:gd name="T91" fmla="*/ 2548 h 1384"/>
              <a:gd name="T92" fmla="+- 0 5463 4361"/>
              <a:gd name="T93" fmla="*/ T92 w 1384"/>
              <a:gd name="T94" fmla="+- 0 3086 2548"/>
              <a:gd name="T95" fmla="*/ 3086 h 1384"/>
              <a:gd name="T96" fmla="+- 0 5533 4361"/>
              <a:gd name="T97" fmla="*/ T96 w 1384"/>
              <a:gd name="T98" fmla="+- 0 3175 2548"/>
              <a:gd name="T99" fmla="*/ 3175 h 1384"/>
              <a:gd name="T100" fmla="+- 0 5533 4361"/>
              <a:gd name="T101" fmla="*/ T100 w 1384"/>
              <a:gd name="T102" fmla="+- 0 3304 2548"/>
              <a:gd name="T103" fmla="*/ 3304 h 1384"/>
              <a:gd name="T104" fmla="+- 0 5175 4361"/>
              <a:gd name="T105" fmla="*/ T104 w 1384"/>
              <a:gd name="T106" fmla="+- 0 3682 2548"/>
              <a:gd name="T107" fmla="*/ 3682 h 1384"/>
              <a:gd name="T108" fmla="+- 0 5119 4361"/>
              <a:gd name="T109" fmla="*/ T108 w 1384"/>
              <a:gd name="T110" fmla="+- 0 3719 2548"/>
              <a:gd name="T111" fmla="*/ 3719 h 1384"/>
              <a:gd name="T112" fmla="+- 0 5053 4361"/>
              <a:gd name="T113" fmla="*/ T112 w 1384"/>
              <a:gd name="T114" fmla="+- 0 3732 2548"/>
              <a:gd name="T115" fmla="*/ 3732 h 1384"/>
              <a:gd name="T116" fmla="+- 0 5636 4361"/>
              <a:gd name="T117" fmla="*/ T116 w 1384"/>
              <a:gd name="T118" fmla="+- 0 3503 2548"/>
              <a:gd name="T119" fmla="*/ 3503 h 1384"/>
              <a:gd name="T120" fmla="+- 0 5718 4361"/>
              <a:gd name="T121" fmla="*/ T120 w 1384"/>
              <a:gd name="T122" fmla="+- 0 3380 2548"/>
              <a:gd name="T123" fmla="*/ 3380 h 1384"/>
              <a:gd name="T124" fmla="+- 0 5745 4361"/>
              <a:gd name="T125" fmla="*/ T124 w 1384"/>
              <a:gd name="T126" fmla="+- 0 3240 2548"/>
              <a:gd name="T127" fmla="*/ 3240 h 1384"/>
              <a:gd name="T128" fmla="+- 0 5718 4361"/>
              <a:gd name="T129" fmla="*/ T128 w 1384"/>
              <a:gd name="T130" fmla="+- 0 3100 2548"/>
              <a:gd name="T131" fmla="*/ 3100 h 1384"/>
              <a:gd name="T132" fmla="+- 0 5636 4361"/>
              <a:gd name="T133" fmla="*/ T132 w 1384"/>
              <a:gd name="T134" fmla="+- 0 2977 2548"/>
              <a:gd name="T135" fmla="*/ 2977 h 1384"/>
              <a:gd name="T136" fmla="+- 0 5289 4361"/>
              <a:gd name="T137" fmla="*/ T136 w 1384"/>
              <a:gd name="T138" fmla="+- 0 2748 2548"/>
              <a:gd name="T139" fmla="*/ 2748 h 1384"/>
              <a:gd name="T140" fmla="+- 0 5087 4361"/>
              <a:gd name="T141" fmla="*/ T140 w 1384"/>
              <a:gd name="T142" fmla="+- 0 2751 2548"/>
              <a:gd name="T143" fmla="*/ 2751 h 1384"/>
              <a:gd name="T144" fmla="+- 0 5149 4361"/>
              <a:gd name="T145" fmla="*/ T144 w 1384"/>
              <a:gd name="T146" fmla="+- 0 2777 2548"/>
              <a:gd name="T147" fmla="*/ 2777 h 1384"/>
              <a:gd name="T148" fmla="+- 0 5207 4361"/>
              <a:gd name="T149" fmla="*/ T148 w 1384"/>
              <a:gd name="T150" fmla="+- 0 2830 2548"/>
              <a:gd name="T151" fmla="*/ 2830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692" y="0"/>
                </a:moveTo>
                <a:lnTo>
                  <a:pt x="619" y="7"/>
                </a:lnTo>
                <a:lnTo>
                  <a:pt x="550" y="28"/>
                </a:lnTo>
                <a:lnTo>
                  <a:pt x="486" y="62"/>
                </a:lnTo>
                <a:lnTo>
                  <a:pt x="429" y="109"/>
                </a:lnTo>
                <a:lnTo>
                  <a:pt x="109" y="429"/>
                </a:lnTo>
                <a:lnTo>
                  <a:pt x="62" y="487"/>
                </a:lnTo>
                <a:lnTo>
                  <a:pt x="28" y="552"/>
                </a:lnTo>
                <a:lnTo>
                  <a:pt x="7" y="621"/>
                </a:lnTo>
                <a:lnTo>
                  <a:pt x="0" y="692"/>
                </a:lnTo>
                <a:lnTo>
                  <a:pt x="7" y="763"/>
                </a:lnTo>
                <a:lnTo>
                  <a:pt x="28" y="832"/>
                </a:lnTo>
                <a:lnTo>
                  <a:pt x="62" y="896"/>
                </a:lnTo>
                <a:lnTo>
                  <a:pt x="109" y="955"/>
                </a:lnTo>
                <a:lnTo>
                  <a:pt x="429" y="1275"/>
                </a:lnTo>
                <a:lnTo>
                  <a:pt x="486" y="1321"/>
                </a:lnTo>
                <a:lnTo>
                  <a:pt x="550" y="1355"/>
                </a:lnTo>
                <a:lnTo>
                  <a:pt x="619" y="1376"/>
                </a:lnTo>
                <a:lnTo>
                  <a:pt x="692" y="1383"/>
                </a:lnTo>
                <a:lnTo>
                  <a:pt x="765" y="1376"/>
                </a:lnTo>
                <a:lnTo>
                  <a:pt x="835" y="1355"/>
                </a:lnTo>
                <a:lnTo>
                  <a:pt x="898" y="1321"/>
                </a:lnTo>
                <a:lnTo>
                  <a:pt x="955" y="1275"/>
                </a:lnTo>
                <a:lnTo>
                  <a:pt x="1046" y="1184"/>
                </a:lnTo>
                <a:lnTo>
                  <a:pt x="692" y="1184"/>
                </a:lnTo>
                <a:lnTo>
                  <a:pt x="658" y="1180"/>
                </a:lnTo>
                <a:lnTo>
                  <a:pt x="626" y="1171"/>
                </a:lnTo>
                <a:lnTo>
                  <a:pt x="597" y="1155"/>
                </a:lnTo>
                <a:lnTo>
                  <a:pt x="571" y="1134"/>
                </a:lnTo>
                <a:lnTo>
                  <a:pt x="250" y="813"/>
                </a:lnTo>
                <a:lnTo>
                  <a:pt x="213" y="756"/>
                </a:lnTo>
                <a:lnTo>
                  <a:pt x="200" y="692"/>
                </a:lnTo>
                <a:lnTo>
                  <a:pt x="213" y="627"/>
                </a:lnTo>
                <a:lnTo>
                  <a:pt x="250" y="570"/>
                </a:lnTo>
                <a:lnTo>
                  <a:pt x="571" y="250"/>
                </a:lnTo>
                <a:lnTo>
                  <a:pt x="597" y="229"/>
                </a:lnTo>
                <a:lnTo>
                  <a:pt x="626" y="213"/>
                </a:lnTo>
                <a:lnTo>
                  <a:pt x="658" y="203"/>
                </a:lnTo>
                <a:lnTo>
                  <a:pt x="692" y="200"/>
                </a:lnTo>
                <a:lnTo>
                  <a:pt x="928" y="200"/>
                </a:lnTo>
                <a:lnTo>
                  <a:pt x="987" y="141"/>
                </a:lnTo>
                <a:lnTo>
                  <a:pt x="955" y="109"/>
                </a:lnTo>
                <a:lnTo>
                  <a:pt x="898" y="62"/>
                </a:lnTo>
                <a:lnTo>
                  <a:pt x="835" y="28"/>
                </a:lnTo>
                <a:lnTo>
                  <a:pt x="765" y="7"/>
                </a:lnTo>
                <a:lnTo>
                  <a:pt x="692" y="0"/>
                </a:lnTo>
                <a:close/>
                <a:moveTo>
                  <a:pt x="1243" y="397"/>
                </a:moveTo>
                <a:lnTo>
                  <a:pt x="1102" y="538"/>
                </a:lnTo>
                <a:lnTo>
                  <a:pt x="1134" y="570"/>
                </a:lnTo>
                <a:lnTo>
                  <a:pt x="1172" y="627"/>
                </a:lnTo>
                <a:lnTo>
                  <a:pt x="1184" y="692"/>
                </a:lnTo>
                <a:lnTo>
                  <a:pt x="1172" y="756"/>
                </a:lnTo>
                <a:lnTo>
                  <a:pt x="1134" y="813"/>
                </a:lnTo>
                <a:lnTo>
                  <a:pt x="814" y="1134"/>
                </a:lnTo>
                <a:lnTo>
                  <a:pt x="788" y="1155"/>
                </a:lnTo>
                <a:lnTo>
                  <a:pt x="758" y="1171"/>
                </a:lnTo>
                <a:lnTo>
                  <a:pt x="726" y="1180"/>
                </a:lnTo>
                <a:lnTo>
                  <a:pt x="692" y="1184"/>
                </a:lnTo>
                <a:lnTo>
                  <a:pt x="1046" y="1184"/>
                </a:lnTo>
                <a:lnTo>
                  <a:pt x="1275" y="955"/>
                </a:lnTo>
                <a:lnTo>
                  <a:pt x="1323" y="896"/>
                </a:lnTo>
                <a:lnTo>
                  <a:pt x="1357" y="832"/>
                </a:lnTo>
                <a:lnTo>
                  <a:pt x="1377" y="763"/>
                </a:lnTo>
                <a:lnTo>
                  <a:pt x="1384" y="692"/>
                </a:lnTo>
                <a:lnTo>
                  <a:pt x="1377" y="621"/>
                </a:lnTo>
                <a:lnTo>
                  <a:pt x="1357" y="552"/>
                </a:lnTo>
                <a:lnTo>
                  <a:pt x="1323" y="487"/>
                </a:lnTo>
                <a:lnTo>
                  <a:pt x="1275" y="429"/>
                </a:lnTo>
                <a:lnTo>
                  <a:pt x="1243" y="397"/>
                </a:lnTo>
                <a:close/>
                <a:moveTo>
                  <a:pt x="928" y="200"/>
                </a:moveTo>
                <a:lnTo>
                  <a:pt x="692" y="200"/>
                </a:lnTo>
                <a:lnTo>
                  <a:pt x="726" y="203"/>
                </a:lnTo>
                <a:lnTo>
                  <a:pt x="758" y="213"/>
                </a:lnTo>
                <a:lnTo>
                  <a:pt x="788" y="229"/>
                </a:lnTo>
                <a:lnTo>
                  <a:pt x="814" y="250"/>
                </a:lnTo>
                <a:lnTo>
                  <a:pt x="846" y="282"/>
                </a:lnTo>
                <a:lnTo>
                  <a:pt x="928" y="200"/>
                </a:lnTo>
                <a:close/>
              </a:path>
            </a:pathLst>
          </a:custGeom>
          <a:solidFill>
            <a:srgbClr val="A0C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AutoShape 5"/>
          <p:cNvSpPr>
            <a:spLocks/>
          </p:cNvSpPr>
          <p:nvPr userDrawn="1"/>
        </p:nvSpPr>
        <p:spPr bwMode="auto">
          <a:xfrm>
            <a:off x="6334125" y="4937548"/>
            <a:ext cx="878840" cy="878840"/>
          </a:xfrm>
          <a:custGeom>
            <a:avLst/>
            <a:gdLst>
              <a:gd name="T0" fmla="+- 0 6892 6495"/>
              <a:gd name="T1" fmla="*/ T0 w 1384"/>
              <a:gd name="T2" fmla="+- 0 3789 2547"/>
              <a:gd name="T3" fmla="*/ 3789 h 1384"/>
              <a:gd name="T4" fmla="+- 0 6981 6495"/>
              <a:gd name="T5" fmla="*/ T4 w 1384"/>
              <a:gd name="T6" fmla="+- 0 3868 2547"/>
              <a:gd name="T7" fmla="*/ 3868 h 1384"/>
              <a:gd name="T8" fmla="+- 0 7114 6495"/>
              <a:gd name="T9" fmla="*/ T8 w 1384"/>
              <a:gd name="T10" fmla="+- 0 3923 2547"/>
              <a:gd name="T11" fmla="*/ 3923 h 1384"/>
              <a:gd name="T12" fmla="+- 0 7260 6495"/>
              <a:gd name="T13" fmla="*/ T12 w 1384"/>
              <a:gd name="T14" fmla="+- 0 3923 2547"/>
              <a:gd name="T15" fmla="*/ 3923 h 1384"/>
              <a:gd name="T16" fmla="+- 0 7393 6495"/>
              <a:gd name="T17" fmla="*/ T16 w 1384"/>
              <a:gd name="T18" fmla="+- 0 3868 2547"/>
              <a:gd name="T19" fmla="*/ 3868 h 1384"/>
              <a:gd name="T20" fmla="+- 0 7541 6495"/>
              <a:gd name="T21" fmla="*/ T20 w 1384"/>
              <a:gd name="T22" fmla="+- 0 3730 2547"/>
              <a:gd name="T23" fmla="*/ 3730 h 1384"/>
              <a:gd name="T24" fmla="+- 0 7153 6495"/>
              <a:gd name="T25" fmla="*/ T24 w 1384"/>
              <a:gd name="T26" fmla="+- 0 3727 2547"/>
              <a:gd name="T27" fmla="*/ 3727 h 1384"/>
              <a:gd name="T28" fmla="+- 0 7091 6495"/>
              <a:gd name="T29" fmla="*/ T28 w 1384"/>
              <a:gd name="T30" fmla="+- 0 3702 2547"/>
              <a:gd name="T31" fmla="*/ 3702 h 1384"/>
              <a:gd name="T32" fmla="+- 0 7033 6495"/>
              <a:gd name="T33" fmla="*/ T32 w 1384"/>
              <a:gd name="T34" fmla="+- 0 3648 2547"/>
              <a:gd name="T35" fmla="*/ 3648 h 1384"/>
              <a:gd name="T36" fmla="+- 0 7187 6495"/>
              <a:gd name="T37" fmla="*/ T36 w 1384"/>
              <a:gd name="T38" fmla="+- 0 2747 2547"/>
              <a:gd name="T39" fmla="*/ 2747 h 1384"/>
              <a:gd name="T40" fmla="+- 0 7253 6495"/>
              <a:gd name="T41" fmla="*/ T40 w 1384"/>
              <a:gd name="T42" fmla="+- 0 2760 2547"/>
              <a:gd name="T43" fmla="*/ 2760 h 1384"/>
              <a:gd name="T44" fmla="+- 0 7308 6495"/>
              <a:gd name="T45" fmla="*/ T44 w 1384"/>
              <a:gd name="T46" fmla="+- 0 2797 2547"/>
              <a:gd name="T47" fmla="*/ 2797 h 1384"/>
              <a:gd name="T48" fmla="+- 0 7666 6495"/>
              <a:gd name="T49" fmla="*/ T48 w 1384"/>
              <a:gd name="T50" fmla="+- 0 3174 2547"/>
              <a:gd name="T51" fmla="*/ 3174 h 1384"/>
              <a:gd name="T52" fmla="+- 0 7666 6495"/>
              <a:gd name="T53" fmla="*/ T52 w 1384"/>
              <a:gd name="T54" fmla="+- 0 3303 2547"/>
              <a:gd name="T55" fmla="*/ 3303 h 1384"/>
              <a:gd name="T56" fmla="+- 0 7308 6495"/>
              <a:gd name="T57" fmla="*/ T56 w 1384"/>
              <a:gd name="T58" fmla="+- 0 3680 2547"/>
              <a:gd name="T59" fmla="*/ 3680 h 1384"/>
              <a:gd name="T60" fmla="+- 0 7253 6495"/>
              <a:gd name="T61" fmla="*/ T60 w 1384"/>
              <a:gd name="T62" fmla="+- 0 3717 2547"/>
              <a:gd name="T63" fmla="*/ 3717 h 1384"/>
              <a:gd name="T64" fmla="+- 0 7187 6495"/>
              <a:gd name="T65" fmla="*/ T64 w 1384"/>
              <a:gd name="T66" fmla="+- 0 3730 2547"/>
              <a:gd name="T67" fmla="*/ 3730 h 1384"/>
              <a:gd name="T68" fmla="+- 0 7770 6495"/>
              <a:gd name="T69" fmla="*/ T68 w 1384"/>
              <a:gd name="T70" fmla="+- 0 3501 2547"/>
              <a:gd name="T71" fmla="*/ 3501 h 1384"/>
              <a:gd name="T72" fmla="+- 0 7851 6495"/>
              <a:gd name="T73" fmla="*/ T72 w 1384"/>
              <a:gd name="T74" fmla="+- 0 3378 2547"/>
              <a:gd name="T75" fmla="*/ 3378 h 1384"/>
              <a:gd name="T76" fmla="+- 0 7879 6495"/>
              <a:gd name="T77" fmla="*/ T76 w 1384"/>
              <a:gd name="T78" fmla="+- 0 3238 2547"/>
              <a:gd name="T79" fmla="*/ 3238 h 1384"/>
              <a:gd name="T80" fmla="+- 0 7851 6495"/>
              <a:gd name="T81" fmla="*/ T80 w 1384"/>
              <a:gd name="T82" fmla="+- 0 3099 2547"/>
              <a:gd name="T83" fmla="*/ 3099 h 1384"/>
              <a:gd name="T84" fmla="+- 0 7770 6495"/>
              <a:gd name="T85" fmla="*/ T84 w 1384"/>
              <a:gd name="T86" fmla="+- 0 2976 2547"/>
              <a:gd name="T87" fmla="*/ 2976 h 1384"/>
              <a:gd name="T88" fmla="+- 0 7187 6495"/>
              <a:gd name="T89" fmla="*/ T88 w 1384"/>
              <a:gd name="T90" fmla="+- 0 2547 2547"/>
              <a:gd name="T91" fmla="*/ 2547 h 1384"/>
              <a:gd name="T92" fmla="+- 0 7044 6495"/>
              <a:gd name="T93" fmla="*/ T92 w 1384"/>
              <a:gd name="T94" fmla="+- 0 2575 2547"/>
              <a:gd name="T95" fmla="*/ 2575 h 1384"/>
              <a:gd name="T96" fmla="+- 0 6924 6495"/>
              <a:gd name="T97" fmla="*/ T96 w 1384"/>
              <a:gd name="T98" fmla="+- 0 2655 2547"/>
              <a:gd name="T99" fmla="*/ 2655 h 1384"/>
              <a:gd name="T100" fmla="+- 0 6556 6495"/>
              <a:gd name="T101" fmla="*/ T100 w 1384"/>
              <a:gd name="T102" fmla="+- 0 3034 2547"/>
              <a:gd name="T103" fmla="*/ 3034 h 1384"/>
              <a:gd name="T104" fmla="+- 0 6502 6495"/>
              <a:gd name="T105" fmla="*/ T104 w 1384"/>
              <a:gd name="T106" fmla="+- 0 3167 2547"/>
              <a:gd name="T107" fmla="*/ 3167 h 1384"/>
              <a:gd name="T108" fmla="+- 0 6502 6495"/>
              <a:gd name="T109" fmla="*/ T108 w 1384"/>
              <a:gd name="T110" fmla="+- 0 3309 2547"/>
              <a:gd name="T111" fmla="*/ 3309 h 1384"/>
              <a:gd name="T112" fmla="+- 0 6556 6495"/>
              <a:gd name="T113" fmla="*/ T112 w 1384"/>
              <a:gd name="T114" fmla="+- 0 3443 2547"/>
              <a:gd name="T115" fmla="*/ 3443 h 1384"/>
              <a:gd name="T116" fmla="+- 0 6630 6495"/>
              <a:gd name="T117" fmla="*/ T116 w 1384"/>
              <a:gd name="T118" fmla="+- 0 3527 2547"/>
              <a:gd name="T119" fmla="*/ 3527 h 1384"/>
              <a:gd name="T120" fmla="+- 0 6745 6495"/>
              <a:gd name="T121" fmla="*/ T120 w 1384"/>
              <a:gd name="T122" fmla="+- 0 3360 2547"/>
              <a:gd name="T123" fmla="*/ 3360 h 1384"/>
              <a:gd name="T124" fmla="+- 0 6695 6495"/>
              <a:gd name="T125" fmla="*/ T124 w 1384"/>
              <a:gd name="T126" fmla="+- 0 3238 2547"/>
              <a:gd name="T127" fmla="*/ 3238 h 1384"/>
              <a:gd name="T128" fmla="+- 0 6745 6495"/>
              <a:gd name="T129" fmla="*/ T128 w 1384"/>
              <a:gd name="T130" fmla="+- 0 3117 2547"/>
              <a:gd name="T131" fmla="*/ 3117 h 1384"/>
              <a:gd name="T132" fmla="+- 0 7091 6495"/>
              <a:gd name="T133" fmla="*/ T132 w 1384"/>
              <a:gd name="T134" fmla="+- 0 2775 2547"/>
              <a:gd name="T135" fmla="*/ 2775 h 1384"/>
              <a:gd name="T136" fmla="+- 0 7153 6495"/>
              <a:gd name="T137" fmla="*/ T136 w 1384"/>
              <a:gd name="T138" fmla="+- 0 2750 2547"/>
              <a:gd name="T139" fmla="*/ 2750 h 1384"/>
              <a:gd name="T140" fmla="+- 0 7541 6495"/>
              <a:gd name="T141" fmla="*/ T140 w 1384"/>
              <a:gd name="T142" fmla="+- 0 2747 2547"/>
              <a:gd name="T143" fmla="*/ 2747 h 1384"/>
              <a:gd name="T144" fmla="+- 0 7393 6495"/>
              <a:gd name="T145" fmla="*/ T144 w 1384"/>
              <a:gd name="T146" fmla="+- 0 2609 2547"/>
              <a:gd name="T147" fmla="*/ 2609 h 1384"/>
              <a:gd name="T148" fmla="+- 0 7260 6495"/>
              <a:gd name="T149" fmla="*/ T148 w 1384"/>
              <a:gd name="T150" fmla="+- 0 2554 2547"/>
              <a:gd name="T151" fmla="*/ 2554 h 13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384" h="1384">
                <a:moveTo>
                  <a:pt x="538" y="1101"/>
                </a:moveTo>
                <a:lnTo>
                  <a:pt x="397" y="1242"/>
                </a:lnTo>
                <a:lnTo>
                  <a:pt x="429" y="1275"/>
                </a:lnTo>
                <a:lnTo>
                  <a:pt x="486" y="1321"/>
                </a:lnTo>
                <a:lnTo>
                  <a:pt x="549" y="1355"/>
                </a:lnTo>
                <a:lnTo>
                  <a:pt x="619" y="1376"/>
                </a:lnTo>
                <a:lnTo>
                  <a:pt x="692" y="1383"/>
                </a:lnTo>
                <a:lnTo>
                  <a:pt x="765" y="1376"/>
                </a:lnTo>
                <a:lnTo>
                  <a:pt x="834" y="1355"/>
                </a:lnTo>
                <a:lnTo>
                  <a:pt x="898" y="1321"/>
                </a:lnTo>
                <a:lnTo>
                  <a:pt x="955" y="1275"/>
                </a:lnTo>
                <a:lnTo>
                  <a:pt x="1046" y="1183"/>
                </a:lnTo>
                <a:lnTo>
                  <a:pt x="692" y="1183"/>
                </a:lnTo>
                <a:lnTo>
                  <a:pt x="658" y="1180"/>
                </a:lnTo>
                <a:lnTo>
                  <a:pt x="626" y="1170"/>
                </a:lnTo>
                <a:lnTo>
                  <a:pt x="596" y="1155"/>
                </a:lnTo>
                <a:lnTo>
                  <a:pt x="570" y="1133"/>
                </a:lnTo>
                <a:lnTo>
                  <a:pt x="538" y="1101"/>
                </a:lnTo>
                <a:close/>
                <a:moveTo>
                  <a:pt x="1046" y="200"/>
                </a:moveTo>
                <a:lnTo>
                  <a:pt x="692" y="200"/>
                </a:lnTo>
                <a:lnTo>
                  <a:pt x="726" y="203"/>
                </a:lnTo>
                <a:lnTo>
                  <a:pt x="758" y="213"/>
                </a:lnTo>
                <a:lnTo>
                  <a:pt x="787" y="228"/>
                </a:lnTo>
                <a:lnTo>
                  <a:pt x="813" y="250"/>
                </a:lnTo>
                <a:lnTo>
                  <a:pt x="1134" y="570"/>
                </a:lnTo>
                <a:lnTo>
                  <a:pt x="1171" y="627"/>
                </a:lnTo>
                <a:lnTo>
                  <a:pt x="1184" y="691"/>
                </a:lnTo>
                <a:lnTo>
                  <a:pt x="1171" y="756"/>
                </a:lnTo>
                <a:lnTo>
                  <a:pt x="1134" y="813"/>
                </a:lnTo>
                <a:lnTo>
                  <a:pt x="813" y="1133"/>
                </a:lnTo>
                <a:lnTo>
                  <a:pt x="787" y="1155"/>
                </a:lnTo>
                <a:lnTo>
                  <a:pt x="758" y="1170"/>
                </a:lnTo>
                <a:lnTo>
                  <a:pt x="726" y="1180"/>
                </a:lnTo>
                <a:lnTo>
                  <a:pt x="692" y="1183"/>
                </a:lnTo>
                <a:lnTo>
                  <a:pt x="1046" y="1183"/>
                </a:lnTo>
                <a:lnTo>
                  <a:pt x="1275" y="954"/>
                </a:lnTo>
                <a:lnTo>
                  <a:pt x="1322" y="896"/>
                </a:lnTo>
                <a:lnTo>
                  <a:pt x="1356" y="831"/>
                </a:lnTo>
                <a:lnTo>
                  <a:pt x="1377" y="762"/>
                </a:lnTo>
                <a:lnTo>
                  <a:pt x="1384" y="691"/>
                </a:lnTo>
                <a:lnTo>
                  <a:pt x="1377" y="620"/>
                </a:lnTo>
                <a:lnTo>
                  <a:pt x="1356" y="552"/>
                </a:lnTo>
                <a:lnTo>
                  <a:pt x="1322" y="487"/>
                </a:lnTo>
                <a:lnTo>
                  <a:pt x="1275" y="429"/>
                </a:lnTo>
                <a:lnTo>
                  <a:pt x="1046" y="200"/>
                </a:lnTo>
                <a:close/>
                <a:moveTo>
                  <a:pt x="692" y="0"/>
                </a:moveTo>
                <a:lnTo>
                  <a:pt x="619" y="7"/>
                </a:lnTo>
                <a:lnTo>
                  <a:pt x="549" y="28"/>
                </a:lnTo>
                <a:lnTo>
                  <a:pt x="486" y="62"/>
                </a:lnTo>
                <a:lnTo>
                  <a:pt x="429" y="108"/>
                </a:lnTo>
                <a:lnTo>
                  <a:pt x="109" y="429"/>
                </a:lnTo>
                <a:lnTo>
                  <a:pt x="61" y="487"/>
                </a:lnTo>
                <a:lnTo>
                  <a:pt x="27" y="552"/>
                </a:lnTo>
                <a:lnTo>
                  <a:pt x="7" y="620"/>
                </a:lnTo>
                <a:lnTo>
                  <a:pt x="0" y="691"/>
                </a:lnTo>
                <a:lnTo>
                  <a:pt x="7" y="762"/>
                </a:lnTo>
                <a:lnTo>
                  <a:pt x="27" y="831"/>
                </a:lnTo>
                <a:lnTo>
                  <a:pt x="61" y="896"/>
                </a:lnTo>
                <a:lnTo>
                  <a:pt x="109" y="954"/>
                </a:lnTo>
                <a:lnTo>
                  <a:pt x="135" y="980"/>
                </a:lnTo>
                <a:lnTo>
                  <a:pt x="276" y="839"/>
                </a:lnTo>
                <a:lnTo>
                  <a:pt x="250" y="813"/>
                </a:lnTo>
                <a:lnTo>
                  <a:pt x="212" y="756"/>
                </a:lnTo>
                <a:lnTo>
                  <a:pt x="200" y="691"/>
                </a:lnTo>
                <a:lnTo>
                  <a:pt x="212" y="627"/>
                </a:lnTo>
                <a:lnTo>
                  <a:pt x="250" y="570"/>
                </a:lnTo>
                <a:lnTo>
                  <a:pt x="570" y="250"/>
                </a:lnTo>
                <a:lnTo>
                  <a:pt x="596" y="228"/>
                </a:lnTo>
                <a:lnTo>
                  <a:pt x="626" y="213"/>
                </a:lnTo>
                <a:lnTo>
                  <a:pt x="658" y="203"/>
                </a:lnTo>
                <a:lnTo>
                  <a:pt x="692" y="200"/>
                </a:lnTo>
                <a:lnTo>
                  <a:pt x="1046" y="200"/>
                </a:lnTo>
                <a:lnTo>
                  <a:pt x="955" y="108"/>
                </a:lnTo>
                <a:lnTo>
                  <a:pt x="898" y="62"/>
                </a:lnTo>
                <a:lnTo>
                  <a:pt x="834" y="28"/>
                </a:lnTo>
                <a:lnTo>
                  <a:pt x="765" y="7"/>
                </a:lnTo>
                <a:lnTo>
                  <a:pt x="692" y="0"/>
                </a:lnTo>
                <a:close/>
              </a:path>
            </a:pathLst>
          </a:custGeom>
          <a:solidFill>
            <a:srgbClr val="00A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523785" y="6158666"/>
            <a:ext cx="71444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400" b="1" spc="50" dirty="0">
              <a:solidFill>
                <a:srgbClr val="003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spc="50" dirty="0">
                <a:solidFill>
                  <a:srgbClr val="003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b="1" spc="50" baseline="0" dirty="0">
                <a:solidFill>
                  <a:srgbClr val="003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BETWEEN YOU AND MEDICARE</a:t>
            </a:r>
            <a:endParaRPr lang="en-US" sz="1400" b="1" spc="50" dirty="0">
              <a:solidFill>
                <a:srgbClr val="003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20" dirty="0">
              <a:solidFill>
                <a:schemeClr val="accent3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  <a:p>
            <a:pPr algn="ctr"/>
            <a:endParaRPr lang="en-US" sz="1400" b="1" spc="20" dirty="0">
              <a:solidFill>
                <a:schemeClr val="accent3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1850" y="3029631"/>
            <a:ext cx="10515600" cy="79873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00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EF9A-E01E-4C60-B2C2-1C31940719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94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6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2934AB-B0E1-4247-9E39-C63DEBC709F5}"/>
              </a:ext>
            </a:extLst>
          </p:cNvPr>
          <p:cNvSpPr/>
          <p:nvPr userDrawn="1"/>
        </p:nvSpPr>
        <p:spPr>
          <a:xfrm>
            <a:off x="1219200" y="1148081"/>
            <a:ext cx="9699413" cy="4378959"/>
          </a:xfrm>
          <a:prstGeom prst="rect">
            <a:avLst/>
          </a:prstGeom>
          <a:noFill/>
          <a:ln w="635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75" dirty="0">
              <a:solidFill>
                <a:srgbClr val="0048A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42D2-EC25-F741-B326-3036018D8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2697" y="1950726"/>
            <a:ext cx="9035626" cy="3251200"/>
          </a:xfrm>
          <a:prstGeom prst="rect">
            <a:avLst/>
          </a:prstGeom>
        </p:spPr>
        <p:txBody>
          <a:bodyPr/>
          <a:lstStyle>
            <a:lvl1pPr marL="0" marR="0" indent="0" algn="ctr" defTabSz="609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 pitchFamily="2" charset="0"/>
              </a:defRPr>
            </a:lvl1pPr>
          </a:lstStyle>
          <a:p>
            <a:pPr marL="0" marR="0" lvl="0" indent="0" algn="ctr" defTabSz="609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1" b="0" i="0">
                <a:latin typeface="Arial" panose="020B0604020202020204" pitchFamily="34" charset="0"/>
                <a:cs typeface="Arial" panose="020B0604020202020204" pitchFamily="34" charset="0"/>
              </a:rPr>
              <a:t>Insert your quotation here to start or </a:t>
            </a:r>
            <a:br>
              <a:rPr lang="en-US" sz="3201" b="0" i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1" b="0" i="0">
                <a:latin typeface="Arial" panose="020B0604020202020204" pitchFamily="34" charset="0"/>
                <a:cs typeface="Arial" panose="020B0604020202020204" pitchFamily="34" charset="0"/>
              </a:rPr>
              <a:t>to end your presentation</a:t>
            </a:r>
          </a:p>
          <a:p>
            <a:pPr marL="0" indent="0" algn="ctr">
              <a:buNone/>
            </a:pPr>
            <a:endParaRPr lang="en-US" sz="3201" i="1">
              <a:latin typeface="Adobe Garamond Pro" panose="02020502060506020403" pitchFamily="18" charset="77"/>
            </a:endParaRPr>
          </a:p>
          <a:p>
            <a:pPr marL="0" indent="0" algn="ctr">
              <a:buNone/>
            </a:pPr>
            <a:r>
              <a:rPr lang="en-US" sz="3733" i="1">
                <a:latin typeface="Adobe Garamond Pro" panose="02020502060506020403" pitchFamily="18" charset="77"/>
              </a:rPr>
              <a:t>“Quotations are commonly printed as a means </a:t>
            </a:r>
            <a:br>
              <a:rPr lang="en-US" sz="3733" i="1">
                <a:latin typeface="Adobe Garamond Pro" panose="02020502060506020403" pitchFamily="18" charset="77"/>
              </a:rPr>
            </a:br>
            <a:r>
              <a:rPr lang="en-US" sz="3733" i="1">
                <a:latin typeface="Adobe Garamond Pro" panose="02020502060506020403" pitchFamily="18" charset="77"/>
              </a:rPr>
              <a:t>of inspiration and to invoke philosophical </a:t>
            </a:r>
            <a:br>
              <a:rPr lang="en-US" sz="3733" i="1">
                <a:latin typeface="Adobe Garamond Pro" panose="02020502060506020403" pitchFamily="18" charset="77"/>
              </a:rPr>
            </a:br>
            <a:r>
              <a:rPr lang="en-US" sz="3733" i="1">
                <a:latin typeface="Adobe Garamond Pro" panose="02020502060506020403" pitchFamily="18" charset="77"/>
              </a:rPr>
              <a:t>thoughts from the reader.”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6DBF8-C56D-6348-BADD-17F133FC5153}"/>
              </a:ext>
            </a:extLst>
          </p:cNvPr>
          <p:cNvSpPr txBox="1"/>
          <p:nvPr userDrawn="1"/>
        </p:nvSpPr>
        <p:spPr>
          <a:xfrm>
            <a:off x="5104621" y="318760"/>
            <a:ext cx="493838" cy="1395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8471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{</a:t>
            </a:r>
            <a:endParaRPr lang="en-US" sz="8471" b="1" i="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655BB-7694-314A-8339-28D1C39A686E}"/>
              </a:ext>
            </a:extLst>
          </p:cNvPr>
          <p:cNvSpPr txBox="1"/>
          <p:nvPr userDrawn="1"/>
        </p:nvSpPr>
        <p:spPr>
          <a:xfrm>
            <a:off x="6514810" y="318760"/>
            <a:ext cx="547236" cy="1395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8471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}</a:t>
            </a:r>
            <a:endParaRPr lang="en-US" sz="8471" b="1" i="0" dirty="0">
              <a:solidFill>
                <a:srgbClr val="FFC000"/>
              </a:solidFill>
            </a:endParaRPr>
          </a:p>
        </p:txBody>
      </p:sp>
      <p:pic>
        <p:nvPicPr>
          <p:cNvPr id="11" name="Picture Placeholder 63">
            <a:extLst>
              <a:ext uri="{FF2B5EF4-FFF2-40B4-BE49-F238E27FC236}">
                <a16:creationId xmlns:a16="http://schemas.microsoft.com/office/drawing/2014/main" id="{E71E9F82-3418-0547-A84F-B910EBC00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431" y="436876"/>
            <a:ext cx="627139" cy="126688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91E97545-FA05-ED43-82A8-F69AA29EDD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2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9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6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3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99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550227"/>
            <a:ext cx="914400" cy="0"/>
          </a:xfrm>
          <a:prstGeom prst="line">
            <a:avLst/>
          </a:prstGeom>
          <a:ln w="28575">
            <a:solidFill>
              <a:srgbClr val="F89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0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87CF0-4CDB-4C7D-81AB-E99A16485CB5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9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F075-3521-4DC0-AA44-153BB759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AD460-9B2A-44E4-9242-DE4C2864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664F7-3C0A-445F-89DA-EE6B1671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C346-75D2-4D31-92CA-DEA6A09E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D292-081E-4522-8115-73A034BA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4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814F-D60E-497F-8BE1-2C84D9FE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572B-6035-40C0-92D5-D53F8F3A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0780-5EE3-454D-AE0D-39A821B9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0A1A-B7CE-4498-AF33-A5C21DAC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D946D-9FE3-4E8B-A445-18902247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E34-DA23-4684-A5E0-F7DD2794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11CE2-D1B8-4E44-A189-46A53AF90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4D7B-D171-4EF0-9D00-832F1E55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14D75-744D-4D20-87F9-DE9191FE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CE1B-E288-47AD-965F-429C0F85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3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57E8-4081-4F65-ADB9-F4E6C9B9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5711-8EF2-42AC-92A1-B1AD42468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0CAEA-FE06-43E5-9067-C23AEA08E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7A2CD-39F0-4F4C-83FA-7115965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97AC8-D894-442D-B1BB-BD8F2FA7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97285-EE44-45FD-B6D2-F4227BC3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6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3CA7-3EA8-4962-BF0A-D8EA1156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50F6-D92D-4233-829B-36EF2AB0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4B85C-3030-4488-8016-AB7718B91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5821D-8730-4E06-8A14-24106C35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40CA5-681C-4313-A0E4-D7DCE6530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9D7E6-3F7B-40BA-ADE0-60487B18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D2964-398D-4262-907E-4AF15F6C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21274-89AC-4386-9A4F-2DADEF6B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3799-0DBA-41D9-B369-9632B064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23B2FB-7583-40FA-B67B-75F1F1C7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042"/>
            <a:ext cx="10515600" cy="367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5" indent="-228605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1pPr>
            <a:lvl2pPr marL="685816" indent="-228605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2pPr>
            <a:lvl3pPr marL="1143027" indent="-228605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3pPr>
            <a:lvl4pPr marL="1600239" indent="-228605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4pPr>
            <a:lvl5pPr marL="2057449" indent="-228605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76E11F9-2C48-48A3-BB9C-46A3E06B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375" y="6356351"/>
            <a:ext cx="10066443" cy="32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0" i="0" u="none" strike="noStrike" smtClean="0">
                <a:solidFill>
                  <a:srgbClr val="FFFFFF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#AgeAction2019</a:t>
            </a:r>
          </a:p>
        </p:txBody>
      </p:sp>
    </p:spTree>
    <p:extLst>
      <p:ext uri="{BB962C8B-B14F-4D97-AF65-F5344CB8AC3E}">
        <p14:creationId xmlns:p14="http://schemas.microsoft.com/office/powerpoint/2010/main" val="688098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1FBB-47A1-4503-9263-CB698BA0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2B066-8690-4076-B325-91CD7115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19B75-BDDD-4807-8579-684483F0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D16F2-5C5B-4341-9AFA-18CD232C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8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4F782-D829-4C16-BAF7-0ABB1A83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AB093-1A8F-46DE-8B5E-A2C295F2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57165-1995-41B9-A8BE-943669F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0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5A98-2A36-404D-A7FD-85689E31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6DA5-1908-46B3-A539-006670B30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9181D-F631-46B3-B037-61CA9560F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2E045-6F89-43C3-882C-939D31D3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8389A-CA7F-4BBA-B3DF-2A5C4EA4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CFF6-B9D9-464E-9BCF-629BC388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3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AD5B-ACB2-4E25-8F2E-BDA830AC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19638-6B3F-44A6-90F5-D5D8DA0A4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B28AF-295B-45D1-9228-5FFE03674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1F4D9-3DDD-4BCF-B148-D8C29E1A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A3132-FFBB-47C5-B7C2-1410DAFA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CF435-5517-4D1E-B9FF-5213595F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9DA3-F7A4-4997-9CBF-5A1D811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6A26B-BC8D-4BF9-BDDB-5E7461765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497FE-F363-4D67-AB12-C3DC2CEF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E6A6-BA72-4FFD-9B1C-446CCD90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51A63-10C1-43C3-A469-5DEEE353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0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49790-FD79-4CBD-8A9B-9269D0378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0242-7D7A-45AA-B760-31E8AC912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B397-30F9-42C2-8D05-CF1102F3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E7755-3075-4928-9697-1A957676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F595-19C1-4E33-BF89-B1E5BE26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6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768" y="174173"/>
            <a:ext cx="11125636" cy="90720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2" y="1636893"/>
            <a:ext cx="11125200" cy="416748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Wingdings" charset="2"/>
              <a:buChar char="§"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85" indent="-285763">
              <a:buSzPct val="60000"/>
              <a:buFont typeface="Arial" panose="020B0604020202020204" pitchFamily="34" charset="0"/>
              <a:buChar char="►"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58" indent="-342916">
              <a:buFont typeface="Arial" panose="020B0604020202020204" pitchFamily="34" charset="0"/>
              <a:buChar char="•"/>
              <a:defRPr sz="2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74" indent="-228610">
              <a:buSzPct val="80000"/>
              <a:buFont typeface="Courier New" panose="02070309020205020404" pitchFamily="49" charset="0"/>
              <a:buChar char="o"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65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672676" y="1197557"/>
            <a:ext cx="6411114" cy="5198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an icon below to insert image/graphics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6770" y="109158"/>
            <a:ext cx="11627017" cy="81744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106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757656B-6117-4ACD-8EF1-6A92565E90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5" y="1183129"/>
            <a:ext cx="5011161" cy="52004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32823" indent="-332823">
              <a:buClr>
                <a:schemeClr val="tx2"/>
              </a:buClr>
              <a:buFont typeface="Arial" panose="020B0604020202020204" pitchFamily="34" charset="0"/>
              <a:buChar char="•"/>
              <a:defRPr sz="3494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118" indent="-277354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sz="3106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0355" indent="-332823">
              <a:buClr>
                <a:schemeClr val="tx2"/>
              </a:buClr>
              <a:buFont typeface="Wingdings" panose="05000000000000000000" pitchFamily="2" charset="2"/>
              <a:buChar char="§"/>
              <a:defRPr sz="2718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3178" indent="-221883">
              <a:buClr>
                <a:schemeClr val="tx2"/>
              </a:buClr>
              <a:buSzPct val="80000"/>
              <a:buFont typeface="Arial" panose="020B0604020202020204" pitchFamily="34" charset="0"/>
              <a:buChar char="□"/>
              <a:defRPr sz="233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941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33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768" y="174173"/>
            <a:ext cx="11125636" cy="90720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2" y="1636893"/>
            <a:ext cx="11125200" cy="416748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Wingdings" charset="2"/>
              <a:buChar char="§"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85" indent="-285763">
              <a:buSzPct val="60000"/>
              <a:buFont typeface="Arial" panose="020B0604020202020204" pitchFamily="34" charset="0"/>
              <a:buChar char="►"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58" indent="-342916">
              <a:buFont typeface="Arial" panose="020B0604020202020204" pitchFamily="34" charset="0"/>
              <a:buChar char="•"/>
              <a:defRPr sz="2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74" indent="-228610">
              <a:buSzPct val="80000"/>
              <a:buFont typeface="Courier New" panose="02070309020205020404" pitchFamily="49" charset="0"/>
              <a:buChar char="o"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1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05E7-EF4A-41E5-A560-8087CEB5DD7D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1919-B986-462D-8FCB-E37AE4D720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65876" y="-62204"/>
            <a:ext cx="12473993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57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68" y="274639"/>
            <a:ext cx="11125636" cy="794901"/>
          </a:xfrm>
          <a:prstGeom prst="rect">
            <a:avLst/>
          </a:prstGeom>
        </p:spPr>
        <p:txBody>
          <a:bodyPr vert="horz"/>
          <a:lstStyle>
            <a:lvl1pPr algn="l">
              <a:defRPr sz="2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2" y="1636891"/>
            <a:ext cx="11125200" cy="4167482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2000" b="0" i="0">
                <a:solidFill>
                  <a:srgbClr val="2041A5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>
              <a:buFont typeface="Arial"/>
              <a:buChar char="•"/>
              <a:defRPr sz="1800" b="0" i="0">
                <a:solidFill>
                  <a:srgbClr val="2041A5"/>
                </a:solidFill>
                <a:latin typeface="Franklin Gothic Book"/>
                <a:cs typeface="Franklin Gothic Book"/>
              </a:defRPr>
            </a:lvl2pPr>
            <a:lvl3pPr>
              <a:buFont typeface="Courier New"/>
              <a:buChar char="o"/>
              <a:defRPr sz="1600" b="0" i="0">
                <a:solidFill>
                  <a:srgbClr val="2041A5"/>
                </a:solidFill>
                <a:latin typeface="Franklin Gothic Book"/>
                <a:cs typeface="Franklin Gothic Book"/>
              </a:defRPr>
            </a:lvl3pPr>
            <a:lvl4pPr>
              <a:defRPr sz="1400" b="0" i="0">
                <a:solidFill>
                  <a:srgbClr val="2041A5"/>
                </a:solidFill>
                <a:latin typeface="Franklin Gothic Book"/>
                <a:cs typeface="Franklin Gothic Book"/>
              </a:defRPr>
            </a:lvl4pPr>
            <a:lvl5pPr>
              <a:defRPr sz="1200" b="0" i="0">
                <a:solidFill>
                  <a:srgbClr val="2041A5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2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730" y="1825625"/>
            <a:ext cx="9306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5840F1B-26ED-E246-815B-01C839C9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31" y="318581"/>
            <a:ext cx="8096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1F7DAD-E3E3-B047-AAE2-DFA17578A8E4}"/>
              </a:ext>
            </a:extLst>
          </p:cNvPr>
          <p:cNvSpPr/>
          <p:nvPr userDrawn="1"/>
        </p:nvSpPr>
        <p:spPr>
          <a:xfrm>
            <a:off x="2034985" y="6265684"/>
            <a:ext cx="10157011" cy="599573"/>
          </a:xfrm>
          <a:prstGeom prst="rect">
            <a:avLst/>
          </a:prstGeom>
          <a:solidFill>
            <a:srgbClr val="003E7F"/>
          </a:solidFill>
          <a:ln>
            <a:solidFill>
              <a:srgbClr val="00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>
              <a:solidFill>
                <a:srgbClr val="0048AA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3F5BD-89EC-8745-B168-8E5F6D0D54F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34406" y="6256022"/>
            <a:ext cx="1" cy="60197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F0AABB-EE8C-FF47-B9C6-BCB32E25F692}"/>
              </a:ext>
            </a:extLst>
          </p:cNvPr>
          <p:cNvCxnSpPr>
            <a:cxnSpLocks/>
          </p:cNvCxnSpPr>
          <p:nvPr userDrawn="1"/>
        </p:nvCxnSpPr>
        <p:spPr>
          <a:xfrm>
            <a:off x="1973755" y="6265684"/>
            <a:ext cx="0" cy="61164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Footer Placeholder 10">
            <a:extLst>
              <a:ext uri="{FF2B5EF4-FFF2-40B4-BE49-F238E27FC236}">
                <a16:creationId xmlns:a16="http://schemas.microsoft.com/office/drawing/2014/main" id="{3E18DC34-8714-C94A-B2B9-20FF53FDBA18}"/>
              </a:ext>
            </a:extLst>
          </p:cNvPr>
          <p:cNvSpPr txBox="1">
            <a:spLocks/>
          </p:cNvSpPr>
          <p:nvPr userDrawn="1"/>
        </p:nvSpPr>
        <p:spPr>
          <a:xfrm>
            <a:off x="2733272" y="6271872"/>
            <a:ext cx="7502846" cy="599575"/>
          </a:xfrm>
          <a:prstGeom prst="rect">
            <a:avLst/>
          </a:prstGeom>
        </p:spPr>
        <p:txBody>
          <a:bodyPr vert="horz" lIns="88751" tIns="44375" rIns="88751" bIns="44375" rtlCol="0" anchor="ctr">
            <a:norm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9" i="1" dirty="0">
                <a:latin typeface="Helvetica Oblique" pitchFamily="2" charset="0"/>
              </a:rPr>
              <a:t>Improving the lives of 40 million older adults by 2030  </a:t>
            </a:r>
            <a:r>
              <a:rPr lang="en-US" sz="1059" dirty="0">
                <a:latin typeface="Helvetica" pitchFamily="2" charset="0"/>
              </a:rPr>
              <a:t>|  © 2019 National Council on Aging  |  ncoa.org  |  @NCOAging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0E69CA-231F-7041-877C-9A7A94B707C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4991" y="6358444"/>
            <a:ext cx="1279426" cy="358204"/>
          </a:xfrm>
          <a:prstGeom prst="rect">
            <a:avLst/>
          </a:prstGeom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F68F0A8E-B96C-E344-BDED-F4F819139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62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765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6" r:id="rId12"/>
  </p:sldLayoutIdLst>
  <p:hf hdr="0" dt="0"/>
  <p:txStyles>
    <p:titleStyle>
      <a:lvl1pPr algn="ctr" defTabSz="914422" rtl="0" eaLnBrk="1" latinLnBrk="0" hangingPunct="1">
        <a:lnSpc>
          <a:spcPct val="90000"/>
        </a:lnSpc>
        <a:spcBef>
          <a:spcPct val="0"/>
        </a:spcBef>
        <a:buNone/>
        <a:defRPr sz="3530" b="1" kern="1200">
          <a:solidFill>
            <a:srgbClr val="003E7F"/>
          </a:solidFill>
          <a:latin typeface="Helvetica" pitchFamily="2" charset="0"/>
          <a:ea typeface="+mj-ea"/>
          <a:cs typeface="+mj-cs"/>
        </a:defRPr>
      </a:lvl1pPr>
    </p:titleStyle>
    <p:bodyStyle>
      <a:lvl1pPr marL="228605" indent="-228605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820AD9-1A97-9C4A-8893-A2699A4F9DC7}"/>
              </a:ext>
            </a:extLst>
          </p:cNvPr>
          <p:cNvSpPr/>
          <p:nvPr userDrawn="1"/>
        </p:nvSpPr>
        <p:spPr>
          <a:xfrm>
            <a:off x="2107733" y="6356352"/>
            <a:ext cx="10084268" cy="501649"/>
          </a:xfrm>
          <a:prstGeom prst="rect">
            <a:avLst/>
          </a:prstGeom>
          <a:solidFill>
            <a:srgbClr val="203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>
              <a:solidFill>
                <a:srgbClr val="0048A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570" y="365127"/>
            <a:ext cx="111225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571" y="1825626"/>
            <a:ext cx="11122519" cy="404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7731" y="6356351"/>
            <a:ext cx="8645335" cy="50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4" b="0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Improving the lives of 10 million older adults by 2020  |  © 2019 National Council on Aging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072" y="6356351"/>
            <a:ext cx="1438928" cy="50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 b="1" i="0">
                <a:solidFill>
                  <a:schemeClr val="accent4"/>
                </a:solidFill>
                <a:latin typeface="Helvetica" pitchFamily="2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02D48-84C2-A145-843D-D5869C888F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81" y="6393233"/>
            <a:ext cx="1390350" cy="29136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D786A7-8040-1042-9BF2-0F465FA9DA69}"/>
              </a:ext>
            </a:extLst>
          </p:cNvPr>
          <p:cNvCxnSpPr>
            <a:cxnSpLocks/>
          </p:cNvCxnSpPr>
          <p:nvPr userDrawn="1"/>
        </p:nvCxnSpPr>
        <p:spPr>
          <a:xfrm>
            <a:off x="10753066" y="6356352"/>
            <a:ext cx="6" cy="501649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2C200A-58CE-1449-8BF3-509D183964E0}"/>
              </a:ext>
            </a:extLst>
          </p:cNvPr>
          <p:cNvCxnSpPr>
            <a:cxnSpLocks/>
          </p:cNvCxnSpPr>
          <p:nvPr userDrawn="1"/>
        </p:nvCxnSpPr>
        <p:spPr>
          <a:xfrm>
            <a:off x="2010507" y="6356351"/>
            <a:ext cx="0" cy="501649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9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dt="0"/>
  <p:txStyles>
    <p:titleStyle>
      <a:lvl1pPr algn="ctr" defTabSz="887553" rtl="0" eaLnBrk="1" latinLnBrk="0" hangingPunct="1">
        <a:lnSpc>
          <a:spcPct val="90000"/>
        </a:lnSpc>
        <a:spcBef>
          <a:spcPct val="0"/>
        </a:spcBef>
        <a:buNone/>
        <a:defRPr sz="3177" b="1" i="0" kern="1200">
          <a:solidFill>
            <a:srgbClr val="203D89"/>
          </a:solidFill>
          <a:latin typeface="Helvetica" pitchFamily="2" charset="0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1765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65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65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65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65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B4A577-6CAF-4848-87CD-6315AD25A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0A8FF5-5405-4331-B7D0-73BEEFD2F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81AF4030-B01F-441A-907B-738FFBDF86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8C265FD-CA0A-4C4E-A387-FB3BDFF2B7B1}" type="datetime1">
              <a:rPr lang="en-US" altLang="en-US"/>
              <a:pPr/>
              <a:t>2/13/2020</a:t>
            </a:fld>
            <a:endParaRPr lang="en-US" altLang="en-US"/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F41B229B-38C8-429D-BF66-B175A451DA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23AB-C05C-4D1C-9509-E1DA3AA1A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 fontAlgn="auto"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Arial"/>
                <a:cs typeface="Arial"/>
                <a:sym typeface="Wingdings"/>
              </a:defRPr>
            </a:lvl1pPr>
          </a:lstStyle>
          <a:p>
            <a:fld id="{438E3F0F-AC75-48F4-88DA-0530530D3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E895-1BF2-4678-A9B8-CF36FDCDFD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92" y="6197535"/>
            <a:ext cx="1024130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4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D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003D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rgbClr val="003D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003D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3D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3D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C8DE8-53C7-4FB9-A9AE-1F3945A3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707F-4340-4BB8-A0C8-CFF4AD5B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0EC76-11D9-47BA-9FB2-6E7D1543B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DBE0-50D9-4E1D-B09F-355D5E8EEB6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A3EF1-96C2-49BB-88BF-B42D9C6E9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C3B6-9E0E-4EB5-8566-A9B44D192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DE5F-DED4-4E7B-9554-A2ECD702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ouriclaim.org/" TargetMode="External"/><Relationship Id="rId2" Type="http://schemas.openxmlformats.org/officeDocument/2006/relationships/hyperlink" Target="mailto:xvaughn@primaris.org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jstellmon@mt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ann.kayrish@ncoa.org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ngimg.com/download/3818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FA238D-EB06-9B4D-9473-3B7FE2D612CD}"/>
              </a:ext>
            </a:extLst>
          </p:cNvPr>
          <p:cNvSpPr/>
          <p:nvPr/>
        </p:nvSpPr>
        <p:spPr>
          <a:xfrm>
            <a:off x="1" y="-1281533"/>
            <a:ext cx="12192000" cy="5413731"/>
          </a:xfrm>
          <a:prstGeom prst="rect">
            <a:avLst/>
          </a:prstGeom>
          <a:solidFill>
            <a:srgbClr val="003E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3433"/>
            <a:endParaRPr lang="en-US" sz="267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759F6-D24B-D74D-8E6A-D9455260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1" y="-570744"/>
            <a:ext cx="10970559" cy="4347882"/>
          </a:xfrm>
          <a:prstGeom prst="rect">
            <a:avLst/>
          </a:prstGeo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FF56B3EC-3251-EE4D-9C4A-64CAD0ADFE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70964" y="291549"/>
            <a:ext cx="10650071" cy="11134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819" b="1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Inroads to Medicaid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302F38-80D7-A84B-87BF-2B426F63BF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49287" y="1510748"/>
            <a:ext cx="8534399" cy="226639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Ann Kayrish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Brandy Bauer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February 13, 2020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Call information:  1-888-475-4499 or 1-929-205-6099, </a:t>
            </a:r>
          </a:p>
          <a:p>
            <a:pPr marL="0" indent="0" algn="ctr">
              <a:buNone/>
            </a:pPr>
            <a:r>
              <a:rPr lang="en-US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Meeting ID:  741-048-155741-048-155</a:t>
            </a:r>
          </a:p>
          <a:p>
            <a:pPr marL="0" indent="0" algn="ctr">
              <a:buNone/>
            </a:pPr>
            <a:r>
              <a:rPr lang="en-US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Meeting Password - 115381</a:t>
            </a:r>
          </a:p>
          <a:p>
            <a:pPr marL="0" indent="0" algn="ctr">
              <a:buNone/>
            </a:pPr>
            <a:endParaRPr lang="en-US" cap="all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84378282-86AB-F347-88EF-841C59161309}"/>
              </a:ext>
            </a:extLst>
          </p:cNvPr>
          <p:cNvSpPr txBox="1">
            <a:spLocks/>
          </p:cNvSpPr>
          <p:nvPr/>
        </p:nvSpPr>
        <p:spPr>
          <a:xfrm>
            <a:off x="20925" y="5657378"/>
            <a:ext cx="12191999" cy="1307764"/>
          </a:xfrm>
          <a:prstGeom prst="rect">
            <a:avLst/>
          </a:prstGeom>
          <a:solidFill>
            <a:schemeClr val="bg1"/>
          </a:solidFill>
        </p:spPr>
        <p:txBody>
          <a:bodyPr vert="horz" lIns="110837" tIns="55418" rIns="110837" bIns="55418" rtlCol="0" anchor="ctr"/>
          <a:lstStyle>
            <a:defPPr>
              <a:defRPr lang="en-US"/>
            </a:defPPr>
            <a:lvl1pPr marL="0" algn="ctr" defTabSz="509412" rtl="0" eaLnBrk="1" latinLnBrk="0" hangingPunct="1">
              <a:defRPr sz="2640" b="0" i="1" kern="1200">
                <a:solidFill>
                  <a:srgbClr val="D55320"/>
                </a:solidFill>
                <a:latin typeface="Adobe Garamond Pro" panose="02020502060506020403" pitchFamily="18" charset="77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505"/>
            <a:r>
              <a:rPr lang="en-US" sz="3201" dirty="0">
                <a:cs typeface="Arial" panose="020B0604020202020204" pitchFamily="34" charset="0"/>
              </a:rPr>
              <a:t>Improving the lives of</a:t>
            </a:r>
            <a:r>
              <a:rPr lang="en-US" sz="3201" spc="-364" dirty="0">
                <a:cs typeface="Arial" panose="020B0604020202020204" pitchFamily="34" charset="0"/>
              </a:rPr>
              <a:t> </a:t>
            </a:r>
            <a:r>
              <a:rPr lang="en-US" sz="3201" dirty="0">
                <a:cs typeface="Arial" panose="020B0604020202020204" pitchFamily="34" charset="0"/>
              </a:rPr>
              <a:t>40 million older adults by 2030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A756F7-0267-CD4C-95BB-8522D81F8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059" y="4487928"/>
            <a:ext cx="3309293" cy="95988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646813F-6C61-45F0-B707-5894FA76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8825"/>
            <a:ext cx="0" cy="377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0" tIns="53958" rIns="44436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HealthNet Partnership 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Recent Projects/Outcomes: </a:t>
            </a:r>
            <a:endParaRPr lang="en-US" dirty="0"/>
          </a:p>
          <a:p>
            <a:pPr lvl="1"/>
            <a:r>
              <a:rPr lang="en-US" dirty="0"/>
              <a:t>Development of combined brochure for counselors/beneficiaries on LIS/MSP</a:t>
            </a:r>
          </a:p>
          <a:p>
            <a:pPr lvl="2"/>
            <a:r>
              <a:rPr lang="en-US" dirty="0"/>
              <a:t>Shared content; customized panel</a:t>
            </a:r>
          </a:p>
          <a:p>
            <a:pPr lvl="2"/>
            <a:r>
              <a:rPr lang="en-US" dirty="0"/>
              <a:t>Reviewed and improved by Health Literacy Media</a:t>
            </a:r>
          </a:p>
          <a:p>
            <a:pPr lvl="1"/>
            <a:r>
              <a:rPr lang="en-US" dirty="0"/>
              <a:t>Greater collaboration with MO Medicaid and Aging/Disability MIPPA and MO SMP, in particular</a:t>
            </a:r>
          </a:p>
          <a:p>
            <a:pPr lvl="1"/>
            <a:r>
              <a:rPr lang="en-US" dirty="0"/>
              <a:t>Bringing MO SMP and MO Department of Commerce &amp; Insurance to the same table to enhance collaboration</a:t>
            </a:r>
          </a:p>
          <a:p>
            <a:pPr lvl="1"/>
            <a:r>
              <a:rPr lang="en-US" dirty="0"/>
              <a:t>Multi-agency venue for sharing of updates/changes (example: Sec. of State’s office presentation (investor protections-vulnerable pops.)</a:t>
            </a:r>
          </a:p>
        </p:txBody>
      </p:sp>
    </p:spTree>
    <p:extLst>
      <p:ext uri="{BB962C8B-B14F-4D97-AF65-F5344CB8AC3E}">
        <p14:creationId xmlns:p14="http://schemas.microsoft.com/office/powerpoint/2010/main" val="396163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 Application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08" y="1690688"/>
            <a:ext cx="344363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31"/>
          <a:stretch/>
        </p:blipFill>
        <p:spPr>
          <a:xfrm>
            <a:off x="6096000" y="1690085"/>
            <a:ext cx="3585087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0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myDSS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3347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82832" y="2274277"/>
            <a:ext cx="1273907" cy="6174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19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24" y="733168"/>
            <a:ext cx="5298167" cy="6124832"/>
          </a:xfrm>
        </p:spPr>
      </p:pic>
    </p:spTree>
    <p:extLst>
      <p:ext uri="{BB962C8B-B14F-4D97-AF65-F5344CB8AC3E}">
        <p14:creationId xmlns:p14="http://schemas.microsoft.com/office/powerpoint/2010/main" val="234950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Xavier Vaughn</a:t>
            </a:r>
          </a:p>
          <a:p>
            <a:r>
              <a:rPr lang="en-US" dirty="0"/>
              <a:t>MIPPA Outreach Coordinator/Regional Liaison/Trainer </a:t>
            </a:r>
          </a:p>
          <a:p>
            <a:r>
              <a:rPr lang="en-US" dirty="0">
                <a:hlinkClick r:id="rId2"/>
              </a:rPr>
              <a:t>xvaughn@primaris.org</a:t>
            </a:r>
            <a:r>
              <a:rPr lang="en-US" dirty="0"/>
              <a:t> </a:t>
            </a:r>
          </a:p>
          <a:p>
            <a:r>
              <a:rPr lang="en-US" dirty="0"/>
              <a:t>573-817-8300 ext. 119</a:t>
            </a:r>
          </a:p>
          <a:p>
            <a:r>
              <a:rPr lang="en-US" dirty="0">
                <a:hlinkClick r:id="rId3"/>
              </a:rPr>
              <a:t>www.missouriclaim.org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65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F284-0A00-4BC7-8F5A-F5DFC1A6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Building Connections with Medicaid Managed Care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212BC-10B5-4F94-A4A9-321DE00E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73" y="2937376"/>
            <a:ext cx="6719454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5C5D-4066-421F-8BF1-C1B13FF3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Geography and Background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9229EC-444F-4998-AAB5-1D92C7A4F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58" r="5057" b="44596"/>
          <a:stretch/>
        </p:blipFill>
        <p:spPr>
          <a:xfrm>
            <a:off x="1308296" y="1617785"/>
            <a:ext cx="9805182" cy="49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1221D-C35E-4662-BB88-8D3656454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3" y="1636893"/>
            <a:ext cx="6843327" cy="4167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The need for better outreach to Medicaid transitioning to Medicare population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Developing relationship with MA plan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The referral process - case managers contact/email you? then what?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How does having access to DHS system improve the process especially for SSDI eligible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508FBF-CD82-402F-B300-80B00989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cs typeface="+mj-cs"/>
              </a:rPr>
              <a:t>Partnering with Medicaid Managed Care Plans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F08F9-B919-446A-B64A-9F1F9A65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74" y="1975191"/>
            <a:ext cx="3360913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9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08FBF-CD82-402F-B300-80B00989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cs typeface="+mj-cs"/>
              </a:rPr>
              <a:t>Building Connections with Medicaid Managed Care Plans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D2EDA5C-E009-4F11-B803-28089DB40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7571" y="1183130"/>
            <a:ext cx="7075943" cy="489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Fiona Humphrey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MIPPA Program Coordinator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Agency on Aging &amp; Disabilities of Southwest Washington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p: 360-735-5771 f: 360-694-4905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fiona.humphrey@dshs.wa.gov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F08F9-B919-446A-B64A-9F1F9A65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15" y="2496429"/>
            <a:ext cx="3360913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9051-C0A4-4343-868B-F8ABEA16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Increased Access to Montana’s Access to Health (MATH) and Medicaid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0DBA8-4AB3-41AA-9A28-AFEC3D2FC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825625"/>
            <a:ext cx="6829697" cy="28247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Janet Stellmon, SHIP Director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Montana State Health Insurance Assistance Program, Montana Department of Public Health &amp; Human Services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jstellmon@mt.gov</a:t>
            </a: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388729A-E7F7-4921-9B58-E260F058A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r="1" b="7660"/>
          <a:stretch/>
        </p:blipFill>
        <p:spPr>
          <a:xfrm>
            <a:off x="8425544" y="1690688"/>
            <a:ext cx="2928256" cy="200724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835069-6079-4D53-A627-96DB5EA35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6" y="3938965"/>
            <a:ext cx="3673003" cy="20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7715A-0709-4326-9B01-EB0E6739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0817"/>
            <a:ext cx="11699476" cy="515783"/>
          </a:xfrm>
        </p:spPr>
        <p:txBody>
          <a:bodyPr>
            <a:normAutofit fontScale="90000"/>
          </a:bodyPr>
          <a:lstStyle/>
          <a:p>
            <a:r>
              <a:rPr lang="en-US" dirty="0"/>
              <a:t>On Today’s Call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2D592-22B0-4DA5-86B1-C56C04849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926600"/>
            <a:ext cx="10544755" cy="5315173"/>
          </a:xfrm>
        </p:spPr>
        <p:txBody>
          <a:bodyPr vert="horz" anchor="t">
            <a:normAutofit fontScale="85000" lnSpcReduction="20000"/>
          </a:bodyPr>
          <a:lstStyle/>
          <a:p>
            <a:pPr marL="332208" indent="-332208"/>
            <a:endParaRPr lang="en-US" sz="2824" dirty="0"/>
          </a:p>
          <a:p>
            <a:pPr marL="332208" indent="-332208"/>
            <a:r>
              <a:rPr lang="en-US" sz="2824" dirty="0"/>
              <a:t>Welcome – Next call April 9, 2020  </a:t>
            </a:r>
          </a:p>
          <a:p>
            <a:pPr marL="332208" indent="-332208"/>
            <a:r>
              <a:rPr lang="en-US" sz="2824" dirty="0"/>
              <a:t>Increased cooperation through regular meetings with state Medicaid office </a:t>
            </a:r>
          </a:p>
          <a:p>
            <a:pPr marL="720484" lvl="1" indent="-332208"/>
            <a:r>
              <a:rPr lang="en-US" sz="2436" dirty="0"/>
              <a:t>Cheryl Smith (DC) </a:t>
            </a:r>
          </a:p>
          <a:p>
            <a:pPr marL="720484" lvl="1" indent="-332208"/>
            <a:r>
              <a:rPr lang="en-US" sz="2436" dirty="0"/>
              <a:t>Xavier Vaughn (MO)</a:t>
            </a:r>
          </a:p>
          <a:p>
            <a:pPr marL="720484" lvl="1" indent="-332208"/>
            <a:endParaRPr lang="en-US" sz="2436" dirty="0"/>
          </a:p>
          <a:p>
            <a:pPr marL="332208" indent="-332208"/>
            <a:r>
              <a:rPr lang="en-US" sz="2824" dirty="0"/>
              <a:t>Building connections with Medicaid managed care plans </a:t>
            </a:r>
          </a:p>
          <a:p>
            <a:pPr marL="720484" lvl="1" indent="-332208"/>
            <a:r>
              <a:rPr lang="en-US" sz="2436" dirty="0"/>
              <a:t>Fiona Humphrey (WA) </a:t>
            </a:r>
          </a:p>
          <a:p>
            <a:pPr marL="720484" lvl="1" indent="-332208"/>
            <a:endParaRPr lang="en-US" sz="2436" dirty="0"/>
          </a:p>
          <a:p>
            <a:pPr marL="332208" indent="-332208"/>
            <a:r>
              <a:rPr lang="en-US" sz="2824" dirty="0"/>
              <a:t>Gaining access to Montana’s Access to Health (MATH) and Medicaid system </a:t>
            </a:r>
          </a:p>
          <a:p>
            <a:pPr marL="720484" lvl="1" indent="-332208"/>
            <a:r>
              <a:rPr lang="en-US" sz="2600" dirty="0"/>
              <a:t>Janet Stellmon (MT)</a:t>
            </a:r>
          </a:p>
          <a:p>
            <a:pPr marL="720484" lvl="1" indent="-332208"/>
            <a:endParaRPr lang="en-US" sz="2600" dirty="0"/>
          </a:p>
          <a:p>
            <a:pPr marL="332208" indent="-332208"/>
            <a:r>
              <a:rPr lang="en-US" sz="2824" dirty="0"/>
              <a:t>Massachusetts Increase MSP limits   </a:t>
            </a:r>
          </a:p>
          <a:p>
            <a:pPr marL="720484" lvl="1" indent="-332208"/>
            <a:r>
              <a:rPr lang="en-US" sz="2436" dirty="0"/>
              <a:t>Cynthia Phillips (MA)</a:t>
            </a:r>
          </a:p>
        </p:txBody>
      </p:sp>
    </p:spTree>
    <p:extLst>
      <p:ext uri="{BB962C8B-B14F-4D97-AF65-F5344CB8AC3E}">
        <p14:creationId xmlns:p14="http://schemas.microsoft.com/office/powerpoint/2010/main" val="175928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EC7F-BE73-46E1-9B35-E05A9EBE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882" y="523784"/>
            <a:ext cx="3679274" cy="58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6FF57D-2746-4E2F-98A6-59BBD516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29" y="4141250"/>
            <a:ext cx="2702711" cy="2716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4C66FB-48FB-4299-AE65-C4CBC9E0B38C}"/>
              </a:ext>
            </a:extLst>
          </p:cNvPr>
          <p:cNvSpPr/>
          <p:nvPr/>
        </p:nvSpPr>
        <p:spPr>
          <a:xfrm>
            <a:off x="768625" y="1762540"/>
            <a:ext cx="10455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MSP/Buy In Programs Eligibility Expansion</a:t>
            </a: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r>
              <a:rPr lang="en-US" sz="4400" b="1" dirty="0">
                <a:solidFill>
                  <a:schemeClr val="accent2"/>
                </a:solidFill>
              </a:rPr>
              <a:t>Cynthia Phillips 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Massachusetts SHINE Director 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cynthia.phillips@state.ma.us  </a:t>
            </a:r>
          </a:p>
        </p:txBody>
      </p:sp>
    </p:spTree>
    <p:extLst>
      <p:ext uri="{BB962C8B-B14F-4D97-AF65-F5344CB8AC3E}">
        <p14:creationId xmlns:p14="http://schemas.microsoft.com/office/powerpoint/2010/main" val="27572157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00F08-2AB8-4EEC-BABB-DECC9F70A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8" t="17215" r="28345" b="11159"/>
          <a:stretch/>
        </p:blipFill>
        <p:spPr>
          <a:xfrm>
            <a:off x="1165273" y="0"/>
            <a:ext cx="9861453" cy="67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40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AE925-70F3-4E7B-A8C6-68813C09F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16046" r="28370" b="7008"/>
          <a:stretch/>
        </p:blipFill>
        <p:spPr>
          <a:xfrm>
            <a:off x="636104" y="114300"/>
            <a:ext cx="10628244" cy="67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322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7A225-D91A-469A-85E4-0F62EB12D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5" t="15939" r="28689" b="6866"/>
          <a:stretch/>
        </p:blipFill>
        <p:spPr>
          <a:xfrm>
            <a:off x="1349115" y="0"/>
            <a:ext cx="9094033" cy="68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322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50674-46B4-4D24-A66C-B581F15C6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9" t="16405" r="28036" b="6475"/>
          <a:stretch/>
        </p:blipFill>
        <p:spPr>
          <a:xfrm>
            <a:off x="834886" y="-60042"/>
            <a:ext cx="10588487" cy="69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92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EC7F-BE73-46E1-9B35-E05A9EBE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882" y="523784"/>
            <a:ext cx="3679274" cy="58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6FF57D-2746-4E2F-98A6-59BBD516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29" y="4141250"/>
            <a:ext cx="2702711" cy="2716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4C66FB-48FB-4299-AE65-C4CBC9E0B38C}"/>
              </a:ext>
            </a:extLst>
          </p:cNvPr>
          <p:cNvSpPr/>
          <p:nvPr/>
        </p:nvSpPr>
        <p:spPr>
          <a:xfrm>
            <a:off x="768625" y="1577009"/>
            <a:ext cx="104559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Other Considerations……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SHINE did not participate in the advocacy – this was done by other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Positive and negative consequences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Delay in outreach efforts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4697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F4E5-EB00-48D8-A91D-33A1A8FC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47A5-3631-4DFB-BCC2-1BAFE0E51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Ann Kayrish </a:t>
            </a:r>
          </a:p>
          <a:p>
            <a:r>
              <a:rPr lang="en-US" sz="2800" dirty="0">
                <a:hlinkClick r:id="rId2"/>
              </a:rPr>
              <a:t>ann.kayrish@ncoa.org</a:t>
            </a:r>
            <a:r>
              <a:rPr lang="en-US" sz="2800" dirty="0"/>
              <a:t>, 571-527-3945</a:t>
            </a:r>
          </a:p>
          <a:p>
            <a:endParaRPr lang="en-US" dirty="0"/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72144AA4-3953-458A-9303-0EA8D484B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57" b="3505"/>
          <a:stretch/>
        </p:blipFill>
        <p:spPr>
          <a:xfrm>
            <a:off x="1820800" y="959105"/>
            <a:ext cx="7278189" cy="3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A12E72-5E1B-4C47-83A0-04F3F3D4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3877"/>
            <a:ext cx="381609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Bi-weekly DC DHS telephone calls 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671C4E-40A2-4FB1-8F96-4E38C31C7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/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Organizational structure and overview of the relationship between SHIP/MIPPA &amp; DC Medicaid   </a:t>
            </a:r>
          </a:p>
          <a:p>
            <a:pPr indent="-228600" defTabSz="914400"/>
            <a:r>
              <a:rPr lang="en-US" sz="2400" dirty="0">
                <a:solidFill>
                  <a:schemeClr val="tx1"/>
                </a:solidFill>
                <a:latin typeface="+mn-lt"/>
              </a:rPr>
              <a:t>Basics of the bi-weekly call: origination, purpose, attendees, typical action items </a:t>
            </a:r>
          </a:p>
          <a:p>
            <a:pPr indent="-228600" defTabSz="914400"/>
            <a:r>
              <a:rPr lang="en-US" sz="2400" dirty="0">
                <a:solidFill>
                  <a:schemeClr val="tx1"/>
                </a:solidFill>
                <a:latin typeface="+mn-lt"/>
              </a:rPr>
              <a:t>Overview of DC SHIP access to the DC Medicaid system</a:t>
            </a:r>
          </a:p>
          <a:p>
            <a:pPr lvl="0" indent="-228600" defTabSz="914400"/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Outcomes/accomplishments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examples of successful interaction, improved departmental relationship, cross-training opportunities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</a:p>
          <a:p>
            <a:pPr lvl="0" indent="-228600" defTabSz="914400"/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Relationship with SSA  </a:t>
            </a:r>
          </a:p>
          <a:p>
            <a:pPr lvl="0" indent="-228600" defTabSz="914400"/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Tips/ lessons learned</a:t>
            </a:r>
          </a:p>
          <a:p>
            <a:pPr indent="-228600" defTabSz="914400"/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62E35-6ED3-4BA0-8771-23904CA1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7" y="3949148"/>
            <a:ext cx="3655261" cy="14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40D1-D3A1-46C2-9438-76966A58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E6FA0-883B-46D2-9BC7-60D0A0E61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249" y="1589649"/>
            <a:ext cx="6929047" cy="4139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Cheryl Smith | SHIP Director</a:t>
            </a:r>
          </a:p>
          <a:p>
            <a:pPr indent="-228600" defTabSz="914400"/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D.C. State Health Insurance Assistance Program </a:t>
            </a:r>
          </a:p>
          <a:p>
            <a:pPr indent="-228600" defTabSz="914400"/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Department of Aging and Community Living</a:t>
            </a:r>
          </a:p>
          <a:p>
            <a:pPr indent="-228600" defTabSz="914400"/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202-727-8366 (Desk) | 202-741-5885 (Fax)</a:t>
            </a:r>
          </a:p>
          <a:p>
            <a:pPr indent="-228600" defTabSz="914400"/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202-727-8370 (SHIP Helpline)</a:t>
            </a:r>
          </a:p>
          <a:p>
            <a:pPr indent="-228600" defTabSz="914400"/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Cheryl.Smith3@dc.gov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A4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5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4669C-0787-4053-B576-013544FC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30405"/>
            <a:ext cx="1462088" cy="5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MIPPA in Missouri</a:t>
            </a:r>
          </a:p>
        </p:txBody>
      </p:sp>
    </p:spTree>
    <p:extLst>
      <p:ext uri="{BB962C8B-B14F-4D97-AF65-F5344CB8AC3E}">
        <p14:creationId xmlns:p14="http://schemas.microsoft.com/office/powerpoint/2010/main" val="260903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MIPPA Structure in Missouri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326293"/>
          <a:ext cx="11139616" cy="526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61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HealthNet Partnership Charge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43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i="1" dirty="0"/>
              <a:t>Vision: </a:t>
            </a:r>
            <a:r>
              <a:rPr lang="en-US" dirty="0"/>
              <a:t>Effective, Seamless System of Services for Medicare Beneficiaries</a:t>
            </a:r>
          </a:p>
          <a:p>
            <a:pPr>
              <a:spcBef>
                <a:spcPts val="600"/>
              </a:spcBef>
            </a:pPr>
            <a:r>
              <a:rPr lang="en-US" b="1" i="1" dirty="0"/>
              <a:t>Mission: </a:t>
            </a:r>
            <a:r>
              <a:rPr lang="en-US" dirty="0"/>
              <a:t>Collaborative exchange of information to create a seamless process to access benefits and services for dual eligible beneficiaries.</a:t>
            </a:r>
          </a:p>
          <a:p>
            <a:pPr>
              <a:spcBef>
                <a:spcPts val="600"/>
              </a:spcBef>
            </a:pPr>
            <a:r>
              <a:rPr lang="en-US" b="1" i="1" dirty="0"/>
              <a:t>Membership: </a:t>
            </a:r>
            <a:r>
              <a:rPr lang="en-US" dirty="0"/>
              <a:t>The MO HealthNet Partnership Committee is made up of: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State Agencies such as Department of Family Services, Department of Health and Senior Services, Department of Mental Health, DCI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Organizational partnerships such as Social Security, CLAIM, MO SMP, AAAs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HealthNet Partnership 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Committee Goal:</a:t>
            </a:r>
            <a:endParaRPr lang="en-US" dirty="0"/>
          </a:p>
          <a:p>
            <a:pPr lvl="1"/>
            <a:r>
              <a:rPr lang="en-US" dirty="0"/>
              <a:t>To collaboratively identify barriers and challenges while brainstorming solutions for seamless access.</a:t>
            </a:r>
          </a:p>
          <a:p>
            <a:pPr lvl="1"/>
            <a:r>
              <a:rPr lang="en-US" dirty="0"/>
              <a:t>To improve and enhance understanding of all programs serving dual-eligible beneficiaries.</a:t>
            </a:r>
          </a:p>
          <a:p>
            <a:r>
              <a:rPr lang="en-US" b="1" i="1" dirty="0"/>
              <a:t>Committee Charge:</a:t>
            </a:r>
            <a:endParaRPr lang="en-US" dirty="0"/>
          </a:p>
          <a:p>
            <a:pPr lvl="1"/>
            <a:r>
              <a:rPr lang="en-US" dirty="0"/>
              <a:t>Presentation to improve understanding of MO Health Net and how other organizations assist and/or promote MO Health Net services.</a:t>
            </a:r>
          </a:p>
          <a:p>
            <a:pPr lvl="1"/>
            <a:r>
              <a:rPr lang="en-US" dirty="0"/>
              <a:t>Share information of all issues happening at the grassroots level.</a:t>
            </a:r>
          </a:p>
          <a:p>
            <a:pPr lvl="1"/>
            <a:r>
              <a:rPr lang="en-US" dirty="0"/>
              <a:t>Assure coordination of information between the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5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HealthNet Partnership 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Action: </a:t>
            </a:r>
            <a:endParaRPr lang="en-US" dirty="0"/>
          </a:p>
          <a:p>
            <a:pPr lvl="1"/>
            <a:r>
              <a:rPr lang="en-US" dirty="0"/>
              <a:t>Meeting on the 4th Thursday of the January, March, May, July, and September for 1.5 hours (when possible)</a:t>
            </a:r>
          </a:p>
          <a:p>
            <a:pPr lvl="1"/>
            <a:r>
              <a:rPr lang="en-US" dirty="0"/>
              <a:t>Meeting will be held at the </a:t>
            </a:r>
            <a:r>
              <a:rPr lang="en-US" dirty="0" err="1"/>
              <a:t>Howerton</a:t>
            </a:r>
            <a:r>
              <a:rPr lang="en-US" dirty="0"/>
              <a:t> Building with the opportunity to join via teleconference. </a:t>
            </a:r>
          </a:p>
          <a:p>
            <a:pPr lvl="1"/>
            <a:r>
              <a:rPr lang="en-US" dirty="0"/>
              <a:t>The CLAIM Program will facilitate meeting coordination.</a:t>
            </a:r>
          </a:p>
          <a:p>
            <a:pPr lvl="1"/>
            <a:r>
              <a:rPr lang="en-US" dirty="0"/>
              <a:t>Minute taker assigned for each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224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BCF59A-837F-419D-B5E0-2A1CD40C2BDE}" vid="{68F1CEA1-D241-4E1E-B027-CAC1B7F6F865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A80E1C5561743894BAA108066A892" ma:contentTypeVersion="12" ma:contentTypeDescription="Create a new document." ma:contentTypeScope="" ma:versionID="1347141b37ac9625b6c94688d7948d87">
  <xsd:schema xmlns:xsd="http://www.w3.org/2001/XMLSchema" xmlns:xs="http://www.w3.org/2001/XMLSchema" xmlns:p="http://schemas.microsoft.com/office/2006/metadata/properties" xmlns:ns3="c097c550-f50a-4525-87b5-9fa57d063d0c" xmlns:ns4="2767793d-c759-4124-be96-24a8e039742e" targetNamespace="http://schemas.microsoft.com/office/2006/metadata/properties" ma:root="true" ma:fieldsID="7f1bd65003f01df07e2978922f622c3a" ns3:_="" ns4:_="">
    <xsd:import namespace="c097c550-f50a-4525-87b5-9fa57d063d0c"/>
    <xsd:import namespace="2767793d-c759-4124-be96-24a8e0397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c550-f50a-4525-87b5-9fa57d063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793d-c759-4124-be96-24a8e0397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4CCA37-34CF-4478-89FC-4B7FA14DA7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5C268A-6536-493B-AC0B-57F42FE6F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7c550-f50a-4525-87b5-9fa57d063d0c"/>
    <ds:schemaRef ds:uri="2767793d-c759-4124-be96-24a8e0397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2E072-E960-4215-AE74-A26406D762E7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c097c550-f50a-4525-87b5-9fa57d063d0c"/>
    <ds:schemaRef ds:uri="http://schemas.openxmlformats.org/package/2006/metadata/core-properties"/>
    <ds:schemaRef ds:uri="2767793d-c759-4124-be96-24a8e039742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720</Words>
  <Application>Microsoft Office PowerPoint</Application>
  <PresentationFormat>Widescreen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Adobe Garamond Pro</vt:lpstr>
      <vt:lpstr>Arial</vt:lpstr>
      <vt:lpstr>Calibri</vt:lpstr>
      <vt:lpstr>Calibri Light</vt:lpstr>
      <vt:lpstr>Courier New</vt:lpstr>
      <vt:lpstr>Franklin Gothic Book</vt:lpstr>
      <vt:lpstr>Franklin Gothic Demi</vt:lpstr>
      <vt:lpstr>Franklin Gothic Medium</vt:lpstr>
      <vt:lpstr>Helvetica</vt:lpstr>
      <vt:lpstr>Helvetica Oblique</vt:lpstr>
      <vt:lpstr>Lato Hairline</vt:lpstr>
      <vt:lpstr>Lato Light</vt:lpstr>
      <vt:lpstr>Wingdings</vt:lpstr>
      <vt:lpstr>1_Office Theme</vt:lpstr>
      <vt:lpstr>Office Theme</vt:lpstr>
      <vt:lpstr>3_Office Theme</vt:lpstr>
      <vt:lpstr>2_Office Theme</vt:lpstr>
      <vt:lpstr>4_Office Theme</vt:lpstr>
      <vt:lpstr>PowerPoint Presentation</vt:lpstr>
      <vt:lpstr>On Today’s Call </vt:lpstr>
      <vt:lpstr>Bi-weekly DC DHS telephone calls    </vt:lpstr>
      <vt:lpstr>Contact Information</vt:lpstr>
      <vt:lpstr>MIPPA in Missouri</vt:lpstr>
      <vt:lpstr>MIPPA Structure in Missouri </vt:lpstr>
      <vt:lpstr>MO HealthNet Partnership Charge  </vt:lpstr>
      <vt:lpstr>MO HealthNet Partnership Charge </vt:lpstr>
      <vt:lpstr>MO HealthNet Partnership Charge </vt:lpstr>
      <vt:lpstr>MO HealthNet Partnership Charge </vt:lpstr>
      <vt:lpstr>MSP Application </vt:lpstr>
      <vt:lpstr>myDSS</vt:lpstr>
      <vt:lpstr>PowerPoint Presentation</vt:lpstr>
      <vt:lpstr>Contact Info </vt:lpstr>
      <vt:lpstr>Building Connections with Medicaid Managed Care Plans</vt:lpstr>
      <vt:lpstr>Geography and Background </vt:lpstr>
      <vt:lpstr>Partnering with Medicaid Managed Care Plans </vt:lpstr>
      <vt:lpstr>Building Connections with Medicaid Managed Care Plans </vt:lpstr>
      <vt:lpstr>Increased Access to Montana’s Access to Health (MATH) and Medicaid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Kayrish</dc:creator>
  <cp:lastModifiedBy>Ann Kayrish</cp:lastModifiedBy>
  <cp:revision>1</cp:revision>
  <dcterms:created xsi:type="dcterms:W3CDTF">2020-02-12T21:46:55Z</dcterms:created>
  <dcterms:modified xsi:type="dcterms:W3CDTF">2020-02-13T15:30:45Z</dcterms:modified>
</cp:coreProperties>
</file>