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26.xml" ContentType="application/vnd.openxmlformats-officedocument.presentationml.tags+xml"/>
  <Override PartName="/ppt/tags/tag2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75" r:id="rId4"/>
    <p:sldMasterId id="2147483697" r:id="rId5"/>
    <p:sldMasterId id="2147483705" r:id="rId6"/>
    <p:sldMasterId id="2147483723" r:id="rId7"/>
  </p:sldMasterIdLst>
  <p:notesMasterIdLst>
    <p:notesMasterId r:id="rId41"/>
  </p:notesMasterIdLst>
  <p:handoutMasterIdLst>
    <p:handoutMasterId r:id="rId42"/>
  </p:handoutMasterIdLst>
  <p:sldIdLst>
    <p:sldId id="448" r:id="rId8"/>
    <p:sldId id="449" r:id="rId9"/>
    <p:sldId id="450" r:id="rId10"/>
    <p:sldId id="413" r:id="rId11"/>
    <p:sldId id="442" r:id="rId12"/>
    <p:sldId id="441" r:id="rId13"/>
    <p:sldId id="440" r:id="rId14"/>
    <p:sldId id="443" r:id="rId15"/>
    <p:sldId id="270" r:id="rId16"/>
    <p:sldId id="419" r:id="rId17"/>
    <p:sldId id="420" r:id="rId18"/>
    <p:sldId id="264" r:id="rId19"/>
    <p:sldId id="266" r:id="rId20"/>
    <p:sldId id="268" r:id="rId21"/>
    <p:sldId id="263" r:id="rId22"/>
    <p:sldId id="256" r:id="rId23"/>
    <p:sldId id="257" r:id="rId24"/>
    <p:sldId id="259" r:id="rId25"/>
    <p:sldId id="258" r:id="rId26"/>
    <p:sldId id="260" r:id="rId27"/>
    <p:sldId id="261" r:id="rId28"/>
    <p:sldId id="262" r:id="rId29"/>
    <p:sldId id="444" r:id="rId30"/>
    <p:sldId id="445" r:id="rId31"/>
    <p:sldId id="265" r:id="rId32"/>
    <p:sldId id="267" r:id="rId33"/>
    <p:sldId id="446" r:id="rId34"/>
    <p:sldId id="269" r:id="rId35"/>
    <p:sldId id="271" r:id="rId36"/>
    <p:sldId id="461" r:id="rId37"/>
    <p:sldId id="462" r:id="rId38"/>
    <p:sldId id="460" r:id="rId39"/>
    <p:sldId id="464" r:id="rId40"/>
  </p:sldIdLst>
  <p:sldSz cx="10058400" cy="7772400"/>
  <p:notesSz cx="6858000" cy="9144000"/>
  <p:defaultTextStyle>
    <a:defPPr>
      <a:defRPr lang="en-US"/>
    </a:defPPr>
    <a:lvl1pPr marL="0" algn="l" defTabSz="509412" rtl="0" eaLnBrk="1" latinLnBrk="0" hangingPunct="1">
      <a:defRPr sz="2006" kern="1200">
        <a:solidFill>
          <a:schemeClr val="tx1"/>
        </a:solidFill>
        <a:latin typeface="+mn-lt"/>
        <a:ea typeface="+mn-ea"/>
        <a:cs typeface="+mn-cs"/>
      </a:defRPr>
    </a:lvl1pPr>
    <a:lvl2pPr marL="509412" algn="l" defTabSz="509412" rtl="0" eaLnBrk="1" latinLnBrk="0" hangingPunct="1">
      <a:defRPr sz="2006" kern="1200">
        <a:solidFill>
          <a:schemeClr val="tx1"/>
        </a:solidFill>
        <a:latin typeface="+mn-lt"/>
        <a:ea typeface="+mn-ea"/>
        <a:cs typeface="+mn-cs"/>
      </a:defRPr>
    </a:lvl2pPr>
    <a:lvl3pPr marL="1018824" algn="l" defTabSz="509412" rtl="0" eaLnBrk="1" latinLnBrk="0" hangingPunct="1">
      <a:defRPr sz="2006" kern="1200">
        <a:solidFill>
          <a:schemeClr val="tx1"/>
        </a:solidFill>
        <a:latin typeface="+mn-lt"/>
        <a:ea typeface="+mn-ea"/>
        <a:cs typeface="+mn-cs"/>
      </a:defRPr>
    </a:lvl3pPr>
    <a:lvl4pPr marL="1528237" algn="l" defTabSz="509412" rtl="0" eaLnBrk="1" latinLnBrk="0" hangingPunct="1">
      <a:defRPr sz="2006" kern="1200">
        <a:solidFill>
          <a:schemeClr val="tx1"/>
        </a:solidFill>
        <a:latin typeface="+mn-lt"/>
        <a:ea typeface="+mn-ea"/>
        <a:cs typeface="+mn-cs"/>
      </a:defRPr>
    </a:lvl4pPr>
    <a:lvl5pPr marL="2037649" algn="l" defTabSz="509412" rtl="0" eaLnBrk="1" latinLnBrk="0" hangingPunct="1">
      <a:defRPr sz="2006" kern="1200">
        <a:solidFill>
          <a:schemeClr val="tx1"/>
        </a:solidFill>
        <a:latin typeface="+mn-lt"/>
        <a:ea typeface="+mn-ea"/>
        <a:cs typeface="+mn-cs"/>
      </a:defRPr>
    </a:lvl5pPr>
    <a:lvl6pPr marL="2547061" algn="l" defTabSz="509412" rtl="0" eaLnBrk="1" latinLnBrk="0" hangingPunct="1">
      <a:defRPr sz="2006" kern="1200">
        <a:solidFill>
          <a:schemeClr val="tx1"/>
        </a:solidFill>
        <a:latin typeface="+mn-lt"/>
        <a:ea typeface="+mn-ea"/>
        <a:cs typeface="+mn-cs"/>
      </a:defRPr>
    </a:lvl6pPr>
    <a:lvl7pPr marL="3056473" algn="l" defTabSz="509412" rtl="0" eaLnBrk="1" latinLnBrk="0" hangingPunct="1">
      <a:defRPr sz="2006" kern="1200">
        <a:solidFill>
          <a:schemeClr val="tx1"/>
        </a:solidFill>
        <a:latin typeface="+mn-lt"/>
        <a:ea typeface="+mn-ea"/>
        <a:cs typeface="+mn-cs"/>
      </a:defRPr>
    </a:lvl7pPr>
    <a:lvl8pPr marL="3565886" algn="l" defTabSz="509412" rtl="0" eaLnBrk="1" latinLnBrk="0" hangingPunct="1">
      <a:defRPr sz="2006" kern="1200">
        <a:solidFill>
          <a:schemeClr val="tx1"/>
        </a:solidFill>
        <a:latin typeface="+mn-lt"/>
        <a:ea typeface="+mn-ea"/>
        <a:cs typeface="+mn-cs"/>
      </a:defRPr>
    </a:lvl8pPr>
    <a:lvl9pPr marL="4075298" algn="l" defTabSz="509412" rtl="0" eaLnBrk="1" latinLnBrk="0" hangingPunct="1">
      <a:defRPr sz="2006" kern="1200">
        <a:solidFill>
          <a:schemeClr val="tx1"/>
        </a:solidFill>
        <a:latin typeface="+mn-lt"/>
        <a:ea typeface="+mn-ea"/>
        <a:cs typeface="+mn-cs"/>
      </a:defRPr>
    </a:lvl9pPr>
  </p:defaultTextStyle>
  <p:extLst>
    <p:ext uri="{521415D9-36F7-43E2-AB2F-B90AF26B5E84}">
      <p14:sectionLst xmlns:p14="http://schemas.microsoft.com/office/powerpoint/2010/main">
        <p14:section name="Cover" id="{D769428B-BBDC-6546-B730-D0A3338B67FB}">
          <p14:sldIdLst>
            <p14:sldId id="448"/>
            <p14:sldId id="449"/>
            <p14:sldId id="450"/>
          </p14:sldIdLst>
        </p14:section>
        <p14:section name="Untitled Section" id="{A38CFE75-8D3A-5B42-A488-7634AFF9DFD6}">
          <p14:sldIdLst/>
        </p14:section>
        <p14:section name="Untitled Section" id="{5DC3E7C3-09EE-954D-820E-1B2BCEEC2577}">
          <p14:sldIdLst>
            <p14:sldId id="413"/>
            <p14:sldId id="442"/>
            <p14:sldId id="441"/>
            <p14:sldId id="440"/>
            <p14:sldId id="443"/>
            <p14:sldId id="270"/>
            <p14:sldId id="419"/>
            <p14:sldId id="420"/>
            <p14:sldId id="264"/>
            <p14:sldId id="266"/>
            <p14:sldId id="268"/>
            <p14:sldId id="263"/>
          </p14:sldIdLst>
        </p14:section>
        <p14:section name="Page 2" id="{41682DBF-5D40-F641-9666-622794617EDE}">
          <p14:sldIdLst>
            <p14:sldId id="256"/>
            <p14:sldId id="257"/>
            <p14:sldId id="259"/>
            <p14:sldId id="258"/>
            <p14:sldId id="260"/>
            <p14:sldId id="261"/>
            <p14:sldId id="262"/>
            <p14:sldId id="444"/>
            <p14:sldId id="445"/>
            <p14:sldId id="265"/>
            <p14:sldId id="267"/>
            <p14:sldId id="446"/>
            <p14:sldId id="269"/>
            <p14:sldId id="271"/>
            <p14:sldId id="461"/>
            <p14:sldId id="462"/>
            <p14:sldId id="460"/>
            <p14:sldId id="46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n Kayrish" initials="AK" lastIdx="1" clrIdx="0">
    <p:extLst>
      <p:ext uri="{19B8F6BF-5375-455C-9EA6-DF929625EA0E}">
        <p15:presenceInfo xmlns:p15="http://schemas.microsoft.com/office/powerpoint/2012/main" userId="S-1-5-21-2174874093-3078254244-60080168-28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8AA"/>
    <a:srgbClr val="203D89"/>
    <a:srgbClr val="D55320"/>
    <a:srgbClr val="FFFFFF"/>
    <a:srgbClr val="203D7A"/>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3505A9-1313-4CDA-B3F1-6F4703701FB1}" v="4867" dt="2019-06-12T17:07:15.0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65" autoAdjust="0"/>
    <p:restoredTop sz="94626"/>
  </p:normalViewPr>
  <p:slideViewPr>
    <p:cSldViewPr snapToGrid="0" snapToObjects="1">
      <p:cViewPr varScale="1">
        <p:scale>
          <a:sx n="60" d="100"/>
          <a:sy n="60" d="100"/>
        </p:scale>
        <p:origin x="1566" y="84"/>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 Kayrish" userId="adcd31dd-bbde-44c5-8ea9-60b0a9a9d61e" providerId="ADAL" clId="{583505A9-1313-4CDA-B3F1-6F4703701FB1}"/>
    <pc:docChg chg="undo custSel mod addSld delSld modSld sldOrd modSection">
      <pc:chgData name="Ann Kayrish" userId="adcd31dd-bbde-44c5-8ea9-60b0a9a9d61e" providerId="ADAL" clId="{583505A9-1313-4CDA-B3F1-6F4703701FB1}" dt="2019-06-12T17:07:15.064" v="2156" actId="6549"/>
      <pc:docMkLst>
        <pc:docMk/>
      </pc:docMkLst>
      <pc:sldChg chg="modSp">
        <pc:chgData name="Ann Kayrish" userId="adcd31dd-bbde-44c5-8ea9-60b0a9a9d61e" providerId="ADAL" clId="{583505A9-1313-4CDA-B3F1-6F4703701FB1}" dt="2019-05-30T20:15:38.245" v="0" actId="27636"/>
        <pc:sldMkLst>
          <pc:docMk/>
          <pc:sldMk cId="317330290" sldId="257"/>
        </pc:sldMkLst>
        <pc:spChg chg="mod">
          <ac:chgData name="Ann Kayrish" userId="adcd31dd-bbde-44c5-8ea9-60b0a9a9d61e" providerId="ADAL" clId="{583505A9-1313-4CDA-B3F1-6F4703701FB1}" dt="2019-05-30T20:15:38.245" v="0" actId="27636"/>
          <ac:spMkLst>
            <pc:docMk/>
            <pc:sldMk cId="317330290" sldId="257"/>
            <ac:spMk id="3" creationId="{00000000-0000-0000-0000-000000000000}"/>
          </ac:spMkLst>
        </pc:spChg>
      </pc:sldChg>
      <pc:sldChg chg="modSp">
        <pc:chgData name="Ann Kayrish" userId="adcd31dd-bbde-44c5-8ea9-60b0a9a9d61e" providerId="ADAL" clId="{583505A9-1313-4CDA-B3F1-6F4703701FB1}" dt="2019-05-30T20:15:38.254" v="1" actId="27636"/>
        <pc:sldMkLst>
          <pc:docMk/>
          <pc:sldMk cId="3791744479" sldId="259"/>
        </pc:sldMkLst>
        <pc:spChg chg="mod">
          <ac:chgData name="Ann Kayrish" userId="adcd31dd-bbde-44c5-8ea9-60b0a9a9d61e" providerId="ADAL" clId="{583505A9-1313-4CDA-B3F1-6F4703701FB1}" dt="2019-05-30T20:15:38.254" v="1" actId="27636"/>
          <ac:spMkLst>
            <pc:docMk/>
            <pc:sldMk cId="3791744479" sldId="259"/>
            <ac:spMk id="3" creationId="{00000000-0000-0000-0000-000000000000}"/>
          </ac:spMkLst>
        </pc:spChg>
      </pc:sldChg>
      <pc:sldChg chg="modSp">
        <pc:chgData name="Ann Kayrish" userId="adcd31dd-bbde-44c5-8ea9-60b0a9a9d61e" providerId="ADAL" clId="{583505A9-1313-4CDA-B3F1-6F4703701FB1}" dt="2019-05-30T20:15:38.294" v="4" actId="27636"/>
        <pc:sldMkLst>
          <pc:docMk/>
          <pc:sldMk cId="2287495220" sldId="269"/>
        </pc:sldMkLst>
        <pc:spChg chg="mod">
          <ac:chgData name="Ann Kayrish" userId="adcd31dd-bbde-44c5-8ea9-60b0a9a9d61e" providerId="ADAL" clId="{583505A9-1313-4CDA-B3F1-6F4703701FB1}" dt="2019-05-30T20:15:38.294" v="4" actId="27636"/>
          <ac:spMkLst>
            <pc:docMk/>
            <pc:sldMk cId="2287495220" sldId="269"/>
            <ac:spMk id="3" creationId="{00000000-0000-0000-0000-000000000000}"/>
          </ac:spMkLst>
        </pc:spChg>
      </pc:sldChg>
      <pc:sldChg chg="ord">
        <pc:chgData name="Ann Kayrish" userId="adcd31dd-bbde-44c5-8ea9-60b0a9a9d61e" providerId="ADAL" clId="{583505A9-1313-4CDA-B3F1-6F4703701FB1}" dt="2019-06-07T20:39:12.492" v="1002"/>
        <pc:sldMkLst>
          <pc:docMk/>
          <pc:sldMk cId="1593009551" sldId="443"/>
        </pc:sldMkLst>
      </pc:sldChg>
      <pc:sldChg chg="modSp">
        <pc:chgData name="Ann Kayrish" userId="adcd31dd-bbde-44c5-8ea9-60b0a9a9d61e" providerId="ADAL" clId="{583505A9-1313-4CDA-B3F1-6F4703701FB1}" dt="2019-05-30T20:15:38.271" v="2" actId="27636"/>
        <pc:sldMkLst>
          <pc:docMk/>
          <pc:sldMk cId="4210333877" sldId="444"/>
        </pc:sldMkLst>
        <pc:spChg chg="mod">
          <ac:chgData name="Ann Kayrish" userId="adcd31dd-bbde-44c5-8ea9-60b0a9a9d61e" providerId="ADAL" clId="{583505A9-1313-4CDA-B3F1-6F4703701FB1}" dt="2019-05-30T20:15:38.271" v="2" actId="27636"/>
          <ac:spMkLst>
            <pc:docMk/>
            <pc:sldMk cId="4210333877" sldId="444"/>
            <ac:spMk id="3" creationId="{00000000-0000-0000-0000-000000000000}"/>
          </ac:spMkLst>
        </pc:spChg>
      </pc:sldChg>
      <pc:sldChg chg="modSp">
        <pc:chgData name="Ann Kayrish" userId="adcd31dd-bbde-44c5-8ea9-60b0a9a9d61e" providerId="ADAL" clId="{583505A9-1313-4CDA-B3F1-6F4703701FB1}" dt="2019-05-30T20:38:47.700" v="406" actId="1076"/>
        <pc:sldMkLst>
          <pc:docMk/>
          <pc:sldMk cId="518814975" sldId="446"/>
        </pc:sldMkLst>
        <pc:spChg chg="mod">
          <ac:chgData name="Ann Kayrish" userId="adcd31dd-bbde-44c5-8ea9-60b0a9a9d61e" providerId="ADAL" clId="{583505A9-1313-4CDA-B3F1-6F4703701FB1}" dt="2019-05-30T20:15:38.285" v="3" actId="27636"/>
          <ac:spMkLst>
            <pc:docMk/>
            <pc:sldMk cId="518814975" sldId="446"/>
            <ac:spMk id="3" creationId="{00000000-0000-0000-0000-000000000000}"/>
          </ac:spMkLst>
        </pc:spChg>
        <pc:picChg chg="mod">
          <ac:chgData name="Ann Kayrish" userId="adcd31dd-bbde-44c5-8ea9-60b0a9a9d61e" providerId="ADAL" clId="{583505A9-1313-4CDA-B3F1-6F4703701FB1}" dt="2019-05-30T20:38:47.700" v="406" actId="1076"/>
          <ac:picMkLst>
            <pc:docMk/>
            <pc:sldMk cId="518814975" sldId="446"/>
            <ac:picMk id="4" creationId="{00000000-0000-0000-0000-000000000000}"/>
          </ac:picMkLst>
        </pc:picChg>
      </pc:sldChg>
      <pc:sldChg chg="addSp delSp modSp add">
        <pc:chgData name="Ann Kayrish" userId="adcd31dd-bbde-44c5-8ea9-60b0a9a9d61e" providerId="ADAL" clId="{583505A9-1313-4CDA-B3F1-6F4703701FB1}" dt="2019-05-30T20:20:38.262" v="80" actId="20577"/>
        <pc:sldMkLst>
          <pc:docMk/>
          <pc:sldMk cId="1473169662" sldId="448"/>
        </pc:sldMkLst>
        <pc:spChg chg="del">
          <ac:chgData name="Ann Kayrish" userId="adcd31dd-bbde-44c5-8ea9-60b0a9a9d61e" providerId="ADAL" clId="{583505A9-1313-4CDA-B3F1-6F4703701FB1}" dt="2019-05-30T20:16:06.980" v="6"/>
          <ac:spMkLst>
            <pc:docMk/>
            <pc:sldMk cId="1473169662" sldId="448"/>
            <ac:spMk id="2" creationId="{66C5F91C-7BC7-4EB9-91F8-48BAA31A9CA2}"/>
          </ac:spMkLst>
        </pc:spChg>
        <pc:spChg chg="del">
          <ac:chgData name="Ann Kayrish" userId="adcd31dd-bbde-44c5-8ea9-60b0a9a9d61e" providerId="ADAL" clId="{583505A9-1313-4CDA-B3F1-6F4703701FB1}" dt="2019-05-30T20:16:06.980" v="6"/>
          <ac:spMkLst>
            <pc:docMk/>
            <pc:sldMk cId="1473169662" sldId="448"/>
            <ac:spMk id="3" creationId="{39476FE3-875C-4EB1-8DAB-9203400FD0E4}"/>
          </ac:spMkLst>
        </pc:spChg>
        <pc:spChg chg="add mod">
          <ac:chgData name="Ann Kayrish" userId="adcd31dd-bbde-44c5-8ea9-60b0a9a9d61e" providerId="ADAL" clId="{583505A9-1313-4CDA-B3F1-6F4703701FB1}" dt="2019-05-30T20:20:38.262" v="80" actId="20577"/>
          <ac:spMkLst>
            <pc:docMk/>
            <pc:sldMk cId="1473169662" sldId="448"/>
            <ac:spMk id="4" creationId="{F015C5AB-26E7-4F49-82C1-3DF61806E0E3}"/>
          </ac:spMkLst>
        </pc:spChg>
        <pc:spChg chg="add mod">
          <ac:chgData name="Ann Kayrish" userId="adcd31dd-bbde-44c5-8ea9-60b0a9a9d61e" providerId="ADAL" clId="{583505A9-1313-4CDA-B3F1-6F4703701FB1}" dt="2019-05-30T20:16:49.995" v="63" actId="27636"/>
          <ac:spMkLst>
            <pc:docMk/>
            <pc:sldMk cId="1473169662" sldId="448"/>
            <ac:spMk id="5" creationId="{DA5AF8E4-EE61-4253-9F19-64776501CFA4}"/>
          </ac:spMkLst>
        </pc:spChg>
        <pc:spChg chg="add del mod">
          <ac:chgData name="Ann Kayrish" userId="adcd31dd-bbde-44c5-8ea9-60b0a9a9d61e" providerId="ADAL" clId="{583505A9-1313-4CDA-B3F1-6F4703701FB1}" dt="2019-05-30T20:18:08.953" v="64" actId="931"/>
          <ac:spMkLst>
            <pc:docMk/>
            <pc:sldMk cId="1473169662" sldId="448"/>
            <ac:spMk id="6" creationId="{737E4A5B-CE76-4A22-B07D-CDA8E1064CFD}"/>
          </ac:spMkLst>
        </pc:spChg>
        <pc:spChg chg="add mod">
          <ac:chgData name="Ann Kayrish" userId="adcd31dd-bbde-44c5-8ea9-60b0a9a9d61e" providerId="ADAL" clId="{583505A9-1313-4CDA-B3F1-6F4703701FB1}" dt="2019-05-30T20:18:13.855" v="66" actId="1076"/>
          <ac:spMkLst>
            <pc:docMk/>
            <pc:sldMk cId="1473169662" sldId="448"/>
            <ac:spMk id="9" creationId="{4AA6B294-9EBC-4D75-8584-1070EC388C8A}"/>
          </ac:spMkLst>
        </pc:spChg>
        <pc:picChg chg="add mod">
          <ac:chgData name="Ann Kayrish" userId="adcd31dd-bbde-44c5-8ea9-60b0a9a9d61e" providerId="ADAL" clId="{583505A9-1313-4CDA-B3F1-6F4703701FB1}" dt="2019-05-30T20:18:13.855" v="66" actId="1076"/>
          <ac:picMkLst>
            <pc:docMk/>
            <pc:sldMk cId="1473169662" sldId="448"/>
            <ac:picMk id="8" creationId="{190ED388-1B18-44B2-8C3C-C32F8ECB61EB}"/>
          </ac:picMkLst>
        </pc:picChg>
      </pc:sldChg>
      <pc:sldChg chg="addSp delSp modSp add">
        <pc:chgData name="Ann Kayrish" userId="adcd31dd-bbde-44c5-8ea9-60b0a9a9d61e" providerId="ADAL" clId="{583505A9-1313-4CDA-B3F1-6F4703701FB1}" dt="2019-06-07T21:01:42.140" v="1435" actId="14100"/>
        <pc:sldMkLst>
          <pc:docMk/>
          <pc:sldMk cId="4262104041" sldId="449"/>
        </pc:sldMkLst>
        <pc:spChg chg="del">
          <ac:chgData name="Ann Kayrish" userId="adcd31dd-bbde-44c5-8ea9-60b0a9a9d61e" providerId="ADAL" clId="{583505A9-1313-4CDA-B3F1-6F4703701FB1}" dt="2019-05-30T20:29:23.171" v="82"/>
          <ac:spMkLst>
            <pc:docMk/>
            <pc:sldMk cId="4262104041" sldId="449"/>
            <ac:spMk id="2" creationId="{7367962B-8515-4AB1-B522-F8A67779E18B}"/>
          </ac:spMkLst>
        </pc:spChg>
        <pc:spChg chg="del">
          <ac:chgData name="Ann Kayrish" userId="adcd31dd-bbde-44c5-8ea9-60b0a9a9d61e" providerId="ADAL" clId="{583505A9-1313-4CDA-B3F1-6F4703701FB1}" dt="2019-05-30T20:29:23.171" v="82"/>
          <ac:spMkLst>
            <pc:docMk/>
            <pc:sldMk cId="4262104041" sldId="449"/>
            <ac:spMk id="3" creationId="{DE8971A1-4A4F-491E-AEBF-C4F92F49F9F7}"/>
          </ac:spMkLst>
        </pc:spChg>
        <pc:spChg chg="del">
          <ac:chgData name="Ann Kayrish" userId="adcd31dd-bbde-44c5-8ea9-60b0a9a9d61e" providerId="ADAL" clId="{583505A9-1313-4CDA-B3F1-6F4703701FB1}" dt="2019-05-30T20:29:23.171" v="82"/>
          <ac:spMkLst>
            <pc:docMk/>
            <pc:sldMk cId="4262104041" sldId="449"/>
            <ac:spMk id="6" creationId="{945371E8-4BF6-410E-ADCA-143FE78A26D9}"/>
          </ac:spMkLst>
        </pc:spChg>
        <pc:spChg chg="add mod">
          <ac:chgData name="Ann Kayrish" userId="adcd31dd-bbde-44c5-8ea9-60b0a9a9d61e" providerId="ADAL" clId="{583505A9-1313-4CDA-B3F1-6F4703701FB1}" dt="2019-05-30T20:44:06.387" v="698" actId="207"/>
          <ac:spMkLst>
            <pc:docMk/>
            <pc:sldMk cId="4262104041" sldId="449"/>
            <ac:spMk id="7" creationId="{617FA50B-F35D-425E-A900-43069B813DD6}"/>
          </ac:spMkLst>
        </pc:spChg>
        <pc:spChg chg="add del mod">
          <ac:chgData name="Ann Kayrish" userId="adcd31dd-bbde-44c5-8ea9-60b0a9a9d61e" providerId="ADAL" clId="{583505A9-1313-4CDA-B3F1-6F4703701FB1}" dt="2019-05-30T20:29:37.484" v="85"/>
          <ac:spMkLst>
            <pc:docMk/>
            <pc:sldMk cId="4262104041" sldId="449"/>
            <ac:spMk id="8" creationId="{A9DA0039-A77B-450A-9351-A76E56EC9944}"/>
          </ac:spMkLst>
        </pc:spChg>
        <pc:spChg chg="add del mod">
          <ac:chgData name="Ann Kayrish" userId="adcd31dd-bbde-44c5-8ea9-60b0a9a9d61e" providerId="ADAL" clId="{583505A9-1313-4CDA-B3F1-6F4703701FB1}" dt="2019-05-30T20:29:29.987" v="83"/>
          <ac:spMkLst>
            <pc:docMk/>
            <pc:sldMk cId="4262104041" sldId="449"/>
            <ac:spMk id="9" creationId="{641B6117-0151-462F-B48F-50F70466EA21}"/>
          </ac:spMkLst>
        </pc:spChg>
        <pc:spChg chg="add del mod">
          <ac:chgData name="Ann Kayrish" userId="adcd31dd-bbde-44c5-8ea9-60b0a9a9d61e" providerId="ADAL" clId="{583505A9-1313-4CDA-B3F1-6F4703701FB1}" dt="2019-05-30T20:30:21.837" v="96"/>
          <ac:spMkLst>
            <pc:docMk/>
            <pc:sldMk cId="4262104041" sldId="449"/>
            <ac:spMk id="10" creationId="{5529AA77-BCC9-4BE7-BAE7-2F079286C18B}"/>
          </ac:spMkLst>
        </pc:spChg>
        <pc:spChg chg="add mod">
          <ac:chgData name="Ann Kayrish" userId="adcd31dd-bbde-44c5-8ea9-60b0a9a9d61e" providerId="ADAL" clId="{583505A9-1313-4CDA-B3F1-6F4703701FB1}" dt="2019-06-07T21:01:13.970" v="1434" actId="6549"/>
          <ac:spMkLst>
            <pc:docMk/>
            <pc:sldMk cId="4262104041" sldId="449"/>
            <ac:spMk id="11" creationId="{839AAC83-E17F-4DEC-89FD-195CF28CF5DA}"/>
          </ac:spMkLst>
        </pc:spChg>
        <pc:spChg chg="add del mod">
          <ac:chgData name="Ann Kayrish" userId="adcd31dd-bbde-44c5-8ea9-60b0a9a9d61e" providerId="ADAL" clId="{583505A9-1313-4CDA-B3F1-6F4703701FB1}" dt="2019-05-30T20:32:36.902" v="119"/>
          <ac:spMkLst>
            <pc:docMk/>
            <pc:sldMk cId="4262104041" sldId="449"/>
            <ac:spMk id="13" creationId="{468E17C8-9B82-4EA1-96AA-3A5D59DA419E}"/>
          </ac:spMkLst>
        </pc:spChg>
        <pc:picChg chg="add mod">
          <ac:chgData name="Ann Kayrish" userId="adcd31dd-bbde-44c5-8ea9-60b0a9a9d61e" providerId="ADAL" clId="{583505A9-1313-4CDA-B3F1-6F4703701FB1}" dt="2019-06-07T21:01:42.140" v="1435" actId="14100"/>
          <ac:picMkLst>
            <pc:docMk/>
            <pc:sldMk cId="4262104041" sldId="449"/>
            <ac:picMk id="12" creationId="{25F6D23B-0285-440F-ADDB-A6C17ACF02AB}"/>
          </ac:picMkLst>
        </pc:picChg>
      </pc:sldChg>
      <pc:sldChg chg="addSp delSp modSp add">
        <pc:chgData name="Ann Kayrish" userId="adcd31dd-bbde-44c5-8ea9-60b0a9a9d61e" providerId="ADAL" clId="{583505A9-1313-4CDA-B3F1-6F4703701FB1}" dt="2019-06-12T17:07:15.064" v="2156" actId="6549"/>
        <pc:sldMkLst>
          <pc:docMk/>
          <pc:sldMk cId="1669447466" sldId="450"/>
        </pc:sldMkLst>
        <pc:spChg chg="del">
          <ac:chgData name="Ann Kayrish" userId="adcd31dd-bbde-44c5-8ea9-60b0a9a9d61e" providerId="ADAL" clId="{583505A9-1313-4CDA-B3F1-6F4703701FB1}" dt="2019-05-30T20:32:50.225" v="121"/>
          <ac:spMkLst>
            <pc:docMk/>
            <pc:sldMk cId="1669447466" sldId="450"/>
            <ac:spMk id="2" creationId="{1ED52624-C938-499F-91FC-9D430BDA29A0}"/>
          </ac:spMkLst>
        </pc:spChg>
        <pc:spChg chg="del">
          <ac:chgData name="Ann Kayrish" userId="adcd31dd-bbde-44c5-8ea9-60b0a9a9d61e" providerId="ADAL" clId="{583505A9-1313-4CDA-B3F1-6F4703701FB1}" dt="2019-05-30T20:32:50.225" v="121"/>
          <ac:spMkLst>
            <pc:docMk/>
            <pc:sldMk cId="1669447466" sldId="450"/>
            <ac:spMk id="3" creationId="{DA4572C8-F16A-4803-A2E6-503DC811765B}"/>
          </ac:spMkLst>
        </pc:spChg>
        <pc:spChg chg="del">
          <ac:chgData name="Ann Kayrish" userId="adcd31dd-bbde-44c5-8ea9-60b0a9a9d61e" providerId="ADAL" clId="{583505A9-1313-4CDA-B3F1-6F4703701FB1}" dt="2019-05-30T20:32:50.225" v="121"/>
          <ac:spMkLst>
            <pc:docMk/>
            <pc:sldMk cId="1669447466" sldId="450"/>
            <ac:spMk id="4" creationId="{1A0B870A-C06E-4398-92A1-15B404CD22B5}"/>
          </ac:spMkLst>
        </pc:spChg>
        <pc:spChg chg="del">
          <ac:chgData name="Ann Kayrish" userId="adcd31dd-bbde-44c5-8ea9-60b0a9a9d61e" providerId="ADAL" clId="{583505A9-1313-4CDA-B3F1-6F4703701FB1}" dt="2019-05-30T20:32:50.225" v="121"/>
          <ac:spMkLst>
            <pc:docMk/>
            <pc:sldMk cId="1669447466" sldId="450"/>
            <ac:spMk id="5" creationId="{BC3F1135-E075-4922-A6FB-27808A3DEC23}"/>
          </ac:spMkLst>
        </pc:spChg>
        <pc:spChg chg="del">
          <ac:chgData name="Ann Kayrish" userId="adcd31dd-bbde-44c5-8ea9-60b0a9a9d61e" providerId="ADAL" clId="{583505A9-1313-4CDA-B3F1-6F4703701FB1}" dt="2019-05-30T20:32:50.225" v="121"/>
          <ac:spMkLst>
            <pc:docMk/>
            <pc:sldMk cId="1669447466" sldId="450"/>
            <ac:spMk id="6" creationId="{76FD65A1-6B58-4977-BC15-2B3C7CA803F5}"/>
          </ac:spMkLst>
        </pc:spChg>
        <pc:spChg chg="add mod">
          <ac:chgData name="Ann Kayrish" userId="adcd31dd-bbde-44c5-8ea9-60b0a9a9d61e" providerId="ADAL" clId="{583505A9-1313-4CDA-B3F1-6F4703701FB1}" dt="2019-06-07T20:28:16.574" v="958" actId="14100"/>
          <ac:spMkLst>
            <pc:docMk/>
            <pc:sldMk cId="1669447466" sldId="450"/>
            <ac:spMk id="9" creationId="{BC0EF26C-AD82-4DB9-9C93-0599A28CC142}"/>
          </ac:spMkLst>
        </pc:spChg>
        <pc:spChg chg="add mod">
          <ac:chgData name="Ann Kayrish" userId="adcd31dd-bbde-44c5-8ea9-60b0a9a9d61e" providerId="ADAL" clId="{583505A9-1313-4CDA-B3F1-6F4703701FB1}" dt="2019-06-12T17:07:15.064" v="2156" actId="6549"/>
          <ac:spMkLst>
            <pc:docMk/>
            <pc:sldMk cId="1669447466" sldId="450"/>
            <ac:spMk id="10" creationId="{FDA4D810-69C8-407F-A599-2926947349D3}"/>
          </ac:spMkLst>
        </pc:spChg>
        <pc:spChg chg="add del mod">
          <ac:chgData name="Ann Kayrish" userId="adcd31dd-bbde-44c5-8ea9-60b0a9a9d61e" providerId="ADAL" clId="{583505A9-1313-4CDA-B3F1-6F4703701FB1}" dt="2019-05-30T20:51:34.489" v="851"/>
          <ac:spMkLst>
            <pc:docMk/>
            <pc:sldMk cId="1669447466" sldId="450"/>
            <ac:spMk id="11" creationId="{B3275767-6614-4104-8A90-09FBEF94EA68}"/>
          </ac:spMkLst>
        </pc:spChg>
        <pc:spChg chg="add del mod">
          <ac:chgData name="Ann Kayrish" userId="adcd31dd-bbde-44c5-8ea9-60b0a9a9d61e" providerId="ADAL" clId="{583505A9-1313-4CDA-B3F1-6F4703701FB1}" dt="2019-05-30T20:51:43.998" v="852"/>
          <ac:spMkLst>
            <pc:docMk/>
            <pc:sldMk cId="1669447466" sldId="450"/>
            <ac:spMk id="12" creationId="{B24F0D05-1CE4-47F9-9FD8-3B2B78BAB984}"/>
          </ac:spMkLst>
        </pc:spChg>
        <pc:spChg chg="add del mod">
          <ac:chgData name="Ann Kayrish" userId="adcd31dd-bbde-44c5-8ea9-60b0a9a9d61e" providerId="ADAL" clId="{583505A9-1313-4CDA-B3F1-6F4703701FB1}" dt="2019-05-30T20:51:43.998" v="852"/>
          <ac:spMkLst>
            <pc:docMk/>
            <pc:sldMk cId="1669447466" sldId="450"/>
            <ac:spMk id="13" creationId="{61408F1A-08C8-4835-88F3-83FBFC606687}"/>
          </ac:spMkLst>
        </pc:spChg>
      </pc:sldChg>
      <pc:sldChg chg="del ord">
        <pc:chgData name="Ann Kayrish" userId="adcd31dd-bbde-44c5-8ea9-60b0a9a9d61e" providerId="ADAL" clId="{583505A9-1313-4CDA-B3F1-6F4703701FB1}" dt="2019-06-12T17:06:50.174" v="2148" actId="2696"/>
        <pc:sldMkLst>
          <pc:docMk/>
          <pc:sldMk cId="2719343913" sldId="451"/>
        </pc:sldMkLst>
      </pc:sldChg>
      <pc:sldChg chg="del">
        <pc:chgData name="Ann Kayrish" userId="adcd31dd-bbde-44c5-8ea9-60b0a9a9d61e" providerId="ADAL" clId="{583505A9-1313-4CDA-B3F1-6F4703701FB1}" dt="2019-06-12T17:06:50.184" v="2149" actId="2696"/>
        <pc:sldMkLst>
          <pc:docMk/>
          <pc:sldMk cId="1774126529" sldId="452"/>
        </pc:sldMkLst>
      </pc:sldChg>
      <pc:sldChg chg="del">
        <pc:chgData name="Ann Kayrish" userId="adcd31dd-bbde-44c5-8ea9-60b0a9a9d61e" providerId="ADAL" clId="{583505A9-1313-4CDA-B3F1-6F4703701FB1}" dt="2019-06-12T17:06:50.210" v="2150" actId="2696"/>
        <pc:sldMkLst>
          <pc:docMk/>
          <pc:sldMk cId="2023713917" sldId="453"/>
        </pc:sldMkLst>
      </pc:sldChg>
      <pc:sldChg chg="del">
        <pc:chgData name="Ann Kayrish" userId="adcd31dd-bbde-44c5-8ea9-60b0a9a9d61e" providerId="ADAL" clId="{583505A9-1313-4CDA-B3F1-6F4703701FB1}" dt="2019-06-12T17:06:50.228" v="2151" actId="2696"/>
        <pc:sldMkLst>
          <pc:docMk/>
          <pc:sldMk cId="984432997" sldId="454"/>
        </pc:sldMkLst>
      </pc:sldChg>
      <pc:sldChg chg="del">
        <pc:chgData name="Ann Kayrish" userId="adcd31dd-bbde-44c5-8ea9-60b0a9a9d61e" providerId="ADAL" clId="{583505A9-1313-4CDA-B3F1-6F4703701FB1}" dt="2019-06-12T17:06:50.246" v="2152" actId="2696"/>
        <pc:sldMkLst>
          <pc:docMk/>
          <pc:sldMk cId="2387700055" sldId="455"/>
        </pc:sldMkLst>
      </pc:sldChg>
      <pc:sldChg chg="del">
        <pc:chgData name="Ann Kayrish" userId="adcd31dd-bbde-44c5-8ea9-60b0a9a9d61e" providerId="ADAL" clId="{583505A9-1313-4CDA-B3F1-6F4703701FB1}" dt="2019-06-12T17:06:50.268" v="2153" actId="2696"/>
        <pc:sldMkLst>
          <pc:docMk/>
          <pc:sldMk cId="3447782100" sldId="456"/>
        </pc:sldMkLst>
      </pc:sldChg>
      <pc:sldChg chg="del">
        <pc:chgData name="Ann Kayrish" userId="adcd31dd-bbde-44c5-8ea9-60b0a9a9d61e" providerId="ADAL" clId="{583505A9-1313-4CDA-B3F1-6F4703701FB1}" dt="2019-06-12T17:06:50.284" v="2154" actId="2696"/>
        <pc:sldMkLst>
          <pc:docMk/>
          <pc:sldMk cId="3120917798" sldId="457"/>
        </pc:sldMkLst>
      </pc:sldChg>
      <pc:sldChg chg="addSp delSp modSp">
        <pc:chgData name="Ann Kayrish" userId="adcd31dd-bbde-44c5-8ea9-60b0a9a9d61e" providerId="ADAL" clId="{583505A9-1313-4CDA-B3F1-6F4703701FB1}" dt="2019-06-07T21:33:05.469" v="2126" actId="20577"/>
        <pc:sldMkLst>
          <pc:docMk/>
          <pc:sldMk cId="1961984090" sldId="460"/>
        </pc:sldMkLst>
        <pc:spChg chg="add del mod">
          <ac:chgData name="Ann Kayrish" userId="adcd31dd-bbde-44c5-8ea9-60b0a9a9d61e" providerId="ADAL" clId="{583505A9-1313-4CDA-B3F1-6F4703701FB1}" dt="2019-06-07T20:48:25.031" v="1035"/>
          <ac:spMkLst>
            <pc:docMk/>
            <pc:sldMk cId="1961984090" sldId="460"/>
            <ac:spMk id="2" creationId="{2C467112-1CFF-47D8-9ADA-97DA0E0CB17C}"/>
          </ac:spMkLst>
        </pc:spChg>
        <pc:spChg chg="add del mod">
          <ac:chgData name="Ann Kayrish" userId="adcd31dd-bbde-44c5-8ea9-60b0a9a9d61e" providerId="ADAL" clId="{583505A9-1313-4CDA-B3F1-6F4703701FB1}" dt="2019-06-07T20:48:25.031" v="1035"/>
          <ac:spMkLst>
            <pc:docMk/>
            <pc:sldMk cId="1961984090" sldId="460"/>
            <ac:spMk id="3" creationId="{315E8067-3C9B-4A75-A736-5D4541C74761}"/>
          </ac:spMkLst>
        </pc:spChg>
        <pc:spChg chg="add del mod">
          <ac:chgData name="Ann Kayrish" userId="adcd31dd-bbde-44c5-8ea9-60b0a9a9d61e" providerId="ADAL" clId="{583505A9-1313-4CDA-B3F1-6F4703701FB1}" dt="2019-06-07T20:48:15.461" v="1034"/>
          <ac:spMkLst>
            <pc:docMk/>
            <pc:sldMk cId="1961984090" sldId="460"/>
            <ac:spMk id="6" creationId="{CF0095A8-3C5B-4C9E-973F-E73DBACB8D68}"/>
          </ac:spMkLst>
        </pc:spChg>
        <pc:spChg chg="del mod">
          <ac:chgData name="Ann Kayrish" userId="adcd31dd-bbde-44c5-8ea9-60b0a9a9d61e" providerId="ADAL" clId="{583505A9-1313-4CDA-B3F1-6F4703701FB1}" dt="2019-06-07T20:45:32.271" v="1017"/>
          <ac:spMkLst>
            <pc:docMk/>
            <pc:sldMk cId="1961984090" sldId="460"/>
            <ac:spMk id="7" creationId="{617FA50B-F35D-425E-A900-43069B813DD6}"/>
          </ac:spMkLst>
        </pc:spChg>
        <pc:spChg chg="add del mod">
          <ac:chgData name="Ann Kayrish" userId="adcd31dd-bbde-44c5-8ea9-60b0a9a9d61e" providerId="ADAL" clId="{583505A9-1313-4CDA-B3F1-6F4703701FB1}" dt="2019-06-07T20:48:13.394" v="1033" actId="478"/>
          <ac:spMkLst>
            <pc:docMk/>
            <pc:sldMk cId="1961984090" sldId="460"/>
            <ac:spMk id="9" creationId="{66D1E64C-1F29-461F-8C95-2FDE291B058F}"/>
          </ac:spMkLst>
        </pc:spChg>
        <pc:spChg chg="add del mod">
          <ac:chgData name="Ann Kayrish" userId="adcd31dd-bbde-44c5-8ea9-60b0a9a9d61e" providerId="ADAL" clId="{583505A9-1313-4CDA-B3F1-6F4703701FB1}" dt="2019-06-07T20:48:47.221" v="1039"/>
          <ac:spMkLst>
            <pc:docMk/>
            <pc:sldMk cId="1961984090" sldId="460"/>
            <ac:spMk id="11" creationId="{839AAC83-E17F-4DEC-89FD-195CF28CF5DA}"/>
          </ac:spMkLst>
        </pc:spChg>
        <pc:spChg chg="add del mod">
          <ac:chgData name="Ann Kayrish" userId="adcd31dd-bbde-44c5-8ea9-60b0a9a9d61e" providerId="ADAL" clId="{583505A9-1313-4CDA-B3F1-6F4703701FB1}" dt="2019-06-07T20:49:41.471" v="1043"/>
          <ac:spMkLst>
            <pc:docMk/>
            <pc:sldMk cId="1961984090" sldId="460"/>
            <ac:spMk id="13" creationId="{5F469BC3-21F1-469F-838D-BBAC3935978C}"/>
          </ac:spMkLst>
        </pc:spChg>
        <pc:spChg chg="add mod">
          <ac:chgData name="Ann Kayrish" userId="adcd31dd-bbde-44c5-8ea9-60b0a9a9d61e" providerId="ADAL" clId="{583505A9-1313-4CDA-B3F1-6F4703701FB1}" dt="2019-06-07T20:48:58.061" v="1041" actId="14100"/>
          <ac:spMkLst>
            <pc:docMk/>
            <pc:sldMk cId="1961984090" sldId="460"/>
            <ac:spMk id="15" creationId="{74429D6D-2EE3-41BA-B823-044A6AB564FB}"/>
          </ac:spMkLst>
        </pc:spChg>
        <pc:spChg chg="add del mod">
          <ac:chgData name="Ann Kayrish" userId="adcd31dd-bbde-44c5-8ea9-60b0a9a9d61e" providerId="ADAL" clId="{583505A9-1313-4CDA-B3F1-6F4703701FB1}" dt="2019-06-07T20:49:41.471" v="1043"/>
          <ac:spMkLst>
            <pc:docMk/>
            <pc:sldMk cId="1961984090" sldId="460"/>
            <ac:spMk id="16" creationId="{6A1C9E79-72D5-4DFD-BB65-3CEBBFAC543E}"/>
          </ac:spMkLst>
        </pc:spChg>
        <pc:spChg chg="add del mod">
          <ac:chgData name="Ann Kayrish" userId="adcd31dd-bbde-44c5-8ea9-60b0a9a9d61e" providerId="ADAL" clId="{583505A9-1313-4CDA-B3F1-6F4703701FB1}" dt="2019-06-07T20:57:02.900" v="1381"/>
          <ac:spMkLst>
            <pc:docMk/>
            <pc:sldMk cId="1961984090" sldId="460"/>
            <ac:spMk id="18" creationId="{6C75D6EF-1AB8-46AC-8285-CBB003B70A57}"/>
          </ac:spMkLst>
        </pc:spChg>
        <pc:spChg chg="add del mod">
          <ac:chgData name="Ann Kayrish" userId="adcd31dd-bbde-44c5-8ea9-60b0a9a9d61e" providerId="ADAL" clId="{583505A9-1313-4CDA-B3F1-6F4703701FB1}" dt="2019-06-07T20:57:02.900" v="1381"/>
          <ac:spMkLst>
            <pc:docMk/>
            <pc:sldMk cId="1961984090" sldId="460"/>
            <ac:spMk id="19" creationId="{B387DD66-207F-44E2-9B7B-DB224394DD81}"/>
          </ac:spMkLst>
        </pc:spChg>
        <pc:spChg chg="add del mod">
          <ac:chgData name="Ann Kayrish" userId="adcd31dd-bbde-44c5-8ea9-60b0a9a9d61e" providerId="ADAL" clId="{583505A9-1313-4CDA-B3F1-6F4703701FB1}" dt="2019-06-07T20:57:02.900" v="1381"/>
          <ac:spMkLst>
            <pc:docMk/>
            <pc:sldMk cId="1961984090" sldId="460"/>
            <ac:spMk id="20" creationId="{654EB0C5-F953-4AB4-8D7F-51BD0476F20C}"/>
          </ac:spMkLst>
        </pc:spChg>
        <pc:spChg chg="add mod">
          <ac:chgData name="Ann Kayrish" userId="adcd31dd-bbde-44c5-8ea9-60b0a9a9d61e" providerId="ADAL" clId="{583505A9-1313-4CDA-B3F1-6F4703701FB1}" dt="2019-06-07T20:57:27.061" v="1386" actId="14100"/>
          <ac:spMkLst>
            <pc:docMk/>
            <pc:sldMk cId="1961984090" sldId="460"/>
            <ac:spMk id="21" creationId="{E4B0A152-0364-4567-9588-C0A0795B29FD}"/>
          </ac:spMkLst>
        </pc:spChg>
        <pc:graphicFrameChg chg="del mod modGraphic">
          <ac:chgData name="Ann Kayrish" userId="adcd31dd-bbde-44c5-8ea9-60b0a9a9d61e" providerId="ADAL" clId="{583505A9-1313-4CDA-B3F1-6F4703701FB1}" dt="2019-06-07T20:48:12.881" v="1032" actId="3680"/>
          <ac:graphicFrameMkLst>
            <pc:docMk/>
            <pc:sldMk cId="1961984090" sldId="460"/>
            <ac:graphicFrameMk id="10" creationId="{04D987E0-3BA0-4E54-893B-180FD96F0AD7}"/>
          </ac:graphicFrameMkLst>
        </pc:graphicFrameChg>
        <pc:graphicFrameChg chg="add del mod modGraphic">
          <ac:chgData name="Ann Kayrish" userId="adcd31dd-bbde-44c5-8ea9-60b0a9a9d61e" providerId="ADAL" clId="{583505A9-1313-4CDA-B3F1-6F4703701FB1}" dt="2019-06-07T21:33:05.469" v="2126" actId="20577"/>
          <ac:graphicFrameMkLst>
            <pc:docMk/>
            <pc:sldMk cId="1961984090" sldId="460"/>
            <ac:graphicFrameMk id="17" creationId="{3B94B1BA-997E-498D-BA19-17A4C4C6ABE8}"/>
          </ac:graphicFrameMkLst>
        </pc:graphicFrameChg>
        <pc:picChg chg="add del">
          <ac:chgData name="Ann Kayrish" userId="adcd31dd-bbde-44c5-8ea9-60b0a9a9d61e" providerId="ADAL" clId="{583505A9-1313-4CDA-B3F1-6F4703701FB1}" dt="2019-06-07T20:48:39.761" v="1037" actId="478"/>
          <ac:picMkLst>
            <pc:docMk/>
            <pc:sldMk cId="1961984090" sldId="460"/>
            <ac:picMk id="12" creationId="{25F6D23B-0285-440F-ADDB-A6C17ACF02AB}"/>
          </ac:picMkLst>
        </pc:picChg>
      </pc:sldChg>
      <pc:sldChg chg="addSp delSp modSp add mod setBg">
        <pc:chgData name="Ann Kayrish" userId="adcd31dd-bbde-44c5-8ea9-60b0a9a9d61e" providerId="ADAL" clId="{583505A9-1313-4CDA-B3F1-6F4703701FB1}" dt="2019-06-07T21:24:00.459" v="2004"/>
        <pc:sldMkLst>
          <pc:docMk/>
          <pc:sldMk cId="640771195" sldId="464"/>
        </pc:sldMkLst>
        <pc:spChg chg="mod ord">
          <ac:chgData name="Ann Kayrish" userId="adcd31dd-bbde-44c5-8ea9-60b0a9a9d61e" providerId="ADAL" clId="{583505A9-1313-4CDA-B3F1-6F4703701FB1}" dt="2019-06-07T21:19:15.209" v="1965" actId="26606"/>
          <ac:spMkLst>
            <pc:docMk/>
            <pc:sldMk cId="640771195" sldId="464"/>
            <ac:spMk id="2" creationId="{EB3BAF4F-5224-4FD3-AF56-E602F11BF1A8}"/>
          </ac:spMkLst>
        </pc:spChg>
        <pc:spChg chg="del mod">
          <ac:chgData name="Ann Kayrish" userId="adcd31dd-bbde-44c5-8ea9-60b0a9a9d61e" providerId="ADAL" clId="{583505A9-1313-4CDA-B3F1-6F4703701FB1}" dt="2019-06-07T21:23:24.739" v="2000"/>
          <ac:spMkLst>
            <pc:docMk/>
            <pc:sldMk cId="640771195" sldId="464"/>
            <ac:spMk id="3" creationId="{FA397D0F-FB07-4319-BEA6-46E748E159B2}"/>
          </ac:spMkLst>
        </pc:spChg>
        <pc:spChg chg="del">
          <ac:chgData name="Ann Kayrish" userId="adcd31dd-bbde-44c5-8ea9-60b0a9a9d61e" providerId="ADAL" clId="{583505A9-1313-4CDA-B3F1-6F4703701FB1}" dt="2019-06-07T21:18:45.123" v="1962"/>
          <ac:spMkLst>
            <pc:docMk/>
            <pc:sldMk cId="640771195" sldId="464"/>
            <ac:spMk id="4" creationId="{B5F3751D-8272-4AFB-A49B-19E08315DC39}"/>
          </ac:spMkLst>
        </pc:spChg>
        <pc:spChg chg="add del mod">
          <ac:chgData name="Ann Kayrish" userId="adcd31dd-bbde-44c5-8ea9-60b0a9a9d61e" providerId="ADAL" clId="{583505A9-1313-4CDA-B3F1-6F4703701FB1}" dt="2019-06-07T21:23:42.689" v="2001"/>
          <ac:spMkLst>
            <pc:docMk/>
            <pc:sldMk cId="640771195" sldId="464"/>
            <ac:spMk id="5" creationId="{B44B547F-B20D-458A-B1F3-5786F70B8658}"/>
          </ac:spMkLst>
        </pc:spChg>
        <pc:spChg chg="add del mod">
          <ac:chgData name="Ann Kayrish" userId="adcd31dd-bbde-44c5-8ea9-60b0a9a9d61e" providerId="ADAL" clId="{583505A9-1313-4CDA-B3F1-6F4703701FB1}" dt="2019-06-07T21:19:05.869" v="1963"/>
          <ac:spMkLst>
            <pc:docMk/>
            <pc:sldMk cId="640771195" sldId="464"/>
            <ac:spMk id="6" creationId="{EC8D6963-ABF2-4D81-BE7A-5032501482AA}"/>
          </ac:spMkLst>
        </pc:spChg>
        <pc:spChg chg="add del mod">
          <ac:chgData name="Ann Kayrish" userId="adcd31dd-bbde-44c5-8ea9-60b0a9a9d61e" providerId="ADAL" clId="{583505A9-1313-4CDA-B3F1-6F4703701FB1}" dt="2019-06-07T21:24:00.459" v="2004"/>
          <ac:spMkLst>
            <pc:docMk/>
            <pc:sldMk cId="640771195" sldId="464"/>
            <ac:spMk id="8" creationId="{6CA84FFF-F474-4E09-8850-05BCAAD41697}"/>
          </ac:spMkLst>
        </pc:spChg>
        <pc:spChg chg="add">
          <ac:chgData name="Ann Kayrish" userId="adcd31dd-bbde-44c5-8ea9-60b0a9a9d61e" providerId="ADAL" clId="{583505A9-1313-4CDA-B3F1-6F4703701FB1}" dt="2019-06-07T21:19:15.209" v="1965" actId="26606"/>
          <ac:spMkLst>
            <pc:docMk/>
            <pc:sldMk cId="640771195" sldId="464"/>
            <ac:spMk id="12" creationId="{2A0E4E09-FC02-4ADC-951A-3FFA90B6FE39}"/>
          </ac:spMkLst>
        </pc:spChg>
        <pc:picChg chg="add mod ord">
          <ac:chgData name="Ann Kayrish" userId="adcd31dd-bbde-44c5-8ea9-60b0a9a9d61e" providerId="ADAL" clId="{583505A9-1313-4CDA-B3F1-6F4703701FB1}" dt="2019-06-07T21:23:51.613" v="2003" actId="14100"/>
          <ac:picMkLst>
            <pc:docMk/>
            <pc:sldMk cId="640771195" sldId="464"/>
            <ac:picMk id="7" creationId="{27AD0B87-7108-40CC-A25B-3902FC8E00FC}"/>
          </ac:picMkLst>
        </pc:picChg>
        <pc:picChg chg="add">
          <ac:chgData name="Ann Kayrish" userId="adcd31dd-bbde-44c5-8ea9-60b0a9a9d61e" providerId="ADAL" clId="{583505A9-1313-4CDA-B3F1-6F4703701FB1}" dt="2019-06-07T21:19:15.209" v="1965" actId="26606"/>
          <ac:picMkLst>
            <pc:docMk/>
            <pc:sldMk cId="640771195" sldId="464"/>
            <ac:picMk id="14" creationId="{24F266AD-725B-4A9D-B448-4C000F95CB47}"/>
          </ac:picMkLst>
        </pc:picChg>
      </pc:sldChg>
    </pc:docChg>
  </pc:docChgLst>
  <pc:docChgLst>
    <pc:chgData name="Ann Kayrish" userId="adcd31dd-bbde-44c5-8ea9-60b0a9a9d61e" providerId="ADAL" clId="{E6ECA7B7-360B-4271-A101-5062D9BC338E}"/>
    <pc:docChg chg="undo custSel addSld delSld modSld sldOrd modSection">
      <pc:chgData name="Ann Kayrish" userId="adcd31dd-bbde-44c5-8ea9-60b0a9a9d61e" providerId="ADAL" clId="{E6ECA7B7-360B-4271-A101-5062D9BC338E}" dt="2019-05-28T23:46:37.049" v="2692" actId="2696"/>
      <pc:docMkLst>
        <pc:docMk/>
      </pc:docMkLst>
      <pc:sldMasterChg chg="delSldLayout">
        <pc:chgData name="Ann Kayrish" userId="adcd31dd-bbde-44c5-8ea9-60b0a9a9d61e" providerId="ADAL" clId="{E6ECA7B7-360B-4271-A101-5062D9BC338E}" dt="2019-05-28T23:46:37.029" v="2691" actId="2696"/>
        <pc:sldMasterMkLst>
          <pc:docMk/>
          <pc:sldMasterMk cId="856528670" sldId="2147483675"/>
        </pc:sldMasterMkLst>
      </pc:sldMaster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9C831F1-4A1A-9046-BB96-40FE06F7D52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F587160-D1CE-D440-96EA-27ACFF3D70F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71C595D-0E85-834F-A9D0-56C95D37F945}" type="datetime1">
              <a:rPr lang="en-US" smtClean="0"/>
              <a:t>6/12/2019</a:t>
            </a:fld>
            <a:endParaRPr lang="en-US"/>
          </a:p>
        </p:txBody>
      </p:sp>
      <p:sp>
        <p:nvSpPr>
          <p:cNvPr id="4" name="Footer Placeholder 3">
            <a:extLst>
              <a:ext uri="{FF2B5EF4-FFF2-40B4-BE49-F238E27FC236}">
                <a16:creationId xmlns:a16="http://schemas.microsoft.com/office/drawing/2014/main" id="{11050E3E-220C-D14B-A539-BE976F95A8A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#AgeAction2019  |  ageaction.org  |  © 2019 National Council on Aging</a:t>
            </a:r>
          </a:p>
          <a:p>
            <a:r>
              <a:rPr lang="en-US"/>
              <a:t>
</a:t>
            </a:r>
          </a:p>
        </p:txBody>
      </p:sp>
      <p:sp>
        <p:nvSpPr>
          <p:cNvPr id="5" name="Slide Number Placeholder 4">
            <a:extLst>
              <a:ext uri="{FF2B5EF4-FFF2-40B4-BE49-F238E27FC236}">
                <a16:creationId xmlns:a16="http://schemas.microsoft.com/office/drawing/2014/main" id="{B0CD33EB-1234-E748-A49E-174CB7D6F22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1AEFA3C-107A-4B4A-850A-8B22D8DC2FB0}" type="slidenum">
              <a:rPr lang="en-US" smtClean="0"/>
              <a:t>‹#›</a:t>
            </a:fld>
            <a:endParaRPr lang="en-US"/>
          </a:p>
        </p:txBody>
      </p:sp>
    </p:spTree>
    <p:extLst>
      <p:ext uri="{BB962C8B-B14F-4D97-AF65-F5344CB8AC3E}">
        <p14:creationId xmlns:p14="http://schemas.microsoft.com/office/powerpoint/2010/main" val="1175603979"/>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8DB8CA-D3AC-294A-BF0C-DA74C68B0A12}" type="datetime1">
              <a:rPr lang="en-US" smtClean="0"/>
              <a:t>6/12/2019</a:t>
            </a:fld>
            <a:endParaRPr lang="en-US"/>
          </a:p>
        </p:txBody>
      </p:sp>
      <p:sp>
        <p:nvSpPr>
          <p:cNvPr id="4" name="Slide Image Placeholder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EE2BAD-38AF-A34C-87FB-518E07AE052B}" type="slidenum">
              <a:rPr lang="en-US" smtClean="0"/>
              <a:t>‹#›</a:t>
            </a:fld>
            <a:endParaRPr lang="en-US"/>
          </a:p>
        </p:txBody>
      </p:sp>
    </p:spTree>
    <p:extLst>
      <p:ext uri="{BB962C8B-B14F-4D97-AF65-F5344CB8AC3E}">
        <p14:creationId xmlns:p14="http://schemas.microsoft.com/office/powerpoint/2010/main" val="1493283880"/>
      </p:ext>
    </p:extLst>
  </p:cSld>
  <p:clrMap bg1="lt1" tx1="dk1" bg2="lt2" tx2="dk2" accent1="accent1" accent2="accent2" accent3="accent3" accent4="accent4" accent5="accent5" accent6="accent6" hlink="hlink" folHlink="folHlink"/>
  <p:hf/>
  <p:notesStyle>
    <a:lvl1pPr marL="0" algn="l" defTabSz="1018824" rtl="0" eaLnBrk="1" latinLnBrk="0" hangingPunct="1">
      <a:defRPr sz="1337" kern="1200">
        <a:solidFill>
          <a:schemeClr val="tx1"/>
        </a:solidFill>
        <a:latin typeface="+mn-lt"/>
        <a:ea typeface="+mn-ea"/>
        <a:cs typeface="+mn-cs"/>
      </a:defRPr>
    </a:lvl1pPr>
    <a:lvl2pPr marL="509412" algn="l" defTabSz="1018824" rtl="0" eaLnBrk="1" latinLnBrk="0" hangingPunct="1">
      <a:defRPr sz="1337" kern="1200">
        <a:solidFill>
          <a:schemeClr val="tx1"/>
        </a:solidFill>
        <a:latin typeface="+mn-lt"/>
        <a:ea typeface="+mn-ea"/>
        <a:cs typeface="+mn-cs"/>
      </a:defRPr>
    </a:lvl2pPr>
    <a:lvl3pPr marL="1018824" algn="l" defTabSz="1018824" rtl="0" eaLnBrk="1" latinLnBrk="0" hangingPunct="1">
      <a:defRPr sz="1337" kern="1200">
        <a:solidFill>
          <a:schemeClr val="tx1"/>
        </a:solidFill>
        <a:latin typeface="+mn-lt"/>
        <a:ea typeface="+mn-ea"/>
        <a:cs typeface="+mn-cs"/>
      </a:defRPr>
    </a:lvl3pPr>
    <a:lvl4pPr marL="1528237" algn="l" defTabSz="1018824" rtl="0" eaLnBrk="1" latinLnBrk="0" hangingPunct="1">
      <a:defRPr sz="1337" kern="1200">
        <a:solidFill>
          <a:schemeClr val="tx1"/>
        </a:solidFill>
        <a:latin typeface="+mn-lt"/>
        <a:ea typeface="+mn-ea"/>
        <a:cs typeface="+mn-cs"/>
      </a:defRPr>
    </a:lvl4pPr>
    <a:lvl5pPr marL="2037649" algn="l" defTabSz="1018824" rtl="0" eaLnBrk="1" latinLnBrk="0" hangingPunct="1">
      <a:defRPr sz="1337" kern="1200">
        <a:solidFill>
          <a:schemeClr val="tx1"/>
        </a:solidFill>
        <a:latin typeface="+mn-lt"/>
        <a:ea typeface="+mn-ea"/>
        <a:cs typeface="+mn-cs"/>
      </a:defRPr>
    </a:lvl5pPr>
    <a:lvl6pPr marL="2547061" algn="l" defTabSz="1018824" rtl="0" eaLnBrk="1" latinLnBrk="0" hangingPunct="1">
      <a:defRPr sz="1337" kern="1200">
        <a:solidFill>
          <a:schemeClr val="tx1"/>
        </a:solidFill>
        <a:latin typeface="+mn-lt"/>
        <a:ea typeface="+mn-ea"/>
        <a:cs typeface="+mn-cs"/>
      </a:defRPr>
    </a:lvl6pPr>
    <a:lvl7pPr marL="3056473" algn="l" defTabSz="1018824" rtl="0" eaLnBrk="1" latinLnBrk="0" hangingPunct="1">
      <a:defRPr sz="1337" kern="1200">
        <a:solidFill>
          <a:schemeClr val="tx1"/>
        </a:solidFill>
        <a:latin typeface="+mn-lt"/>
        <a:ea typeface="+mn-ea"/>
        <a:cs typeface="+mn-cs"/>
      </a:defRPr>
    </a:lvl7pPr>
    <a:lvl8pPr marL="3565886" algn="l" defTabSz="1018824" rtl="0" eaLnBrk="1" latinLnBrk="0" hangingPunct="1">
      <a:defRPr sz="1337" kern="1200">
        <a:solidFill>
          <a:schemeClr val="tx1"/>
        </a:solidFill>
        <a:latin typeface="+mn-lt"/>
        <a:ea typeface="+mn-ea"/>
        <a:cs typeface="+mn-cs"/>
      </a:defRPr>
    </a:lvl8pPr>
    <a:lvl9pPr marL="4075298" algn="l" defTabSz="1018824" rtl="0" eaLnBrk="1" latinLnBrk="0" hangingPunct="1">
      <a:defRPr sz="133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Char char="-"/>
            </a:pPr>
            <a:endParaRPr lang="en-US" dirty="0">
              <a:solidFill>
                <a:schemeClr val="tx1"/>
              </a:solidFill>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28ED4-5A47-4F57-9A87-FB14F8DA3AF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66209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a:t>
            </a:r>
            <a:r>
              <a:rPr lang="en-US" baseline="0" dirty="0"/>
              <a:t> I was still present at the beneficiaries home, she was calling other members of the church and community members to inform them that our appointment was successful.  This opened the door for me to help with others who may not have been as open to the idea of meeting with me. I still to this day get thanks from here for helping her with something that literally took no effort from me. I just used the knowledge I have been given to share with others. That day changed everything for me. I was busy from that point forward!!!</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5D7B126-BDE2-4388-BBF6-78B2465D58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1915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50941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Date Placeholder 4"/>
          <p:cNvSpPr>
            <a:spLocks noGrp="1"/>
          </p:cNvSpPr>
          <p:nvPr>
            <p:ph type="dt" idx="1"/>
          </p:nvPr>
        </p:nvSpPr>
        <p:spPr/>
        <p:txBody>
          <a:bodyPr/>
          <a:lstStyle/>
          <a:p>
            <a:pPr marL="0" marR="0" lvl="0" indent="0" algn="r" defTabSz="509412" rtl="0" eaLnBrk="1" fontAlgn="auto" latinLnBrk="0" hangingPunct="1">
              <a:lnSpc>
                <a:spcPct val="100000"/>
              </a:lnSpc>
              <a:spcBef>
                <a:spcPts val="0"/>
              </a:spcBef>
              <a:spcAft>
                <a:spcPts val="0"/>
              </a:spcAft>
              <a:buClrTx/>
              <a:buSzTx/>
              <a:buFontTx/>
              <a:buNone/>
              <a:tabLst/>
              <a:defRPr/>
            </a:pPr>
            <a:fld id="{F78DB8CA-D3AC-294A-BF0C-DA74C68B0A12}" type="datetime1">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509412" rtl="0" eaLnBrk="1" fontAlgn="auto" latinLnBrk="0" hangingPunct="1">
                <a:lnSpc>
                  <a:spcPct val="100000"/>
                </a:lnSpc>
                <a:spcBef>
                  <a:spcPts val="0"/>
                </a:spcBef>
                <a:spcAft>
                  <a:spcPts val="0"/>
                </a:spcAft>
                <a:buClrTx/>
                <a:buSzTx/>
                <a:buFontTx/>
                <a:buNone/>
                <a:tabLst/>
                <a:defRPr/>
              </a:pPr>
              <a:t>6/12/2019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4"/>
          </p:nvPr>
        </p:nvSpPr>
        <p:spPr/>
        <p: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#AgeAction2019  |  ageaction.org  |  © 2019 National Council on Aging</a:t>
            </a:r>
          </a:p>
          <a:p>
            <a:pPr marL="0" marR="0" lvl="0" indent="0" algn="l" defTabSz="50941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
</a:t>
            </a:r>
          </a:p>
        </p:txBody>
      </p:sp>
      <p:sp>
        <p:nvSpPr>
          <p:cNvPr id="7" name="Slide Number Placeholder 6"/>
          <p:cNvSpPr>
            <a:spLocks noGrp="1"/>
          </p:cNvSpPr>
          <p:nvPr>
            <p:ph type="sldNum" sz="quarter" idx="5"/>
          </p:nvPr>
        </p:nvSpPr>
        <p:spPr/>
        <p:txBody>
          <a:bodyPr/>
          <a:lstStyle/>
          <a:p>
            <a:pPr marL="0" marR="0" lvl="0" indent="0" algn="r" defTabSz="509412" rtl="0" eaLnBrk="1" fontAlgn="auto" latinLnBrk="0" hangingPunct="1">
              <a:lnSpc>
                <a:spcPct val="100000"/>
              </a:lnSpc>
              <a:spcBef>
                <a:spcPts val="0"/>
              </a:spcBef>
              <a:spcAft>
                <a:spcPts val="0"/>
              </a:spcAft>
              <a:buClrTx/>
              <a:buSzTx/>
              <a:buFontTx/>
              <a:buNone/>
              <a:tabLst/>
              <a:defRPr/>
            </a:pPr>
            <a:fld id="{14EE2BAD-38AF-A34C-87FB-518E07AE052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509412"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562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Davidson County</a:t>
            </a:r>
            <a:r>
              <a:rPr lang="en-US" baseline="0" dirty="0"/>
              <a:t> and Shelby County account for the greatest amount of TN residents. We must also take into account that not everyone is accounted for during the government census. Not a lot of seniors will mail back in those forms to the government so I’m sure that number is only a portion of the true representation of seniors in Gibson County.</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5D7B126-BDE2-4388-BBF6-78B2465D58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2091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Based</a:t>
            </a:r>
            <a:r>
              <a:rPr lang="en-US" baseline="0" dirty="0"/>
              <a:t> upon those numbers alone, you can see that almost everyone will qualify for some type of assistance. Unfortunately, not many of our beneficiaries know about assistance programs. At our recent annual volunteer update training, our Coordinators stressed that beneficiaries here in TN are not applying for MSP programs and we need to get those numbers up!! That’s why it’s so important to take the information we learn and spread it to the ends of the earth and reach our beneficiaries right in our backyards. It is estimated that LIS benefits have a minimal savings of $4900/yr. and MSP $1600/yr.</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5D7B126-BDE2-4388-BBF6-78B2465D58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8473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a:t>
            </a:r>
            <a:r>
              <a:rPr lang="en-US" baseline="0" dirty="0"/>
              <a:t> hardcore facts and proof if possible (ex. Money you have helped other beneficiaries to save, brochures on LIS/MSP programs) Being prepared makes a world of difference!! Try and think of any questions that may be asked so you will be prepared to answer them. Also, stay calm and professional if you meet resistance. Maintain your purpose for the meeting, try to understand their hesitancy (if any) and be open minded to their ideas as well.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5D7B126-BDE2-4388-BBF6-78B2465D58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1235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made this announcement very simple and money motivated. We</a:t>
            </a:r>
            <a:r>
              <a:rPr lang="en-US" baseline="0" dirty="0"/>
              <a:t> all know that the majority of our seniors are on limited income and are looking to save money in any way possible. Let them contact you and do not go out to recruit. I did not recruit because I did not want them to place me in the same category as an insurance agent and lose the rapport I have with them. Trust me….good news will spread!! (I’ll cover that here in just a minute.)</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5D7B126-BDE2-4388-BBF6-78B2465D58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2960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didn’t take any time</a:t>
            </a:r>
            <a:r>
              <a:rPr lang="en-US" baseline="0" dirty="0"/>
              <a:t> for someone to contact me when they heard that they could possibly save money. I did include my telephone number in the flyer at church so they could reach me at their convenience. The session happened at the home of the beneficiary for the reason stated on the slide, but I also want to mention a few other things to consider. I was comfortable going into the home of this beneficiary because I knew her. You may not be comfortable doing this. You may opt to meet at a restaurant, library, coffee shop, park, after church, before church, etc. Do what you feel comfortable doing!! Also, she was not comfortable sharing such sensitive information as her income and Medicare number in a public place (this was prior to the new Medicare numbers), so I agreed to come to her. I am a person that doesn’t mind doing what has to be done to help others, but you may not want to drive to other towns outside of your residence. I met with beneficiaries on their terms and agreed to meet wherever.</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5D7B126-BDE2-4388-BBF6-78B2465D58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91382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reason</a:t>
            </a:r>
            <a:r>
              <a:rPr lang="en-US" baseline="0" dirty="0"/>
              <a:t> I met with the beneficiary in her home is because she was embarrassed to tell that she had signed up for something without being fully aware of all it included. She stated that she was so excited to not have a premium that she didn’t ask all the questions she should have asked. Think about yourself……if you were a beneficiary that had never heard of SHIP or been educated on Medicare or were on a very limited income, would you know what questions to ask? Would you feel comfortable asking them?</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5D7B126-BDE2-4388-BBF6-78B2465D58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9432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exciting!!!</a:t>
            </a:r>
            <a:r>
              <a:rPr lang="en-US" baseline="0" dirty="0"/>
              <a:t> It felt so good to see her worry wipe away from her face when I told her that we could switch her back to what she had before without a problem!! She was </a:t>
            </a:r>
            <a:r>
              <a:rPr lang="en-US" baseline="0" dirty="0" err="1"/>
              <a:t>soo</a:t>
            </a:r>
            <a:r>
              <a:rPr lang="en-US" baseline="0" dirty="0"/>
              <a:t> grateful to have someone to help her and not judge her and all of that for FREE!!! She thanked me so many times before I left that I lost count.</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5D7B126-BDE2-4388-BBF6-78B2465D58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77887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9.jpeg"/><Relationship Id="rId4"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2.xml"/><Relationship Id="rId1" Type="http://schemas.openxmlformats.org/officeDocument/2006/relationships/tags" Target="../tags/tag10.xml"/><Relationship Id="rId4"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13.xml"/><Relationship Id="rId7" Type="http://schemas.openxmlformats.org/officeDocument/2006/relationships/slideMaster" Target="../slideMasters/slideMaster2.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slideMaster" Target="../slideMasters/slideMaster2.xml"/><Relationship Id="rId4" Type="http://schemas.openxmlformats.org/officeDocument/2006/relationships/tags" Target="../tags/tag25.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9E5AD54-4C95-404B-8D02-6B6C4AEDE47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6705" y="1120112"/>
            <a:ext cx="9443720" cy="1928337"/>
          </a:xfrm>
          <a:prstGeom prst="rect">
            <a:avLst/>
          </a:prstGeom>
        </p:spPr>
      </p:pic>
      <p:sp>
        <p:nvSpPr>
          <p:cNvPr id="2" name="Title 1"/>
          <p:cNvSpPr>
            <a:spLocks noGrp="1"/>
          </p:cNvSpPr>
          <p:nvPr>
            <p:ph type="title"/>
          </p:nvPr>
        </p:nvSpPr>
        <p:spPr>
          <a:xfrm>
            <a:off x="536775" y="1496291"/>
            <a:ext cx="8983579" cy="1379913"/>
          </a:xfrm>
        </p:spPr>
        <p:txBody>
          <a:bodyPr>
            <a:normAutofit/>
          </a:bodyPr>
          <a:lstStyle>
            <a:lvl1pPr>
              <a:defRPr sz="4000">
                <a:solidFill>
                  <a:srgbClr val="203D89"/>
                </a:solidFill>
              </a:defRPr>
            </a:lvl1pPr>
          </a:lstStyle>
          <a:p>
            <a:r>
              <a:rPr lang="en-US" dirty="0"/>
              <a:t>Click to edit Master title style</a:t>
            </a:r>
          </a:p>
        </p:txBody>
      </p:sp>
      <p:sp>
        <p:nvSpPr>
          <p:cNvPr id="4" name="Footer Placeholder 3"/>
          <p:cNvSpPr>
            <a:spLocks noGrp="1"/>
          </p:cNvSpPr>
          <p:nvPr>
            <p:ph type="ftr" sz="quarter" idx="11"/>
          </p:nvPr>
        </p:nvSpPr>
        <p:spPr/>
        <p:txBody>
          <a:bodyPr/>
          <a:lstStyle/>
          <a:p>
            <a:r>
              <a:rPr lang="en-US">
                <a:cs typeface="Arial" panose="020B0604020202020204" pitchFamily="34" charset="0"/>
              </a:rPr>
              <a:t>Improving the lives of 10 million older adults by 2020  |  © 2019 National Council on Aging</a:t>
            </a:r>
            <a:endParaRPr lang="en-US" dirty="0"/>
          </a:p>
        </p:txBody>
      </p:sp>
      <p:sp>
        <p:nvSpPr>
          <p:cNvPr id="5" name="Slide Number Placeholder 4"/>
          <p:cNvSpPr>
            <a:spLocks noGrp="1"/>
          </p:cNvSpPr>
          <p:nvPr>
            <p:ph type="sldNum" sz="quarter" idx="12"/>
          </p:nvPr>
        </p:nvSpPr>
        <p:spPr>
          <a:xfrm>
            <a:off x="8897978" y="7203865"/>
            <a:ext cx="1160422" cy="413808"/>
          </a:xfrm>
          <a:prstGeom prst="rect">
            <a:avLst/>
          </a:prstGeom>
        </p:spPr>
        <p:txBody>
          <a:bodyPr/>
          <a:lstStyle/>
          <a:p>
            <a:fld id="{7407AE2B-5099-7E47-BBD9-B1DA69B8770E}" type="slidenum">
              <a:rPr lang="en-US" smtClean="0"/>
              <a:pPr/>
              <a:t>‹#›</a:t>
            </a:fld>
            <a:endParaRPr lang="en-US" dirty="0"/>
          </a:p>
        </p:txBody>
      </p:sp>
      <p:pic>
        <p:nvPicPr>
          <p:cNvPr id="7" name="Picture Placeholder 63">
            <a:extLst>
              <a:ext uri="{FF2B5EF4-FFF2-40B4-BE49-F238E27FC236}">
                <a16:creationId xmlns:a16="http://schemas.microsoft.com/office/drawing/2014/main" id="{E62864D3-C584-7E4F-8347-02A1BFAFDB8A}"/>
              </a:ext>
            </a:extLst>
          </p:cNvPr>
          <p:cNvPicPr>
            <a:picLocks noChangeAspect="1"/>
          </p:cNvPicPr>
          <p:nvPr userDrawn="1"/>
        </p:nvPicPr>
        <p:blipFill rotWithShape="1">
          <a:blip r:embed="rId3" cstate="screen">
            <a:alphaModFix amt="50000"/>
            <a:extLst>
              <a:ext uri="{28A0092B-C50C-407E-A947-70E740481C1C}">
                <a14:useLocalDpi xmlns:a14="http://schemas.microsoft.com/office/drawing/2010/main"/>
              </a:ext>
            </a:extLst>
          </a:blip>
          <a:srcRect/>
          <a:stretch/>
        </p:blipFill>
        <p:spPr>
          <a:xfrm>
            <a:off x="4517870" y="188937"/>
            <a:ext cx="781834" cy="1627237"/>
          </a:xfrm>
          <a:prstGeom prst="rect">
            <a:avLst/>
          </a:prstGeom>
          <a:solidFill>
            <a:schemeClr val="bg1">
              <a:alpha val="42000"/>
            </a:schemeClr>
          </a:solidFill>
        </p:spPr>
      </p:pic>
      <p:sp>
        <p:nvSpPr>
          <p:cNvPr id="8" name="Picture Placeholder 7">
            <a:extLst>
              <a:ext uri="{FF2B5EF4-FFF2-40B4-BE49-F238E27FC236}">
                <a16:creationId xmlns:a16="http://schemas.microsoft.com/office/drawing/2014/main" id="{221047D2-6BB7-414E-A761-D7E75F8840B3}"/>
              </a:ext>
            </a:extLst>
          </p:cNvPr>
          <p:cNvSpPr>
            <a:spLocks noGrp="1"/>
          </p:cNvSpPr>
          <p:nvPr>
            <p:ph type="pic" sz="quarter" idx="13"/>
          </p:nvPr>
        </p:nvSpPr>
        <p:spPr>
          <a:xfrm>
            <a:off x="306705" y="3246451"/>
            <a:ext cx="9443720" cy="3670287"/>
          </a:xfrm>
        </p:spPr>
        <p:txBody>
          <a:bodyPr/>
          <a:lstStyle/>
          <a:p>
            <a:endParaRPr lang="en-US"/>
          </a:p>
        </p:txBody>
      </p:sp>
    </p:spTree>
    <p:extLst>
      <p:ext uri="{BB962C8B-B14F-4D97-AF65-F5344CB8AC3E}">
        <p14:creationId xmlns:p14="http://schemas.microsoft.com/office/powerpoint/2010/main" val="9856902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pic>
        <p:nvPicPr>
          <p:cNvPr id="6" name="Picture 2" descr="Q:\Projects\SHIIP\Graphics\Unit 7 title.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0" y="0"/>
            <a:ext cx="10058400" cy="777240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custDataLst>
              <p:tags r:id="rId1"/>
            </p:custDataLst>
          </p:nvPr>
        </p:nvSpPr>
        <p:spPr>
          <a:xfrm>
            <a:off x="502920" y="821804"/>
            <a:ext cx="9052560" cy="466305"/>
          </a:xfrm>
          <a:prstGeom prst="rect">
            <a:avLst/>
          </a:prstGeom>
        </p:spPr>
        <p:txBody>
          <a:bodyPr/>
          <a:lstStyle>
            <a:lvl1pPr>
              <a:defRPr b="0" i="1">
                <a:solidFill>
                  <a:schemeClr val="accent5"/>
                </a:solidFill>
              </a:defRPr>
            </a:lvl1pPr>
          </a:lstStyle>
          <a:p>
            <a:r>
              <a:rPr lang="en-US" dirty="0"/>
              <a:t>Click to edit Master title style</a:t>
            </a:r>
          </a:p>
        </p:txBody>
      </p:sp>
      <p:sp>
        <p:nvSpPr>
          <p:cNvPr id="9" name="Text Placeholder 9"/>
          <p:cNvSpPr>
            <a:spLocks noGrp="1"/>
          </p:cNvSpPr>
          <p:nvPr>
            <p:ph type="body" sz="quarter" idx="13"/>
            <p:custDataLst>
              <p:tags r:id="rId2"/>
            </p:custDataLst>
          </p:nvPr>
        </p:nvSpPr>
        <p:spPr>
          <a:xfrm>
            <a:off x="502920" y="233021"/>
            <a:ext cx="6754495" cy="543348"/>
          </a:xfrm>
        </p:spPr>
        <p:txBody>
          <a:bodyPr lIns="0" tIns="0" rIns="0" bIns="0" anchor="ctr">
            <a:normAutofit/>
          </a:bodyPr>
          <a:lstStyle>
            <a:lvl1pPr marL="0" indent="0">
              <a:buNone/>
              <a:defRPr sz="3080" b="1">
                <a:solidFill>
                  <a:schemeClr val="bg1"/>
                </a:solidFill>
                <a:latin typeface="+mj-lt"/>
              </a:defRPr>
            </a:lvl1pPr>
          </a:lstStyle>
          <a:p>
            <a:pPr lvl="0"/>
            <a:r>
              <a:rPr lang="en-US" dirty="0"/>
              <a:t>Click to edit Master text styles</a:t>
            </a:r>
          </a:p>
        </p:txBody>
      </p:sp>
      <p:sp>
        <p:nvSpPr>
          <p:cNvPr id="11" name="Text Placeholder 11"/>
          <p:cNvSpPr>
            <a:spLocks noGrp="1"/>
          </p:cNvSpPr>
          <p:nvPr>
            <p:ph type="body" sz="quarter" idx="14"/>
            <p:custDataLst>
              <p:tags r:id="rId3"/>
            </p:custDataLst>
          </p:nvPr>
        </p:nvSpPr>
        <p:spPr>
          <a:xfrm>
            <a:off x="502920" y="5967774"/>
            <a:ext cx="7777798" cy="955419"/>
          </a:xfrm>
        </p:spPr>
        <p:txBody>
          <a:bodyPr lIns="0" tIns="0" rIns="0" bIns="0">
            <a:normAutofit/>
          </a:bodyPr>
          <a:lstStyle>
            <a:lvl1pPr marL="0" indent="0">
              <a:buNone/>
              <a:defRPr sz="1980">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3327410591"/>
      </p:ext>
    </p:extLst>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146685" y="-1"/>
            <a:ext cx="9348098" cy="765977"/>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683917796"/>
      </p:ext>
    </p:extLst>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pic>
        <p:nvPicPr>
          <p:cNvPr id="5" name="Picture 2" descr="Q:\Projects\SHIIP\Graphics\Images\objectives-darker teal.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895" y="795232"/>
            <a:ext cx="10056653" cy="6703695"/>
          </a:xfrm>
          <a:prstGeom prst="rect">
            <a:avLst/>
          </a:prstGeom>
          <a:solidFill>
            <a:schemeClr val="bg1"/>
          </a:solidFill>
          <a:extLst/>
        </p:spPr>
      </p:pic>
      <p:sp>
        <p:nvSpPr>
          <p:cNvPr id="6" name="Rectangle 5"/>
          <p:cNvSpPr/>
          <p:nvPr userDrawn="1">
            <p:custDataLst>
              <p:tags r:id="rId1"/>
            </p:custDataLst>
          </p:nvPr>
        </p:nvSpPr>
        <p:spPr>
          <a:xfrm>
            <a:off x="-14802" y="0"/>
            <a:ext cx="10072371" cy="77724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7"/>
          </a:p>
        </p:txBody>
      </p:sp>
      <p:pic>
        <p:nvPicPr>
          <p:cNvPr id="8" name="Picture 3" descr="C:\Users\pdesai\AppData\Local\Temp\VMwareDnD\e6b1698f\Inside01banner-LG.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31" y="1"/>
            <a:ext cx="10057570" cy="1167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779877"/>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Quiz">
    <p:bg>
      <p:bgPr>
        <a:solidFill>
          <a:schemeClr val="bg2"/>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1"/>
            </p:custDataLst>
          </p:nvPr>
        </p:nvSpPr>
        <p:spPr/>
        <p:txBody>
          <a:bodyPr/>
          <a:lstStyle/>
          <a:p>
            <a:endParaRPr lang="en-US"/>
          </a:p>
        </p:txBody>
      </p:sp>
      <p:sp>
        <p:nvSpPr>
          <p:cNvPr id="3" name="Footer Placeholder 2"/>
          <p:cNvSpPr>
            <a:spLocks noGrp="1"/>
          </p:cNvSpPr>
          <p:nvPr>
            <p:ph type="ftr" sz="quarter" idx="11"/>
            <p:custDataLst>
              <p:tags r:id="rId2"/>
            </p:custDataLst>
          </p:nvPr>
        </p:nvSpPr>
        <p:spPr/>
        <p:txBody>
          <a:bodyPr/>
          <a:lstStyle/>
          <a:p>
            <a:endParaRPr lang="en-US"/>
          </a:p>
        </p:txBody>
      </p:sp>
      <p:sp>
        <p:nvSpPr>
          <p:cNvPr id="4" name="Slide Number Placeholder 3"/>
          <p:cNvSpPr>
            <a:spLocks noGrp="1"/>
          </p:cNvSpPr>
          <p:nvPr>
            <p:ph type="sldNum" sz="quarter" idx="12"/>
            <p:custDataLst>
              <p:tags r:id="rId3"/>
            </p:custDataLst>
          </p:nvPr>
        </p:nvSpPr>
        <p:spPr/>
        <p:txBody>
          <a:bodyPr/>
          <a:lstStyle/>
          <a:p>
            <a:fld id="{4644E8D2-7B02-485F-93C5-37007C93B652}" type="slidenum">
              <a:rPr lang="en-US" smtClean="0"/>
              <a:pPr/>
              <a:t>‹#›</a:t>
            </a:fld>
            <a:endParaRPr lang="en-US"/>
          </a:p>
        </p:txBody>
      </p:sp>
      <p:sp>
        <p:nvSpPr>
          <p:cNvPr id="7" name="Rectangle 6"/>
          <p:cNvSpPr/>
          <p:nvPr userDrawn="1">
            <p:custDataLst>
              <p:tags r:id="rId4"/>
            </p:custDataLst>
          </p:nvPr>
        </p:nvSpPr>
        <p:spPr>
          <a:xfrm>
            <a:off x="3539711" y="6314790"/>
            <a:ext cx="2978979" cy="566309"/>
          </a:xfrm>
          <a:prstGeom prst="rect">
            <a:avLst/>
          </a:prstGeom>
        </p:spPr>
        <p:txBody>
          <a:bodyPr wrap="square">
            <a:spAutoFit/>
          </a:bodyPr>
          <a:lstStyle/>
          <a:p>
            <a:pPr algn="ctr" defTabSz="1005693">
              <a:defRPr/>
            </a:pPr>
            <a:r>
              <a:rPr lang="en-US" sz="1540" i="1" dirty="0"/>
              <a:t>Select the correct response </a:t>
            </a:r>
          </a:p>
          <a:p>
            <a:pPr algn="ctr" defTabSz="1005693">
              <a:defRPr/>
            </a:pPr>
            <a:r>
              <a:rPr lang="en-US" sz="1540" i="1" dirty="0"/>
              <a:t>and click on submit.</a:t>
            </a:r>
          </a:p>
        </p:txBody>
      </p:sp>
      <p:sp>
        <p:nvSpPr>
          <p:cNvPr id="8" name="Title 1"/>
          <p:cNvSpPr>
            <a:spLocks noGrp="1"/>
          </p:cNvSpPr>
          <p:nvPr>
            <p:ph type="title"/>
            <p:custDataLst>
              <p:tags r:id="rId5"/>
            </p:custDataLst>
          </p:nvPr>
        </p:nvSpPr>
        <p:spPr>
          <a:xfrm>
            <a:off x="502920" y="1291802"/>
            <a:ext cx="9052560" cy="801565"/>
          </a:xfrm>
          <a:prstGeom prst="rect">
            <a:avLst/>
          </a:prstGeom>
        </p:spPr>
        <p:txBody>
          <a:bodyPr vert="horz" tIns="45720" bIns="0" anchor="t">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2200" b="1" i="0">
                <a:ln>
                  <a:noFill/>
                </a:ln>
                <a:solidFill>
                  <a:schemeClr val="accent2">
                    <a:lumMod val="75000"/>
                  </a:schemeClr>
                </a:solidFill>
                <a:effectLst/>
                <a:latin typeface="+mn-lt"/>
                <a:ea typeface="+mj-ea"/>
                <a:cs typeface="+mj-cs"/>
              </a:defRPr>
            </a:lvl1pPr>
          </a:lstStyle>
          <a:p>
            <a:r>
              <a:rPr kumimoji="0" lang="en-US" dirty="0"/>
              <a:t>Click to edit Master title style</a:t>
            </a:r>
          </a:p>
        </p:txBody>
      </p:sp>
      <p:pic>
        <p:nvPicPr>
          <p:cNvPr id="9" name="Picture 2" descr="C:\Users\pdesai\AppData\Local\Temp\VMwareDnD\28c77070\Knowledge Check banner LG.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831" y="1"/>
            <a:ext cx="10057570" cy="1167491"/>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txBox="1">
            <a:spLocks/>
          </p:cNvSpPr>
          <p:nvPr userDrawn="1">
            <p:custDataLst>
              <p:tags r:id="rId6"/>
            </p:custDataLst>
          </p:nvPr>
        </p:nvSpPr>
        <p:spPr>
          <a:xfrm>
            <a:off x="146685" y="0"/>
            <a:ext cx="8884920" cy="777240"/>
          </a:xfrm>
          <a:prstGeom prst="rect">
            <a:avLst/>
          </a:prstGeom>
        </p:spPr>
        <p:txBody>
          <a:bodyPr vert="horz" lIns="0" rIns="0" bIns="0" anchor="ctr">
            <a:normAutofit/>
          </a:bodyPr>
          <a:lstStyle>
            <a:lvl1pPr algn="l" rtl="0" eaLnBrk="1" latinLnBrk="0" hangingPunct="1">
              <a:spcBef>
                <a:spcPct val="0"/>
              </a:spcBef>
              <a:buNone/>
              <a:defRPr kumimoji="0" sz="2000" b="0" i="1" u="none" kern="1200">
                <a:ln>
                  <a:noFill/>
                </a:ln>
                <a:solidFill>
                  <a:schemeClr val="accent3"/>
                </a:solidFill>
                <a:effectLst/>
                <a:latin typeface="+mj-lt"/>
                <a:ea typeface="+mj-ea"/>
                <a:cs typeface="+mj-cs"/>
              </a:defRPr>
            </a:lvl1pPr>
          </a:lstStyle>
          <a:p>
            <a:r>
              <a:rPr lang="en-US" sz="2640" b="0" i="0" dirty="0">
                <a:solidFill>
                  <a:schemeClr val="accent1"/>
                </a:solidFill>
              </a:rPr>
              <a:t>Medicare</a:t>
            </a:r>
            <a:r>
              <a:rPr lang="en-US" sz="2640" b="0" i="0" baseline="0" dirty="0">
                <a:solidFill>
                  <a:schemeClr val="accent1"/>
                </a:solidFill>
              </a:rPr>
              <a:t> Challenge</a:t>
            </a:r>
            <a:endParaRPr lang="en-US" sz="2640" b="0" i="0" dirty="0">
              <a:solidFill>
                <a:schemeClr val="accent1"/>
              </a:solidFill>
            </a:endParaRPr>
          </a:p>
        </p:txBody>
      </p:sp>
    </p:spTree>
    <p:extLst>
      <p:ext uri="{BB962C8B-B14F-4D97-AF65-F5344CB8AC3E}">
        <p14:creationId xmlns:p14="http://schemas.microsoft.com/office/powerpoint/2010/main" val="3984748123"/>
      </p:ext>
    </p:extLst>
  </p:cSld>
  <p:clrMapOvr>
    <a:masterClrMapping/>
  </p:clrMapOvr>
  <p:transitio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46685" y="8934"/>
            <a:ext cx="9408795" cy="757042"/>
          </a:xfrm>
          <a:prstGeom prst="rect">
            <a:avLst/>
          </a:prstGeom>
        </p:spPr>
        <p:txBody>
          <a:bodyPr/>
          <a:lstStyle/>
          <a:p>
            <a:r>
              <a:rPr lang="en-US" dirty="0"/>
              <a:t>Click to edit Master title style</a:t>
            </a:r>
          </a:p>
        </p:txBody>
      </p:sp>
      <p:sp>
        <p:nvSpPr>
          <p:cNvPr id="3" name="Content Placeholder 2"/>
          <p:cNvSpPr>
            <a:spLocks noGrp="1"/>
          </p:cNvSpPr>
          <p:nvPr>
            <p:ph idx="1"/>
            <p:custDataLst>
              <p:tags r:id="rId2"/>
            </p:custDataLst>
          </p:nvPr>
        </p:nvSpPr>
        <p:spPr/>
        <p:txBody>
          <a:bodyPr/>
          <a:lstStyle>
            <a:lvl1pPr marL="377190" indent="-246222">
              <a:defRPr/>
            </a:lvl1pPr>
            <a:lvl2pPr marL="754380" indent="-251460">
              <a:tabLst/>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custDataLst>
              <p:tags r:id="rId3"/>
            </p:custDataLst>
          </p:nvPr>
        </p:nvSpPr>
        <p:spPr/>
        <p:txBody>
          <a:bodyPr/>
          <a:lstStyle/>
          <a:p>
            <a:endParaRPr lang="en-US"/>
          </a:p>
        </p:txBody>
      </p:sp>
      <p:sp>
        <p:nvSpPr>
          <p:cNvPr id="5" name="Footer Placeholder 4"/>
          <p:cNvSpPr>
            <a:spLocks noGrp="1"/>
          </p:cNvSpPr>
          <p:nvPr>
            <p:ph type="ftr" sz="quarter" idx="11"/>
            <p:custDataLst>
              <p:tags r:id="rId4"/>
            </p:custDataLst>
          </p:nvPr>
        </p:nvSpPr>
        <p:spPr/>
        <p:txBody>
          <a:bodyPr/>
          <a:lstStyle/>
          <a:p>
            <a:endParaRPr lang="en-US"/>
          </a:p>
        </p:txBody>
      </p:sp>
      <p:sp>
        <p:nvSpPr>
          <p:cNvPr id="6" name="Slide Number Placeholder 5"/>
          <p:cNvSpPr>
            <a:spLocks noGrp="1"/>
          </p:cNvSpPr>
          <p:nvPr>
            <p:ph type="sldNum" sz="quarter" idx="12"/>
            <p:custDataLst>
              <p:tags r:id="rId5"/>
            </p:custDataLst>
          </p:nvPr>
        </p:nvSpPr>
        <p:spPr/>
        <p:txBody>
          <a:bodyPr/>
          <a:lstStyle/>
          <a:p>
            <a:fld id="{4644E8D2-7B02-485F-93C5-37007C93B652}" type="slidenum">
              <a:rPr lang="en-US" smtClean="0"/>
              <a:pPr/>
              <a:t>‹#›</a:t>
            </a:fld>
            <a:endParaRPr lang="en-US"/>
          </a:p>
        </p:txBody>
      </p:sp>
    </p:spTree>
    <p:extLst>
      <p:ext uri="{BB962C8B-B14F-4D97-AF65-F5344CB8AC3E}">
        <p14:creationId xmlns:p14="http://schemas.microsoft.com/office/powerpoint/2010/main" val="1683618509"/>
      </p:ext>
    </p:extLst>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8006186"/>
      </p:ext>
    </p:extLst>
  </p:cSld>
  <p:clrMapOvr>
    <a:masterClrMapping/>
  </p:clrMapOvr>
  <p:transitio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dirty="0"/>
              <a:t>Click to edit Master title style</a:t>
            </a:r>
          </a:p>
        </p:txBody>
      </p:sp>
      <p:sp>
        <p:nvSpPr>
          <p:cNvPr id="3" name="Date Placeholder 2"/>
          <p:cNvSpPr>
            <a:spLocks noGrp="1"/>
          </p:cNvSpPr>
          <p:nvPr>
            <p:ph type="dt" sz="half" idx="10"/>
            <p:custDataLst>
              <p:tags r:id="rId2"/>
            </p:custDataLst>
          </p:nvPr>
        </p:nvSpPr>
        <p:spPr/>
        <p:txBody>
          <a:bodyPr/>
          <a:lstStyle/>
          <a:p>
            <a:endParaRPr lang="en-US"/>
          </a:p>
        </p:txBody>
      </p:sp>
      <p:sp>
        <p:nvSpPr>
          <p:cNvPr id="4" name="Footer Placeholder 3"/>
          <p:cNvSpPr>
            <a:spLocks noGrp="1"/>
          </p:cNvSpPr>
          <p:nvPr>
            <p:ph type="ftr" sz="quarter" idx="11"/>
            <p:custDataLst>
              <p:tags r:id="rId3"/>
            </p:custDataLst>
          </p:nvPr>
        </p:nvSpPr>
        <p:spPr/>
        <p:txBody>
          <a:bodyPr/>
          <a:lstStyle/>
          <a:p>
            <a:endParaRPr lang="en-US"/>
          </a:p>
        </p:txBody>
      </p:sp>
      <p:sp>
        <p:nvSpPr>
          <p:cNvPr id="5" name="Slide Number Placeholder 4"/>
          <p:cNvSpPr>
            <a:spLocks noGrp="1"/>
          </p:cNvSpPr>
          <p:nvPr>
            <p:ph type="sldNum" sz="quarter" idx="12"/>
            <p:custDataLst>
              <p:tags r:id="rId4"/>
            </p:custDataLst>
          </p:nvPr>
        </p:nvSpPr>
        <p:spPr/>
        <p:txBody>
          <a:bodyPr/>
          <a:lstStyle/>
          <a:p>
            <a:fld id="{4644E8D2-7B02-485F-93C5-37007C93B652}" type="slidenum">
              <a:rPr lang="en-US" smtClean="0"/>
              <a:pPr/>
              <a:t>‹#›</a:t>
            </a:fld>
            <a:endParaRPr lang="en-US"/>
          </a:p>
        </p:txBody>
      </p:sp>
    </p:spTree>
    <p:extLst>
      <p:ext uri="{BB962C8B-B14F-4D97-AF65-F5344CB8AC3E}">
        <p14:creationId xmlns:p14="http://schemas.microsoft.com/office/powerpoint/2010/main" val="1001235854"/>
      </p:ext>
    </p:extLst>
  </p:cSld>
  <p:clrMapOvr>
    <a:masterClrMapping/>
  </p:clrMapOvr>
  <p:transitio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1" y="-1"/>
            <a:ext cx="10058402" cy="77724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1"/>
            <a:ext cx="1901667" cy="77724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548050" y="1272011"/>
            <a:ext cx="7253049" cy="2705947"/>
          </a:xfrm>
        </p:spPr>
        <p:txBody>
          <a:bodyPr anchor="b">
            <a:normAutofit/>
          </a:bodyPr>
          <a:lstStyle>
            <a:lvl1pPr algn="l">
              <a:defRPr sz="3960"/>
            </a:lvl1pPr>
          </a:lstStyle>
          <a:p>
            <a:r>
              <a:rPr lang="en-US"/>
              <a:t>Click to edit Master title style</a:t>
            </a:r>
            <a:endParaRPr lang="en-US" dirty="0"/>
          </a:p>
        </p:txBody>
      </p:sp>
      <p:sp>
        <p:nvSpPr>
          <p:cNvPr id="3" name="Subtitle 2"/>
          <p:cNvSpPr>
            <a:spLocks noGrp="1"/>
          </p:cNvSpPr>
          <p:nvPr>
            <p:ph type="subTitle" idx="1"/>
          </p:nvPr>
        </p:nvSpPr>
        <p:spPr>
          <a:xfrm>
            <a:off x="1548050" y="4082310"/>
            <a:ext cx="7253049" cy="1876530"/>
          </a:xfrm>
        </p:spPr>
        <p:txBody>
          <a:bodyPr>
            <a:normAutofit/>
          </a:bodyPr>
          <a:lstStyle>
            <a:lvl1pPr marL="0" indent="0" algn="l">
              <a:buNone/>
              <a:defRPr sz="1650" cap="all" baseline="0">
                <a:solidFill>
                  <a:schemeClr val="tx2"/>
                </a:solidFill>
              </a:defRPr>
            </a:lvl1pPr>
            <a:lvl2pPr marL="377190" indent="0" algn="ctr">
              <a:buNone/>
              <a:defRPr sz="1650"/>
            </a:lvl2pPr>
            <a:lvl3pPr marL="754380" indent="0" algn="ctr">
              <a:buNone/>
              <a:defRPr sz="1485"/>
            </a:lvl3pPr>
            <a:lvl4pPr marL="1131570" indent="0" algn="ctr">
              <a:buNone/>
              <a:defRPr sz="1320"/>
            </a:lvl4pPr>
            <a:lvl5pPr marL="1508760" indent="0" algn="ctr">
              <a:buNone/>
              <a:defRPr sz="1320"/>
            </a:lvl5pPr>
            <a:lvl6pPr marL="1885950" indent="0" algn="ctr">
              <a:buNone/>
              <a:defRPr sz="1320"/>
            </a:lvl6pPr>
            <a:lvl7pPr marL="2263140" indent="0" algn="ctr">
              <a:buNone/>
              <a:defRPr sz="1320"/>
            </a:lvl7pPr>
            <a:lvl8pPr marL="2640330" indent="0" algn="ctr">
              <a:buNone/>
              <a:defRPr sz="1320"/>
            </a:lvl8pPr>
            <a:lvl9pPr marL="3017520" indent="0" algn="ctr">
              <a:buNone/>
              <a:defRPr sz="1320"/>
            </a:lvl9pPr>
          </a:lstStyle>
          <a:p>
            <a:r>
              <a:rPr lang="en-US"/>
              <a:t>Click to edit Master subtitle style</a:t>
            </a:r>
            <a:endParaRPr lang="en-US" dirty="0"/>
          </a:p>
        </p:txBody>
      </p:sp>
      <p:sp>
        <p:nvSpPr>
          <p:cNvPr id="4" name="Date Placeholder 3"/>
          <p:cNvSpPr>
            <a:spLocks noGrp="1"/>
          </p:cNvSpPr>
          <p:nvPr>
            <p:ph type="dt" sz="half" idx="10"/>
          </p:nvPr>
        </p:nvSpPr>
        <p:spPr>
          <a:xfrm>
            <a:off x="5838947" y="6131562"/>
            <a:ext cx="2263140" cy="413808"/>
          </a:xfrm>
        </p:spPr>
        <p:txBody>
          <a:bodyPr/>
          <a:lstStyle/>
          <a:p>
            <a:fld id="{48A87A34-81AB-432B-8DAE-1953F412C126}" type="datetimeFigureOut">
              <a:rPr lang="en-US" dirty="0"/>
              <a:t>6/12/2019</a:t>
            </a:fld>
            <a:endParaRPr lang="en-US" dirty="0"/>
          </a:p>
        </p:txBody>
      </p:sp>
      <p:sp>
        <p:nvSpPr>
          <p:cNvPr id="5" name="Footer Placeholder 4"/>
          <p:cNvSpPr>
            <a:spLocks noGrp="1"/>
          </p:cNvSpPr>
          <p:nvPr>
            <p:ph type="ftr" sz="quarter" idx="11"/>
          </p:nvPr>
        </p:nvSpPr>
        <p:spPr>
          <a:xfrm>
            <a:off x="1548050" y="6131562"/>
            <a:ext cx="4228031" cy="413808"/>
          </a:xfrm>
        </p:spPr>
        <p:txBody>
          <a:bodyPr/>
          <a:lstStyle/>
          <a:p>
            <a:endParaRPr lang="en-US" dirty="0"/>
          </a:p>
        </p:txBody>
      </p:sp>
      <p:sp>
        <p:nvSpPr>
          <p:cNvPr id="6" name="Slide Number Placeholder 5"/>
          <p:cNvSpPr>
            <a:spLocks noGrp="1"/>
          </p:cNvSpPr>
          <p:nvPr>
            <p:ph type="sldNum" sz="quarter" idx="12"/>
          </p:nvPr>
        </p:nvSpPr>
        <p:spPr>
          <a:xfrm>
            <a:off x="8164952" y="6131560"/>
            <a:ext cx="636148" cy="413808"/>
          </a:xfrm>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0596552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4226586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41664" y="1608457"/>
            <a:ext cx="8172450" cy="3233102"/>
          </a:xfrm>
        </p:spPr>
        <p:txBody>
          <a:bodyPr anchor="b">
            <a:normAutofit/>
          </a:bodyPr>
          <a:lstStyle>
            <a:lvl1pPr>
              <a:defRPr sz="2970"/>
            </a:lvl1pPr>
          </a:lstStyle>
          <a:p>
            <a:r>
              <a:rPr lang="en-US"/>
              <a:t>Click to edit Master title style</a:t>
            </a:r>
            <a:endParaRPr lang="en-US" dirty="0"/>
          </a:p>
        </p:txBody>
      </p:sp>
      <p:sp>
        <p:nvSpPr>
          <p:cNvPr id="3" name="Text Placeholder 2"/>
          <p:cNvSpPr>
            <a:spLocks noGrp="1"/>
          </p:cNvSpPr>
          <p:nvPr>
            <p:ph type="body" idx="1"/>
          </p:nvPr>
        </p:nvSpPr>
        <p:spPr>
          <a:xfrm>
            <a:off x="941664" y="5014277"/>
            <a:ext cx="8172450" cy="1558079"/>
          </a:xfrm>
        </p:spPr>
        <p:txBody>
          <a:bodyPr>
            <a:normAutofit/>
          </a:bodyPr>
          <a:lstStyle>
            <a:lvl1pPr marL="0" indent="0">
              <a:buNone/>
              <a:defRPr sz="1485" cap="all" baseline="0">
                <a:solidFill>
                  <a:schemeClr val="tx1">
                    <a:tint val="75000"/>
                  </a:schemeClr>
                </a:solidFill>
              </a:defRPr>
            </a:lvl1pPr>
            <a:lvl2pPr marL="377190" indent="0">
              <a:buNone/>
              <a:defRPr sz="1485">
                <a:solidFill>
                  <a:schemeClr val="tx1">
                    <a:tint val="75000"/>
                  </a:schemeClr>
                </a:solidFill>
              </a:defRPr>
            </a:lvl2pPr>
            <a:lvl3pPr marL="754380" indent="0">
              <a:buNone/>
              <a:defRPr sz="1485">
                <a:solidFill>
                  <a:schemeClr val="tx1">
                    <a:tint val="75000"/>
                  </a:schemeClr>
                </a:solidFill>
              </a:defRPr>
            </a:lvl3pPr>
            <a:lvl4pPr marL="1131570" indent="0">
              <a:buNone/>
              <a:defRPr sz="1320">
                <a:solidFill>
                  <a:schemeClr val="tx1">
                    <a:tint val="75000"/>
                  </a:schemeClr>
                </a:solidFill>
              </a:defRPr>
            </a:lvl4pPr>
            <a:lvl5pPr marL="1508760" indent="0">
              <a:buNone/>
              <a:defRPr sz="1320">
                <a:solidFill>
                  <a:schemeClr val="tx1">
                    <a:tint val="75000"/>
                  </a:schemeClr>
                </a:solidFill>
              </a:defRPr>
            </a:lvl5pPr>
            <a:lvl6pPr marL="1885950" indent="0">
              <a:buNone/>
              <a:defRPr sz="1320">
                <a:solidFill>
                  <a:schemeClr val="tx1">
                    <a:tint val="75000"/>
                  </a:schemeClr>
                </a:solidFill>
              </a:defRPr>
            </a:lvl6pPr>
            <a:lvl7pPr marL="2263140" indent="0">
              <a:buNone/>
              <a:defRPr sz="1320">
                <a:solidFill>
                  <a:schemeClr val="tx1">
                    <a:tint val="75000"/>
                  </a:schemeClr>
                </a:solidFill>
              </a:defRPr>
            </a:lvl7pPr>
            <a:lvl8pPr marL="2640330" indent="0">
              <a:buNone/>
              <a:defRPr sz="1320">
                <a:solidFill>
                  <a:schemeClr val="tx1">
                    <a:tint val="75000"/>
                  </a:schemeClr>
                </a:solidFill>
              </a:defRPr>
            </a:lvl8pPr>
            <a:lvl9pPr marL="3017520" indent="0">
              <a:buNone/>
              <a:defRPr sz="13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6/12/2019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653113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B87D6E5-A01D-574C-AD95-63167BF1D9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1752" y="4145280"/>
            <a:ext cx="9443720" cy="2228088"/>
          </a:xfrm>
          <a:prstGeom prst="rect">
            <a:avLst/>
          </a:prstGeom>
        </p:spPr>
      </p:pic>
      <p:sp>
        <p:nvSpPr>
          <p:cNvPr id="13" name="Text Placeholder 12">
            <a:extLst>
              <a:ext uri="{FF2B5EF4-FFF2-40B4-BE49-F238E27FC236}">
                <a16:creationId xmlns:a16="http://schemas.microsoft.com/office/drawing/2014/main" id="{B09A0EBD-AD99-DB49-9B00-E9FB2EEA5FA6}"/>
              </a:ext>
            </a:extLst>
          </p:cNvPr>
          <p:cNvSpPr>
            <a:spLocks noGrp="1"/>
          </p:cNvSpPr>
          <p:nvPr>
            <p:ph type="body" sz="quarter" idx="10" hasCustomPrompt="1"/>
          </p:nvPr>
        </p:nvSpPr>
        <p:spPr>
          <a:xfrm>
            <a:off x="2553891" y="6208564"/>
            <a:ext cx="4950618" cy="496570"/>
          </a:xfrm>
          <a:prstGeom prst="rect">
            <a:avLst/>
          </a:prstGeom>
        </p:spPr>
        <p:txBody>
          <a:bodyPr anchor="ctr"/>
          <a:lstStyle>
            <a:lvl1pPr marL="0" indent="0" algn="ctr">
              <a:buFontTx/>
              <a:buNone/>
              <a:defRPr sz="1540" b="1" i="0">
                <a:latin typeface="Helvetica" pitchFamily="2" charset="0"/>
                <a:cs typeface="Arial" panose="020B0604020202020204" pitchFamily="34" charset="0"/>
              </a:defRPr>
            </a:lvl1pPr>
            <a:lvl2pPr marL="502920" indent="0" algn="ctr">
              <a:buFontTx/>
              <a:buNone/>
              <a:defRPr sz="1320"/>
            </a:lvl2pPr>
            <a:lvl3pPr marL="1005840" indent="0" algn="ctr">
              <a:buFontTx/>
              <a:buNone/>
              <a:defRPr sz="1320"/>
            </a:lvl3pPr>
            <a:lvl4pPr marL="1508760" indent="0" algn="ctr">
              <a:buFontTx/>
              <a:buNone/>
              <a:defRPr sz="1320"/>
            </a:lvl4pPr>
            <a:lvl5pPr marL="2011680" indent="0" algn="ctr">
              <a:buFontTx/>
              <a:buNone/>
              <a:defRPr sz="1320"/>
            </a:lvl5pPr>
          </a:lstStyle>
          <a:p>
            <a:pPr lvl="0"/>
            <a:r>
              <a:rPr lang="en-US" dirty="0"/>
              <a:t>Presenter    |   Date</a:t>
            </a:r>
          </a:p>
        </p:txBody>
      </p:sp>
      <p:sp>
        <p:nvSpPr>
          <p:cNvPr id="8" name="Picture Placeholder 7">
            <a:extLst>
              <a:ext uri="{FF2B5EF4-FFF2-40B4-BE49-F238E27FC236}">
                <a16:creationId xmlns:a16="http://schemas.microsoft.com/office/drawing/2014/main" id="{6EB31438-3383-4844-B4D9-96D18D0DFC6C}"/>
              </a:ext>
            </a:extLst>
          </p:cNvPr>
          <p:cNvSpPr>
            <a:spLocks noGrp="1"/>
          </p:cNvSpPr>
          <p:nvPr>
            <p:ph type="pic" sz="quarter" idx="13"/>
          </p:nvPr>
        </p:nvSpPr>
        <p:spPr>
          <a:xfrm>
            <a:off x="324104" y="368469"/>
            <a:ext cx="9421368" cy="3517731"/>
          </a:xfrm>
          <a:prstGeom prst="rect">
            <a:avLst/>
          </a:prstGeom>
          <a:solidFill>
            <a:srgbClr val="203D89"/>
          </a:solidFill>
        </p:spPr>
        <p:txBody>
          <a:bodyPr/>
          <a:lstStyle>
            <a:lvl1pPr marL="0" indent="0">
              <a:buNone/>
              <a:defRPr>
                <a:solidFill>
                  <a:srgbClr val="203D7A"/>
                </a:solidFill>
              </a:defRPr>
            </a:lvl1pPr>
          </a:lstStyle>
          <a:p>
            <a:endParaRPr lang="en-US" dirty="0"/>
          </a:p>
        </p:txBody>
      </p:sp>
      <p:sp>
        <p:nvSpPr>
          <p:cNvPr id="5" name="Footer Placeholder 4">
            <a:extLst>
              <a:ext uri="{FF2B5EF4-FFF2-40B4-BE49-F238E27FC236}">
                <a16:creationId xmlns:a16="http://schemas.microsoft.com/office/drawing/2014/main" id="{0C4777F1-C507-304E-B27E-52CCF46BAA9A}"/>
              </a:ext>
            </a:extLst>
          </p:cNvPr>
          <p:cNvSpPr>
            <a:spLocks noGrp="1"/>
          </p:cNvSpPr>
          <p:nvPr>
            <p:ph type="ftr" sz="quarter" idx="14"/>
          </p:nvPr>
        </p:nvSpPr>
        <p:spPr/>
        <p:txBody>
          <a:bodyPr/>
          <a:lstStyle/>
          <a:p>
            <a:r>
              <a:rPr lang="en-US">
                <a:cs typeface="Arial" panose="020B0604020202020204" pitchFamily="34" charset="0"/>
              </a:rPr>
              <a:t>Improving the lives of 10 million older adults by 2020  |  © 2019 National Council on Aging</a:t>
            </a:r>
            <a:endParaRPr lang="en-US" dirty="0"/>
          </a:p>
        </p:txBody>
      </p:sp>
      <p:sp>
        <p:nvSpPr>
          <p:cNvPr id="6" name="Slide Number Placeholder 5">
            <a:extLst>
              <a:ext uri="{FF2B5EF4-FFF2-40B4-BE49-F238E27FC236}">
                <a16:creationId xmlns:a16="http://schemas.microsoft.com/office/drawing/2014/main" id="{50FEBE92-85CD-0847-AF85-9C91A7ED9954}"/>
              </a:ext>
            </a:extLst>
          </p:cNvPr>
          <p:cNvSpPr>
            <a:spLocks noGrp="1"/>
          </p:cNvSpPr>
          <p:nvPr>
            <p:ph type="sldNum" sz="quarter" idx="15"/>
          </p:nvPr>
        </p:nvSpPr>
        <p:spPr/>
        <p:txBody>
          <a:bodyPr/>
          <a:lstStyle/>
          <a:p>
            <a:fld id="{7407AE2B-5099-7E47-BBD9-B1DA69B8770E}" type="slidenum">
              <a:rPr lang="en-US" smtClean="0"/>
              <a:pPr/>
              <a:t>‹#›</a:t>
            </a:fld>
            <a:endParaRPr lang="en-US" dirty="0"/>
          </a:p>
        </p:txBody>
      </p:sp>
      <p:sp>
        <p:nvSpPr>
          <p:cNvPr id="9" name="Title 8">
            <a:extLst>
              <a:ext uri="{FF2B5EF4-FFF2-40B4-BE49-F238E27FC236}">
                <a16:creationId xmlns:a16="http://schemas.microsoft.com/office/drawing/2014/main" id="{AE943BFF-9BB8-E44D-85C8-1A879FBAB39D}"/>
              </a:ext>
            </a:extLst>
          </p:cNvPr>
          <p:cNvSpPr>
            <a:spLocks noGrp="1"/>
          </p:cNvSpPr>
          <p:nvPr>
            <p:ph type="title"/>
          </p:nvPr>
        </p:nvSpPr>
        <p:spPr>
          <a:xfrm>
            <a:off x="685927" y="4510179"/>
            <a:ext cx="8675370" cy="1502305"/>
          </a:xfrm>
        </p:spPr>
        <p:txBody>
          <a:bodyPr/>
          <a:lstStyle/>
          <a:p>
            <a:r>
              <a:rPr lang="en-US"/>
              <a:t>Click to edit Master title style</a:t>
            </a:r>
          </a:p>
        </p:txBody>
      </p:sp>
    </p:spTree>
    <p:extLst>
      <p:ext uri="{BB962C8B-B14F-4D97-AF65-F5344CB8AC3E}">
        <p14:creationId xmlns:p14="http://schemas.microsoft.com/office/powerpoint/2010/main" val="20432147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41664" y="2549417"/>
            <a:ext cx="4024671" cy="401394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92065" y="2549417"/>
            <a:ext cx="4022049" cy="401394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6/12/2019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4596163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41664" y="701677"/>
            <a:ext cx="8172450" cy="1675022"/>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30266" y="2549417"/>
            <a:ext cx="3836071" cy="933767"/>
          </a:xfrm>
        </p:spPr>
        <p:txBody>
          <a:bodyPr anchor="b"/>
          <a:lstStyle>
            <a:lvl1pPr marL="0" indent="0">
              <a:lnSpc>
                <a:spcPct val="90000"/>
              </a:lnSpc>
              <a:buNone/>
              <a:defRPr sz="1980" b="0" cap="all" baseline="0">
                <a:solidFill>
                  <a:schemeClr val="tx1"/>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US"/>
              <a:t>Click to edit Master text styles</a:t>
            </a:r>
          </a:p>
        </p:txBody>
      </p:sp>
      <p:sp>
        <p:nvSpPr>
          <p:cNvPr id="4" name="Content Placeholder 3"/>
          <p:cNvSpPr>
            <a:spLocks noGrp="1"/>
          </p:cNvSpPr>
          <p:nvPr>
            <p:ph sz="half" idx="2"/>
          </p:nvPr>
        </p:nvSpPr>
        <p:spPr>
          <a:xfrm>
            <a:off x="941663" y="3483184"/>
            <a:ext cx="4024673" cy="30801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280666" y="2549416"/>
            <a:ext cx="3833447" cy="933767"/>
          </a:xfrm>
        </p:spPr>
        <p:txBody>
          <a:bodyPr anchor="b"/>
          <a:lstStyle>
            <a:lvl1pPr marL="0" indent="0">
              <a:lnSpc>
                <a:spcPct val="90000"/>
              </a:lnSpc>
              <a:buNone/>
              <a:defRPr sz="1980" b="0" cap="all" baseline="0">
                <a:solidFill>
                  <a:schemeClr val="tx1"/>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US"/>
              <a:t>Click to edit Master text styles</a:t>
            </a:r>
          </a:p>
        </p:txBody>
      </p:sp>
      <p:sp>
        <p:nvSpPr>
          <p:cNvPr id="6" name="Content Placeholder 5"/>
          <p:cNvSpPr>
            <a:spLocks noGrp="1"/>
          </p:cNvSpPr>
          <p:nvPr>
            <p:ph sz="quarter" idx="4"/>
          </p:nvPr>
        </p:nvSpPr>
        <p:spPr>
          <a:xfrm>
            <a:off x="5092065" y="3483184"/>
            <a:ext cx="4022048" cy="30801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6/12/2019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040698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6/12/2019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5211187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6/12/2019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590700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46032" y="690881"/>
            <a:ext cx="3181231" cy="1858535"/>
          </a:xfrm>
        </p:spPr>
        <p:txBody>
          <a:bodyPr anchor="b"/>
          <a:lstStyle>
            <a:lvl1pPr>
              <a:defRPr sz="2640"/>
            </a:lvl1pPr>
          </a:lstStyle>
          <a:p>
            <a:r>
              <a:rPr lang="en-US"/>
              <a:t>Click to edit Master title style</a:t>
            </a:r>
            <a:endParaRPr lang="en-US" dirty="0"/>
          </a:p>
        </p:txBody>
      </p:sp>
      <p:sp>
        <p:nvSpPr>
          <p:cNvPr id="3" name="Content Placeholder 2"/>
          <p:cNvSpPr>
            <a:spLocks noGrp="1"/>
          </p:cNvSpPr>
          <p:nvPr>
            <p:ph idx="1"/>
          </p:nvPr>
        </p:nvSpPr>
        <p:spPr>
          <a:xfrm>
            <a:off x="4253866" y="671688"/>
            <a:ext cx="4860247" cy="5891672"/>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46032" y="2549417"/>
            <a:ext cx="3181231" cy="4013943"/>
          </a:xfrm>
        </p:spPr>
        <p:txBody>
          <a:bodyPr/>
          <a:lstStyle>
            <a:lvl1pPr marL="0" indent="0">
              <a:buNone/>
              <a:defRPr sz="1320"/>
            </a:lvl1pPr>
            <a:lvl2pPr marL="377190" indent="0">
              <a:buNone/>
              <a:defRPr sz="1155"/>
            </a:lvl2pPr>
            <a:lvl3pPr marL="754380" indent="0">
              <a:buNone/>
              <a:defRPr sz="990"/>
            </a:lvl3pPr>
            <a:lvl4pPr marL="1131570" indent="0">
              <a:buNone/>
              <a:defRPr sz="825"/>
            </a:lvl4pPr>
            <a:lvl5pPr marL="1508760" indent="0">
              <a:buNone/>
              <a:defRPr sz="825"/>
            </a:lvl5pPr>
            <a:lvl6pPr marL="1885950" indent="0">
              <a:buNone/>
              <a:defRPr sz="825"/>
            </a:lvl6pPr>
            <a:lvl7pPr marL="2263140" indent="0">
              <a:buNone/>
              <a:defRPr sz="825"/>
            </a:lvl7pPr>
            <a:lvl8pPr marL="2640330" indent="0">
              <a:buNone/>
              <a:defRPr sz="825"/>
            </a:lvl8pPr>
            <a:lvl9pPr marL="3017520" indent="0">
              <a:buNone/>
              <a:defRPr sz="825"/>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6/12/2019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9557986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41666" y="690880"/>
            <a:ext cx="4895969" cy="1858537"/>
          </a:xfrm>
        </p:spPr>
        <p:txBody>
          <a:bodyPr anchor="b"/>
          <a:lstStyle>
            <a:lvl1pPr>
              <a:defRPr sz="2640"/>
            </a:lvl1pPr>
          </a:lstStyle>
          <a:p>
            <a:r>
              <a:rPr lang="en-US"/>
              <a:t>Click to edit Master title style</a:t>
            </a:r>
            <a:endParaRPr lang="en-US" dirty="0"/>
          </a:p>
        </p:txBody>
      </p:sp>
      <p:sp>
        <p:nvSpPr>
          <p:cNvPr id="3" name="Picture Placeholder 2"/>
          <p:cNvSpPr>
            <a:spLocks noGrp="1" noChangeAspect="1"/>
          </p:cNvSpPr>
          <p:nvPr>
            <p:ph type="pic" idx="1"/>
          </p:nvPr>
        </p:nvSpPr>
        <p:spPr>
          <a:xfrm>
            <a:off x="6089095" y="690882"/>
            <a:ext cx="3025019" cy="587247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2640"/>
            </a:lvl1pPr>
            <a:lvl2pPr marL="377190" indent="0">
              <a:buNone/>
              <a:defRPr sz="2310"/>
            </a:lvl2pPr>
            <a:lvl3pPr marL="754380" indent="0">
              <a:buNone/>
              <a:defRPr sz="1980"/>
            </a:lvl3pPr>
            <a:lvl4pPr marL="1131570" indent="0">
              <a:buNone/>
              <a:defRPr sz="1650"/>
            </a:lvl4pPr>
            <a:lvl5pPr marL="1508760" indent="0">
              <a:buNone/>
              <a:defRPr sz="1650"/>
            </a:lvl5pPr>
            <a:lvl6pPr marL="1885950" indent="0">
              <a:buNone/>
              <a:defRPr sz="1650"/>
            </a:lvl6pPr>
            <a:lvl7pPr marL="2263140" indent="0">
              <a:buNone/>
              <a:defRPr sz="1650"/>
            </a:lvl7pPr>
            <a:lvl8pPr marL="2640330" indent="0">
              <a:buNone/>
              <a:defRPr sz="1650"/>
            </a:lvl8pPr>
            <a:lvl9pPr marL="3017520" indent="0">
              <a:buNone/>
              <a:defRPr sz="1650"/>
            </a:lvl9pPr>
          </a:lstStyle>
          <a:p>
            <a:r>
              <a:rPr lang="en-US"/>
              <a:t>Click icon to add picture</a:t>
            </a:r>
            <a:endParaRPr lang="en-US" dirty="0"/>
          </a:p>
        </p:txBody>
      </p:sp>
      <p:sp>
        <p:nvSpPr>
          <p:cNvPr id="4" name="Text Placeholder 3"/>
          <p:cNvSpPr>
            <a:spLocks noGrp="1"/>
          </p:cNvSpPr>
          <p:nvPr>
            <p:ph type="body" sz="half" idx="2"/>
          </p:nvPr>
        </p:nvSpPr>
        <p:spPr>
          <a:xfrm>
            <a:off x="941663" y="2549417"/>
            <a:ext cx="4895972" cy="4013943"/>
          </a:xfrm>
        </p:spPr>
        <p:txBody>
          <a:bodyPr/>
          <a:lstStyle>
            <a:lvl1pPr marL="0" indent="0">
              <a:buNone/>
              <a:defRPr sz="1320"/>
            </a:lvl1pPr>
            <a:lvl2pPr marL="377190" indent="0">
              <a:buNone/>
              <a:defRPr sz="1155"/>
            </a:lvl2pPr>
            <a:lvl3pPr marL="754380" indent="0">
              <a:buNone/>
              <a:defRPr sz="990"/>
            </a:lvl3pPr>
            <a:lvl4pPr marL="1131570" indent="0">
              <a:buNone/>
              <a:defRPr sz="825"/>
            </a:lvl4pPr>
            <a:lvl5pPr marL="1508760" indent="0">
              <a:buNone/>
              <a:defRPr sz="825"/>
            </a:lvl5pPr>
            <a:lvl6pPr marL="1885950" indent="0">
              <a:buNone/>
              <a:defRPr sz="825"/>
            </a:lvl6pPr>
            <a:lvl7pPr marL="2263140" indent="0">
              <a:buNone/>
              <a:defRPr sz="825"/>
            </a:lvl7pPr>
            <a:lvl8pPr marL="2640330" indent="0">
              <a:buNone/>
              <a:defRPr sz="825"/>
            </a:lvl8pPr>
            <a:lvl9pPr marL="3017520" indent="0">
              <a:buNone/>
              <a:defRPr sz="825"/>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6/12/2019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2793067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41664" y="4878620"/>
            <a:ext cx="8177693" cy="928602"/>
          </a:xfrm>
        </p:spPr>
        <p:txBody>
          <a:bodyPr anchor="b">
            <a:normAutofit/>
          </a:bodyPr>
          <a:lstStyle>
            <a:lvl1pPr>
              <a:defRPr sz="2640"/>
            </a:lvl1pPr>
          </a:lstStyle>
          <a:p>
            <a:r>
              <a:rPr lang="en-US"/>
              <a:t>Click to edit Master title style</a:t>
            </a:r>
            <a:endParaRPr lang="en-US" dirty="0"/>
          </a:p>
        </p:txBody>
      </p:sp>
      <p:sp>
        <p:nvSpPr>
          <p:cNvPr id="3" name="Picture Placeholder 2"/>
          <p:cNvSpPr>
            <a:spLocks noGrp="1" noChangeAspect="1"/>
          </p:cNvSpPr>
          <p:nvPr>
            <p:ph type="pic" idx="1"/>
          </p:nvPr>
        </p:nvSpPr>
        <p:spPr>
          <a:xfrm>
            <a:off x="941664" y="687283"/>
            <a:ext cx="8177692" cy="373974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64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941626" y="5807223"/>
            <a:ext cx="8176459" cy="773468"/>
          </a:xfrm>
        </p:spPr>
        <p:txBody>
          <a:bodyPr>
            <a:normAutofit/>
          </a:bodyPr>
          <a:lstStyle>
            <a:lvl1pPr marL="0" indent="0">
              <a:buNone/>
              <a:defRPr sz="1320"/>
            </a:lvl1pPr>
            <a:lvl2pPr marL="377190" indent="0">
              <a:buNone/>
              <a:defRPr sz="1155"/>
            </a:lvl2pPr>
            <a:lvl3pPr marL="754380" indent="0">
              <a:buNone/>
              <a:defRPr sz="990"/>
            </a:lvl3pPr>
            <a:lvl4pPr marL="1131570" indent="0">
              <a:buNone/>
              <a:defRPr sz="825"/>
            </a:lvl4pPr>
            <a:lvl5pPr marL="1508760" indent="0">
              <a:buNone/>
              <a:defRPr sz="825"/>
            </a:lvl5pPr>
            <a:lvl6pPr marL="1885950" indent="0">
              <a:buNone/>
              <a:defRPr sz="825"/>
            </a:lvl6pPr>
            <a:lvl7pPr marL="2263140" indent="0">
              <a:buNone/>
              <a:defRPr sz="825"/>
            </a:lvl7pPr>
            <a:lvl8pPr marL="2640330" indent="0">
              <a:buNone/>
              <a:defRPr sz="825"/>
            </a:lvl8pPr>
            <a:lvl9pPr marL="3017520" indent="0">
              <a:buNone/>
              <a:defRPr sz="825"/>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6/12/2019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726797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41702" y="690880"/>
            <a:ext cx="8172413" cy="3886200"/>
          </a:xfrm>
        </p:spPr>
        <p:txBody>
          <a:bodyPr anchor="ctr">
            <a:normAutofit/>
          </a:bodyPr>
          <a:lstStyle>
            <a:lvl1pPr>
              <a:defRPr sz="2970"/>
            </a:lvl1pPr>
          </a:lstStyle>
          <a:p>
            <a:r>
              <a:rPr lang="en-US"/>
              <a:t>Click to edit Master title style</a:t>
            </a:r>
            <a:endParaRPr lang="en-US" dirty="0"/>
          </a:p>
        </p:txBody>
      </p:sp>
      <p:sp>
        <p:nvSpPr>
          <p:cNvPr id="4" name="Text Placeholder 3"/>
          <p:cNvSpPr>
            <a:spLocks noGrp="1"/>
          </p:cNvSpPr>
          <p:nvPr>
            <p:ph type="body" sz="half" idx="2"/>
          </p:nvPr>
        </p:nvSpPr>
        <p:spPr>
          <a:xfrm>
            <a:off x="941664" y="5008879"/>
            <a:ext cx="8171179" cy="1554479"/>
          </a:xfrm>
        </p:spPr>
        <p:txBody>
          <a:bodyPr anchor="ctr">
            <a:normAutofit/>
          </a:bodyPr>
          <a:lstStyle>
            <a:lvl1pPr marL="0" indent="0">
              <a:buNone/>
              <a:defRPr sz="1485"/>
            </a:lvl1pPr>
            <a:lvl2pPr marL="377190" indent="0">
              <a:buNone/>
              <a:defRPr sz="1155"/>
            </a:lvl2pPr>
            <a:lvl3pPr marL="754380" indent="0">
              <a:buNone/>
              <a:defRPr sz="990"/>
            </a:lvl3pPr>
            <a:lvl4pPr marL="1131570" indent="0">
              <a:buNone/>
              <a:defRPr sz="825"/>
            </a:lvl4pPr>
            <a:lvl5pPr marL="1508760" indent="0">
              <a:buNone/>
              <a:defRPr sz="825"/>
            </a:lvl5pPr>
            <a:lvl6pPr marL="1885950" indent="0">
              <a:buNone/>
              <a:defRPr sz="825"/>
            </a:lvl6pPr>
            <a:lvl7pPr marL="2263140" indent="0">
              <a:buNone/>
              <a:defRPr sz="825"/>
            </a:lvl7pPr>
            <a:lvl8pPr marL="2640330" indent="0">
              <a:buNone/>
              <a:defRPr sz="825"/>
            </a:lvl8pPr>
            <a:lvl9pPr marL="3017520" indent="0">
              <a:buNone/>
              <a:defRPr sz="825"/>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6/12/2019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908539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3125" y="690880"/>
            <a:ext cx="7674770" cy="3114886"/>
          </a:xfrm>
        </p:spPr>
        <p:txBody>
          <a:bodyPr anchor="ctr">
            <a:normAutofit/>
          </a:bodyPr>
          <a:lstStyle>
            <a:lvl1pPr>
              <a:defRPr sz="2970"/>
            </a:lvl1pPr>
          </a:lstStyle>
          <a:p>
            <a:r>
              <a:rPr lang="en-US"/>
              <a:t>Click to edit Master title style</a:t>
            </a:r>
            <a:endParaRPr lang="en-US" dirty="0"/>
          </a:p>
        </p:txBody>
      </p:sp>
      <p:sp>
        <p:nvSpPr>
          <p:cNvPr id="12" name="Text Placeholder 3"/>
          <p:cNvSpPr>
            <a:spLocks noGrp="1"/>
          </p:cNvSpPr>
          <p:nvPr>
            <p:ph type="body" sz="half" idx="13"/>
          </p:nvPr>
        </p:nvSpPr>
        <p:spPr>
          <a:xfrm>
            <a:off x="1419532" y="3814298"/>
            <a:ext cx="7220647" cy="622164"/>
          </a:xfrm>
        </p:spPr>
        <p:txBody>
          <a:bodyPr anchor="t">
            <a:normAutofit/>
          </a:bodyPr>
          <a:lstStyle>
            <a:lvl1pPr marL="0" indent="0">
              <a:buNone/>
              <a:defRPr sz="1155"/>
            </a:lvl1pPr>
            <a:lvl2pPr marL="377190" indent="0">
              <a:buNone/>
              <a:defRPr sz="1155"/>
            </a:lvl2pPr>
            <a:lvl3pPr marL="754380" indent="0">
              <a:buNone/>
              <a:defRPr sz="990"/>
            </a:lvl3pPr>
            <a:lvl4pPr marL="1131570" indent="0">
              <a:buNone/>
              <a:defRPr sz="825"/>
            </a:lvl4pPr>
            <a:lvl5pPr marL="1508760" indent="0">
              <a:buNone/>
              <a:defRPr sz="825"/>
            </a:lvl5pPr>
            <a:lvl6pPr marL="1885950" indent="0">
              <a:buNone/>
              <a:defRPr sz="825"/>
            </a:lvl6pPr>
            <a:lvl7pPr marL="2263140" indent="0">
              <a:buNone/>
              <a:defRPr sz="825"/>
            </a:lvl7pPr>
            <a:lvl8pPr marL="2640330" indent="0">
              <a:buNone/>
              <a:defRPr sz="825"/>
            </a:lvl8pPr>
            <a:lvl9pPr marL="3017520" indent="0">
              <a:buNone/>
              <a:defRPr sz="825"/>
            </a:lvl9pPr>
          </a:lstStyle>
          <a:p>
            <a:pPr lvl="0"/>
            <a:r>
              <a:rPr lang="en-US"/>
              <a:t>Click to edit Master text styles</a:t>
            </a:r>
          </a:p>
        </p:txBody>
      </p:sp>
      <p:sp>
        <p:nvSpPr>
          <p:cNvPr id="4" name="Text Placeholder 3"/>
          <p:cNvSpPr>
            <a:spLocks noGrp="1"/>
          </p:cNvSpPr>
          <p:nvPr>
            <p:ph type="body" sz="half" idx="2"/>
          </p:nvPr>
        </p:nvSpPr>
        <p:spPr>
          <a:xfrm>
            <a:off x="941664" y="4884575"/>
            <a:ext cx="8172452" cy="1688095"/>
          </a:xfrm>
        </p:spPr>
        <p:txBody>
          <a:bodyPr anchor="ctr">
            <a:normAutofit/>
          </a:bodyPr>
          <a:lstStyle>
            <a:lvl1pPr marL="0" indent="0">
              <a:buNone/>
              <a:defRPr sz="1485"/>
            </a:lvl1pPr>
            <a:lvl2pPr marL="377190" indent="0">
              <a:buNone/>
              <a:defRPr sz="1155"/>
            </a:lvl2pPr>
            <a:lvl3pPr marL="754380" indent="0">
              <a:buNone/>
              <a:defRPr sz="990"/>
            </a:lvl3pPr>
            <a:lvl4pPr marL="1131570" indent="0">
              <a:buNone/>
              <a:defRPr sz="825"/>
            </a:lvl4pPr>
            <a:lvl5pPr marL="1508760" indent="0">
              <a:buNone/>
              <a:defRPr sz="825"/>
            </a:lvl5pPr>
            <a:lvl6pPr marL="1885950" indent="0">
              <a:buNone/>
              <a:defRPr sz="825"/>
            </a:lvl6pPr>
            <a:lvl7pPr marL="2263140" indent="0">
              <a:buNone/>
              <a:defRPr sz="825"/>
            </a:lvl7pPr>
            <a:lvl8pPr marL="2640330" indent="0">
              <a:buNone/>
              <a:defRPr sz="825"/>
            </a:lvl8pPr>
            <a:lvl9pPr marL="3017520" indent="0">
              <a:buNone/>
              <a:defRPr sz="825"/>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6/12/2019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60" name="TextBox 59"/>
          <p:cNvSpPr txBox="1"/>
          <p:nvPr/>
        </p:nvSpPr>
        <p:spPr>
          <a:xfrm>
            <a:off x="745397" y="830047"/>
            <a:ext cx="502920" cy="662746"/>
          </a:xfrm>
          <a:prstGeom prst="rect">
            <a:avLst/>
          </a:prstGeom>
        </p:spPr>
        <p:txBody>
          <a:bodyPr vert="horz" lIns="75438" tIns="37719" rIns="75438" bIns="37719"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600" dirty="0">
                <a:solidFill>
                  <a:schemeClr val="tx1"/>
                </a:solidFill>
                <a:effectLst/>
              </a:rPr>
              <a:t>“</a:t>
            </a:r>
          </a:p>
        </p:txBody>
      </p:sp>
      <p:sp>
        <p:nvSpPr>
          <p:cNvPr id="61" name="TextBox 60"/>
          <p:cNvSpPr txBox="1"/>
          <p:nvPr/>
        </p:nvSpPr>
        <p:spPr>
          <a:xfrm>
            <a:off x="8693330" y="3133635"/>
            <a:ext cx="502920" cy="662746"/>
          </a:xfrm>
          <a:prstGeom prst="rect">
            <a:avLst/>
          </a:prstGeom>
        </p:spPr>
        <p:txBody>
          <a:bodyPr vert="horz" lIns="75438" tIns="37719" rIns="75438" bIns="37719"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600" dirty="0">
                <a:solidFill>
                  <a:schemeClr val="tx1"/>
                </a:solidFill>
                <a:effectLst/>
              </a:rPr>
              <a:t>”</a:t>
            </a:r>
          </a:p>
        </p:txBody>
      </p:sp>
    </p:spTree>
    <p:extLst>
      <p:ext uri="{BB962C8B-B14F-4D97-AF65-F5344CB8AC3E}">
        <p14:creationId xmlns:p14="http://schemas.microsoft.com/office/powerpoint/2010/main" val="27366451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41664" y="2418581"/>
            <a:ext cx="8172451" cy="2846746"/>
          </a:xfrm>
        </p:spPr>
        <p:txBody>
          <a:bodyPr anchor="b">
            <a:normAutofit/>
          </a:bodyPr>
          <a:lstStyle>
            <a:lvl1pPr>
              <a:defRPr sz="2970"/>
            </a:lvl1pPr>
          </a:lstStyle>
          <a:p>
            <a:r>
              <a:rPr lang="en-US"/>
              <a:t>Click to edit Master title style</a:t>
            </a:r>
            <a:endParaRPr lang="en-US" dirty="0"/>
          </a:p>
        </p:txBody>
      </p:sp>
      <p:sp>
        <p:nvSpPr>
          <p:cNvPr id="4" name="Text Placeholder 3"/>
          <p:cNvSpPr>
            <a:spLocks noGrp="1"/>
          </p:cNvSpPr>
          <p:nvPr>
            <p:ph type="body" sz="half" idx="2"/>
          </p:nvPr>
        </p:nvSpPr>
        <p:spPr>
          <a:xfrm>
            <a:off x="941626" y="5278676"/>
            <a:ext cx="8171217" cy="1292730"/>
          </a:xfrm>
        </p:spPr>
        <p:txBody>
          <a:bodyPr anchor="t">
            <a:normAutofit/>
          </a:bodyPr>
          <a:lstStyle>
            <a:lvl1pPr marL="0" indent="0">
              <a:buNone/>
              <a:defRPr sz="1485"/>
            </a:lvl1pPr>
            <a:lvl2pPr marL="377190" indent="0">
              <a:buNone/>
              <a:defRPr sz="1155"/>
            </a:lvl2pPr>
            <a:lvl3pPr marL="754380" indent="0">
              <a:buNone/>
              <a:defRPr sz="990"/>
            </a:lvl3pPr>
            <a:lvl4pPr marL="1131570" indent="0">
              <a:buNone/>
              <a:defRPr sz="825"/>
            </a:lvl4pPr>
            <a:lvl5pPr marL="1508760" indent="0">
              <a:buNone/>
              <a:defRPr sz="825"/>
            </a:lvl5pPr>
            <a:lvl6pPr marL="1885950" indent="0">
              <a:buNone/>
              <a:defRPr sz="825"/>
            </a:lvl6pPr>
            <a:lvl7pPr marL="2263140" indent="0">
              <a:buNone/>
              <a:defRPr sz="825"/>
            </a:lvl7pPr>
            <a:lvl8pPr marL="2640330" indent="0">
              <a:buNone/>
              <a:defRPr sz="825"/>
            </a:lvl8pPr>
            <a:lvl9pPr marL="3017520" indent="0">
              <a:buNone/>
              <a:defRPr sz="825"/>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6/12/2019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740449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70F6B639-C4D3-0743-938B-66F000114B21}"/>
              </a:ext>
            </a:extLst>
          </p:cNvPr>
          <p:cNvSpPr>
            <a:spLocks noGrp="1"/>
          </p:cNvSpPr>
          <p:nvPr>
            <p:ph type="pic" sz="quarter" idx="15"/>
          </p:nvPr>
        </p:nvSpPr>
        <p:spPr>
          <a:xfrm>
            <a:off x="293370" y="313056"/>
            <a:ext cx="9520555" cy="6077585"/>
          </a:xfrm>
          <a:prstGeom prst="rect">
            <a:avLst/>
          </a:prstGeom>
        </p:spPr>
        <p:txBody>
          <a:bodyPr/>
          <a:lstStyle/>
          <a:p>
            <a:endParaRPr lang="en-US"/>
          </a:p>
        </p:txBody>
      </p:sp>
      <p:sp>
        <p:nvSpPr>
          <p:cNvPr id="13" name="Picture Placeholder 12">
            <a:extLst>
              <a:ext uri="{FF2B5EF4-FFF2-40B4-BE49-F238E27FC236}">
                <a16:creationId xmlns:a16="http://schemas.microsoft.com/office/drawing/2014/main" id="{B16C84B0-D302-434C-8896-32C6CA87F11B}"/>
              </a:ext>
            </a:extLst>
          </p:cNvPr>
          <p:cNvSpPr>
            <a:spLocks noGrp="1"/>
          </p:cNvSpPr>
          <p:nvPr>
            <p:ph type="pic" sz="quarter" idx="12"/>
          </p:nvPr>
        </p:nvSpPr>
        <p:spPr>
          <a:xfrm>
            <a:off x="244475" y="170770"/>
            <a:ext cx="9569071" cy="6235914"/>
          </a:xfrm>
          <a:prstGeom prst="rect">
            <a:avLst/>
          </a:prstGeom>
          <a:solidFill>
            <a:schemeClr val="bg1">
              <a:lumMod val="85000"/>
            </a:schemeClr>
          </a:solidFill>
        </p:spPr>
        <p:txBody>
          <a:bodyPr anchor="t"/>
          <a:lstStyle>
            <a:lvl1pPr marL="0" indent="0" algn="ctr">
              <a:buFontTx/>
              <a:buNone/>
              <a:defRPr sz="3600" b="1" i="0">
                <a:solidFill>
                  <a:srgbClr val="0048AA"/>
                </a:solidFill>
                <a:latin typeface="Helvetica" pitchFamily="2" charset="0"/>
              </a:defRPr>
            </a:lvl1pPr>
          </a:lstStyle>
          <a:p>
            <a:endParaRPr lang="en-US" dirty="0"/>
          </a:p>
          <a:p>
            <a:r>
              <a:rPr lang="en-US" dirty="0"/>
              <a:t>Insert picture here</a:t>
            </a:r>
          </a:p>
          <a:p>
            <a:r>
              <a:rPr lang="en-US" dirty="0"/>
              <a:t>Want Big Impact—Use Big Images</a:t>
            </a:r>
          </a:p>
        </p:txBody>
      </p:sp>
      <p:sp>
        <p:nvSpPr>
          <p:cNvPr id="11" name="Rectangle 10">
            <a:extLst>
              <a:ext uri="{FF2B5EF4-FFF2-40B4-BE49-F238E27FC236}">
                <a16:creationId xmlns:a16="http://schemas.microsoft.com/office/drawing/2014/main" id="{F3948EB2-4867-D949-882D-86D223C04C7C}"/>
              </a:ext>
            </a:extLst>
          </p:cNvPr>
          <p:cNvSpPr/>
          <p:nvPr userDrawn="1"/>
        </p:nvSpPr>
        <p:spPr>
          <a:xfrm>
            <a:off x="122451" y="122645"/>
            <a:ext cx="9804753" cy="6324526"/>
          </a:xfrm>
          <a:prstGeom prst="rect">
            <a:avLst/>
          </a:prstGeom>
          <a:noFill/>
          <a:ln w="2540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7">
              <a:solidFill>
                <a:srgbClr val="0048AA"/>
              </a:solidFill>
            </a:endParaRPr>
          </a:p>
        </p:txBody>
      </p:sp>
      <p:sp>
        <p:nvSpPr>
          <p:cNvPr id="4" name="Text Placeholder 3">
            <a:extLst>
              <a:ext uri="{FF2B5EF4-FFF2-40B4-BE49-F238E27FC236}">
                <a16:creationId xmlns:a16="http://schemas.microsoft.com/office/drawing/2014/main" id="{7C0642AA-C94E-7D42-94FE-CF5C96BBD4ED}"/>
              </a:ext>
            </a:extLst>
          </p:cNvPr>
          <p:cNvSpPr>
            <a:spLocks noGrp="1"/>
          </p:cNvSpPr>
          <p:nvPr>
            <p:ph type="body" sz="quarter" idx="13" hasCustomPrompt="1"/>
          </p:nvPr>
        </p:nvSpPr>
        <p:spPr>
          <a:xfrm>
            <a:off x="2632934" y="3886200"/>
            <a:ext cx="4782671" cy="2750588"/>
          </a:xfrm>
          <a:prstGeom prst="rect">
            <a:avLst/>
          </a:prstGeom>
          <a:solidFill>
            <a:schemeClr val="bg1">
              <a:alpha val="70000"/>
            </a:schemeClr>
          </a:solidFill>
          <a:ln w="127000" cap="sq">
            <a:noFill/>
            <a:round/>
          </a:ln>
        </p:spPr>
        <p:txBody>
          <a:bodyPr anchor="ctr">
            <a:normAutofit/>
          </a:bodyPr>
          <a:lstStyle>
            <a:lvl1pPr marL="0" indent="0" algn="ctr">
              <a:lnSpc>
                <a:spcPts val="2302"/>
              </a:lnSpc>
              <a:spcBef>
                <a:spcPts val="0"/>
              </a:spcBef>
              <a:buFontTx/>
              <a:buNone/>
              <a:defRPr sz="2000" b="0" i="0">
                <a:solidFill>
                  <a:srgbClr val="203D89"/>
                </a:solidFill>
                <a:latin typeface="Helvetica" pitchFamily="2" charset="0"/>
                <a:cs typeface="Arial" panose="020B0604020202020204" pitchFamily="34" charset="0"/>
              </a:defRPr>
            </a:lvl1pPr>
            <a:lvl2pPr marL="502920" indent="0">
              <a:buFontTx/>
              <a:buNone/>
              <a:defRPr sz="1320"/>
            </a:lvl2pPr>
            <a:lvl3pPr marL="1005840" indent="0">
              <a:buFontTx/>
              <a:buNone/>
              <a:defRPr sz="1320"/>
            </a:lvl3pPr>
            <a:lvl4pPr marL="1508760" indent="0">
              <a:buFontTx/>
              <a:buNone/>
              <a:defRPr sz="1320"/>
            </a:lvl4pPr>
            <a:lvl5pPr marL="2011680" indent="0">
              <a:buFontTx/>
              <a:buNone/>
              <a:defRPr sz="1320"/>
            </a:lvl5pPr>
          </a:lstStyle>
          <a:p>
            <a:pPr lvl="0"/>
            <a:r>
              <a:rPr lang="en-US" dirty="0"/>
              <a:t>Remember to bring the attention of </a:t>
            </a:r>
            <a:br>
              <a:rPr lang="en-US" dirty="0"/>
            </a:br>
            <a:r>
              <a:rPr lang="en-US" dirty="0"/>
              <a:t> your audience over a key concept and </a:t>
            </a:r>
            <a:br>
              <a:rPr lang="en-US" dirty="0"/>
            </a:br>
            <a:r>
              <a:rPr lang="en-US" dirty="0"/>
              <a:t>use big photos for big impacts</a:t>
            </a:r>
            <a:br>
              <a:rPr lang="en-US" dirty="0"/>
            </a:br>
            <a:br>
              <a:rPr lang="en-US" dirty="0"/>
            </a:br>
            <a:r>
              <a:rPr lang="en-US" dirty="0"/>
              <a:t>Insert your text here</a:t>
            </a:r>
          </a:p>
        </p:txBody>
      </p:sp>
      <p:sp>
        <p:nvSpPr>
          <p:cNvPr id="23" name="TextBox 22">
            <a:extLst>
              <a:ext uri="{FF2B5EF4-FFF2-40B4-BE49-F238E27FC236}">
                <a16:creationId xmlns:a16="http://schemas.microsoft.com/office/drawing/2014/main" id="{DEBEF1C7-19CA-4249-8693-51BC0F3A1502}"/>
              </a:ext>
            </a:extLst>
          </p:cNvPr>
          <p:cNvSpPr txBox="1"/>
          <p:nvPr userDrawn="1"/>
        </p:nvSpPr>
        <p:spPr>
          <a:xfrm>
            <a:off x="1" y="6785287"/>
            <a:ext cx="184731" cy="431978"/>
          </a:xfrm>
          <a:prstGeom prst="rect">
            <a:avLst/>
          </a:prstGeom>
          <a:noFill/>
        </p:spPr>
        <p:txBody>
          <a:bodyPr wrap="none" rtlCol="0">
            <a:spAutoFit/>
          </a:bodyPr>
          <a:lstStyle/>
          <a:p>
            <a:endParaRPr lang="en-US" sz="2207" dirty="0"/>
          </a:p>
        </p:txBody>
      </p:sp>
      <p:sp>
        <p:nvSpPr>
          <p:cNvPr id="10" name="Footer Placeholder 10">
            <a:extLst>
              <a:ext uri="{FF2B5EF4-FFF2-40B4-BE49-F238E27FC236}">
                <a16:creationId xmlns:a16="http://schemas.microsoft.com/office/drawing/2014/main" id="{E79B6899-3194-394F-B286-6DE2E523B16E}"/>
              </a:ext>
            </a:extLst>
          </p:cNvPr>
          <p:cNvSpPr>
            <a:spLocks noGrp="1"/>
          </p:cNvSpPr>
          <p:nvPr>
            <p:ph type="ftr" sz="quarter" idx="3"/>
          </p:nvPr>
        </p:nvSpPr>
        <p:spPr>
          <a:xfrm>
            <a:off x="1732547" y="7203863"/>
            <a:ext cx="7138737" cy="445892"/>
          </a:xfrm>
          <a:prstGeom prst="rect">
            <a:avLst/>
          </a:prstGeom>
        </p:spPr>
        <p:txBody>
          <a:bodyPr vert="horz" lIns="91440" tIns="45720" rIns="91440" bIns="45720" rtlCol="0" anchor="ctr"/>
          <a:lstStyle>
            <a:lvl1pPr algn="ctr">
              <a:defRPr sz="1100" b="0" i="0">
                <a:solidFill>
                  <a:schemeClr val="bg1"/>
                </a:solidFill>
                <a:latin typeface="Arial" panose="020B0604020202020204" pitchFamily="34" charset="0"/>
                <a:cs typeface="Arial" panose="020B0604020202020204" pitchFamily="34" charset="0"/>
              </a:defRPr>
            </a:lvl1pPr>
          </a:lstStyle>
          <a:p>
            <a:r>
              <a:rPr lang="en-US" i="1" dirty="0"/>
              <a:t>Improving the lives of 10 million older adults by 2020  </a:t>
            </a:r>
            <a:r>
              <a:rPr lang="en-US" b="1" i="1" dirty="0"/>
              <a:t>|</a:t>
            </a:r>
            <a:r>
              <a:rPr lang="en-US" i="1" dirty="0"/>
              <a:t>  </a:t>
            </a:r>
            <a:r>
              <a:rPr lang="en-US" dirty="0"/>
              <a:t>© 2019 National Council on Aging</a:t>
            </a:r>
          </a:p>
        </p:txBody>
      </p:sp>
      <p:sp>
        <p:nvSpPr>
          <p:cNvPr id="12" name="Slide Number Placeholder 12">
            <a:extLst>
              <a:ext uri="{FF2B5EF4-FFF2-40B4-BE49-F238E27FC236}">
                <a16:creationId xmlns:a16="http://schemas.microsoft.com/office/drawing/2014/main" id="{ABF7DF9B-E876-9A40-8CB1-2A9B07CC41AC}"/>
              </a:ext>
            </a:extLst>
          </p:cNvPr>
          <p:cNvSpPr>
            <a:spLocks noGrp="1"/>
          </p:cNvSpPr>
          <p:nvPr>
            <p:ph type="sldNum" sz="quarter" idx="4"/>
          </p:nvPr>
        </p:nvSpPr>
        <p:spPr>
          <a:xfrm>
            <a:off x="8871285" y="7203864"/>
            <a:ext cx="1187116" cy="413808"/>
          </a:xfrm>
          <a:prstGeom prst="rect">
            <a:avLst/>
          </a:prstGeom>
        </p:spPr>
        <p:txBody>
          <a:bodyPr vert="horz" lIns="91440" tIns="45720" rIns="91440" bIns="45720" rtlCol="0" anchor="ctr"/>
          <a:lstStyle>
            <a:lvl1pPr algn="ctr">
              <a:defRPr sz="1760" b="1" i="0">
                <a:solidFill>
                  <a:srgbClr val="FFC000"/>
                </a:solidFill>
                <a:latin typeface="Arial" panose="020B0604020202020204" pitchFamily="34" charset="0"/>
                <a:cs typeface="Arial"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2085682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41666" y="690880"/>
            <a:ext cx="8172448" cy="2159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941664" y="3031058"/>
            <a:ext cx="2637442" cy="777240"/>
          </a:xfrm>
        </p:spPr>
        <p:txBody>
          <a:bodyPr anchor="b">
            <a:noAutofit/>
          </a:bodyPr>
          <a:lstStyle>
            <a:lvl1pPr marL="0" indent="0">
              <a:lnSpc>
                <a:spcPct val="90000"/>
              </a:lnSpc>
              <a:buNone/>
              <a:defRPr sz="1980" b="0" cap="all" baseline="0">
                <a:solidFill>
                  <a:schemeClr val="tx1"/>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US"/>
              <a:t>Click to edit Master text styles</a:t>
            </a:r>
          </a:p>
        </p:txBody>
      </p:sp>
      <p:sp>
        <p:nvSpPr>
          <p:cNvPr id="8" name="Text Placeholder 3"/>
          <p:cNvSpPr>
            <a:spLocks noGrp="1"/>
          </p:cNvSpPr>
          <p:nvPr>
            <p:ph type="body" sz="half" idx="15"/>
          </p:nvPr>
        </p:nvSpPr>
        <p:spPr>
          <a:xfrm>
            <a:off x="930533" y="3808298"/>
            <a:ext cx="2647206" cy="2755061"/>
          </a:xfrm>
        </p:spPr>
        <p:txBody>
          <a:bodyPr anchor="t">
            <a:normAutofit/>
          </a:bodyPr>
          <a:lstStyle>
            <a:lvl1pPr marL="0" indent="0">
              <a:buNone/>
              <a:defRPr sz="1155"/>
            </a:lvl1pPr>
            <a:lvl2pPr marL="377190" indent="0">
              <a:buNone/>
              <a:defRPr sz="990"/>
            </a:lvl2pPr>
            <a:lvl3pPr marL="754380" indent="0">
              <a:buNone/>
              <a:defRPr sz="825"/>
            </a:lvl3pPr>
            <a:lvl4pPr marL="1131570" indent="0">
              <a:buNone/>
              <a:defRPr sz="743"/>
            </a:lvl4pPr>
            <a:lvl5pPr marL="1508760" indent="0">
              <a:buNone/>
              <a:defRPr sz="743"/>
            </a:lvl5pPr>
            <a:lvl6pPr marL="1885950" indent="0">
              <a:buNone/>
              <a:defRPr sz="743"/>
            </a:lvl6pPr>
            <a:lvl7pPr marL="2263140" indent="0">
              <a:buNone/>
              <a:defRPr sz="743"/>
            </a:lvl7pPr>
            <a:lvl8pPr marL="2640330" indent="0">
              <a:buNone/>
              <a:defRPr sz="743"/>
            </a:lvl8pPr>
            <a:lvl9pPr marL="3017520" indent="0">
              <a:buNone/>
              <a:defRPr sz="743"/>
            </a:lvl9pPr>
          </a:lstStyle>
          <a:p>
            <a:pPr lvl="0"/>
            <a:r>
              <a:rPr lang="en-US"/>
              <a:t>Click to edit Master text styles</a:t>
            </a:r>
          </a:p>
        </p:txBody>
      </p:sp>
      <p:sp>
        <p:nvSpPr>
          <p:cNvPr id="9" name="Text Placeholder 4"/>
          <p:cNvSpPr>
            <a:spLocks noGrp="1"/>
          </p:cNvSpPr>
          <p:nvPr>
            <p:ph type="body" sz="quarter" idx="3"/>
          </p:nvPr>
        </p:nvSpPr>
        <p:spPr>
          <a:xfrm>
            <a:off x="3724682" y="3034653"/>
            <a:ext cx="2627118" cy="777240"/>
          </a:xfrm>
        </p:spPr>
        <p:txBody>
          <a:bodyPr anchor="b">
            <a:noAutofit/>
          </a:bodyPr>
          <a:lstStyle>
            <a:lvl1pPr marL="0" indent="0">
              <a:lnSpc>
                <a:spcPct val="90000"/>
              </a:lnSpc>
              <a:buNone/>
              <a:defRPr sz="1980" b="0" cap="all" baseline="0">
                <a:solidFill>
                  <a:schemeClr val="tx1"/>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US"/>
              <a:t>Click to edit Master text styles</a:t>
            </a:r>
          </a:p>
        </p:txBody>
      </p:sp>
      <p:sp>
        <p:nvSpPr>
          <p:cNvPr id="10" name="Text Placeholder 3"/>
          <p:cNvSpPr>
            <a:spLocks noGrp="1"/>
          </p:cNvSpPr>
          <p:nvPr>
            <p:ph type="body" sz="half" idx="16"/>
          </p:nvPr>
        </p:nvSpPr>
        <p:spPr>
          <a:xfrm>
            <a:off x="3715976" y="3811893"/>
            <a:ext cx="2636560" cy="2755061"/>
          </a:xfrm>
        </p:spPr>
        <p:txBody>
          <a:bodyPr anchor="t">
            <a:normAutofit/>
          </a:bodyPr>
          <a:lstStyle>
            <a:lvl1pPr marL="0" indent="0">
              <a:buNone/>
              <a:defRPr sz="1155"/>
            </a:lvl1pPr>
            <a:lvl2pPr marL="377190" indent="0">
              <a:buNone/>
              <a:defRPr sz="990"/>
            </a:lvl2pPr>
            <a:lvl3pPr marL="754380" indent="0">
              <a:buNone/>
              <a:defRPr sz="825"/>
            </a:lvl3pPr>
            <a:lvl4pPr marL="1131570" indent="0">
              <a:buNone/>
              <a:defRPr sz="743"/>
            </a:lvl4pPr>
            <a:lvl5pPr marL="1508760" indent="0">
              <a:buNone/>
              <a:defRPr sz="743"/>
            </a:lvl5pPr>
            <a:lvl6pPr marL="1885950" indent="0">
              <a:buNone/>
              <a:defRPr sz="743"/>
            </a:lvl6pPr>
            <a:lvl7pPr marL="2263140" indent="0">
              <a:buNone/>
              <a:defRPr sz="743"/>
            </a:lvl7pPr>
            <a:lvl8pPr marL="2640330" indent="0">
              <a:buNone/>
              <a:defRPr sz="743"/>
            </a:lvl8pPr>
            <a:lvl9pPr marL="3017520" indent="0">
              <a:buNone/>
              <a:defRPr sz="743"/>
            </a:lvl9pPr>
          </a:lstStyle>
          <a:p>
            <a:pPr lvl="0"/>
            <a:r>
              <a:rPr lang="en-US"/>
              <a:t>Click to edit Master text styles</a:t>
            </a:r>
          </a:p>
        </p:txBody>
      </p:sp>
      <p:sp>
        <p:nvSpPr>
          <p:cNvPr id="11" name="Text Placeholder 4"/>
          <p:cNvSpPr>
            <a:spLocks noGrp="1"/>
          </p:cNvSpPr>
          <p:nvPr>
            <p:ph type="body" sz="quarter" idx="13"/>
          </p:nvPr>
        </p:nvSpPr>
        <p:spPr>
          <a:xfrm>
            <a:off x="6478264" y="3031058"/>
            <a:ext cx="2635849" cy="777240"/>
          </a:xfrm>
        </p:spPr>
        <p:txBody>
          <a:bodyPr anchor="b">
            <a:noAutofit/>
          </a:bodyPr>
          <a:lstStyle>
            <a:lvl1pPr marL="0" indent="0">
              <a:lnSpc>
                <a:spcPct val="90000"/>
              </a:lnSpc>
              <a:buNone/>
              <a:defRPr sz="1980" b="0" cap="all" baseline="0">
                <a:solidFill>
                  <a:schemeClr val="tx1"/>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US"/>
              <a:t>Click to edit Master text styles</a:t>
            </a:r>
          </a:p>
        </p:txBody>
      </p:sp>
      <p:sp>
        <p:nvSpPr>
          <p:cNvPr id="12" name="Text Placeholder 3"/>
          <p:cNvSpPr>
            <a:spLocks noGrp="1"/>
          </p:cNvSpPr>
          <p:nvPr>
            <p:ph type="body" sz="half" idx="17"/>
          </p:nvPr>
        </p:nvSpPr>
        <p:spPr>
          <a:xfrm>
            <a:off x="6478264" y="3808298"/>
            <a:ext cx="2635849" cy="2755061"/>
          </a:xfrm>
        </p:spPr>
        <p:txBody>
          <a:bodyPr anchor="t">
            <a:normAutofit/>
          </a:bodyPr>
          <a:lstStyle>
            <a:lvl1pPr marL="0" indent="0">
              <a:buNone/>
              <a:defRPr sz="1155"/>
            </a:lvl1pPr>
            <a:lvl2pPr marL="377190" indent="0">
              <a:buNone/>
              <a:defRPr sz="990"/>
            </a:lvl2pPr>
            <a:lvl3pPr marL="754380" indent="0">
              <a:buNone/>
              <a:defRPr sz="825"/>
            </a:lvl3pPr>
            <a:lvl4pPr marL="1131570" indent="0">
              <a:buNone/>
              <a:defRPr sz="743"/>
            </a:lvl4pPr>
            <a:lvl5pPr marL="1508760" indent="0">
              <a:buNone/>
              <a:defRPr sz="743"/>
            </a:lvl5pPr>
            <a:lvl6pPr marL="1885950" indent="0">
              <a:buNone/>
              <a:defRPr sz="743"/>
            </a:lvl6pPr>
            <a:lvl7pPr marL="2263140" indent="0">
              <a:buNone/>
              <a:defRPr sz="743"/>
            </a:lvl7pPr>
            <a:lvl8pPr marL="2640330" indent="0">
              <a:buNone/>
              <a:defRPr sz="743"/>
            </a:lvl8pPr>
            <a:lvl9pPr marL="3017520" indent="0">
              <a:buNone/>
              <a:defRPr sz="743"/>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6/12/2019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7859583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41665" y="690880"/>
            <a:ext cx="8172449" cy="2159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41666" y="4991875"/>
            <a:ext cx="2636073" cy="653097"/>
          </a:xfrm>
        </p:spPr>
        <p:txBody>
          <a:bodyPr anchor="b">
            <a:noAutofit/>
          </a:bodyPr>
          <a:lstStyle>
            <a:lvl1pPr marL="0" indent="0">
              <a:lnSpc>
                <a:spcPct val="90000"/>
              </a:lnSpc>
              <a:buNone/>
              <a:defRPr sz="1650" b="0" cap="all" baseline="0">
                <a:solidFill>
                  <a:schemeClr val="tx1"/>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US"/>
              <a:t>Click to edit Master text styles</a:t>
            </a:r>
          </a:p>
        </p:txBody>
      </p:sp>
      <p:sp>
        <p:nvSpPr>
          <p:cNvPr id="20" name="Picture Placeholder 2"/>
          <p:cNvSpPr>
            <a:spLocks noGrp="1" noChangeAspect="1"/>
          </p:cNvSpPr>
          <p:nvPr>
            <p:ph type="pic" idx="15"/>
          </p:nvPr>
        </p:nvSpPr>
        <p:spPr>
          <a:xfrm>
            <a:off x="941666" y="3022598"/>
            <a:ext cx="2636073" cy="17272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65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941666" y="5644973"/>
            <a:ext cx="2636073" cy="926889"/>
          </a:xfrm>
        </p:spPr>
        <p:txBody>
          <a:bodyPr anchor="t">
            <a:normAutofit/>
          </a:bodyPr>
          <a:lstStyle>
            <a:lvl1pPr marL="0" indent="0">
              <a:buNone/>
              <a:defRPr sz="1155"/>
            </a:lvl1pPr>
            <a:lvl2pPr marL="377190" indent="0">
              <a:buNone/>
              <a:defRPr sz="990"/>
            </a:lvl2pPr>
            <a:lvl3pPr marL="754380" indent="0">
              <a:buNone/>
              <a:defRPr sz="825"/>
            </a:lvl3pPr>
            <a:lvl4pPr marL="1131570" indent="0">
              <a:buNone/>
              <a:defRPr sz="743"/>
            </a:lvl4pPr>
            <a:lvl5pPr marL="1508760" indent="0">
              <a:buNone/>
              <a:defRPr sz="743"/>
            </a:lvl5pPr>
            <a:lvl6pPr marL="1885950" indent="0">
              <a:buNone/>
              <a:defRPr sz="743"/>
            </a:lvl6pPr>
            <a:lvl7pPr marL="2263140" indent="0">
              <a:buNone/>
              <a:defRPr sz="743"/>
            </a:lvl7pPr>
            <a:lvl8pPr marL="2640330" indent="0">
              <a:buNone/>
              <a:defRPr sz="743"/>
            </a:lvl8pPr>
            <a:lvl9pPr marL="3017520" indent="0">
              <a:buNone/>
              <a:defRPr sz="743"/>
            </a:lvl9pPr>
          </a:lstStyle>
          <a:p>
            <a:pPr lvl="0"/>
            <a:r>
              <a:rPr lang="en-US"/>
              <a:t>Click to edit Master text styles</a:t>
            </a:r>
          </a:p>
        </p:txBody>
      </p:sp>
      <p:sp>
        <p:nvSpPr>
          <p:cNvPr id="22" name="Text Placeholder 4"/>
          <p:cNvSpPr>
            <a:spLocks noGrp="1"/>
          </p:cNvSpPr>
          <p:nvPr>
            <p:ph type="body" sz="quarter" idx="3"/>
          </p:nvPr>
        </p:nvSpPr>
        <p:spPr>
          <a:xfrm>
            <a:off x="3703469" y="4991875"/>
            <a:ext cx="2640330" cy="653097"/>
          </a:xfrm>
        </p:spPr>
        <p:txBody>
          <a:bodyPr anchor="b">
            <a:noAutofit/>
          </a:bodyPr>
          <a:lstStyle>
            <a:lvl1pPr marL="0" indent="0">
              <a:lnSpc>
                <a:spcPct val="90000"/>
              </a:lnSpc>
              <a:buNone/>
              <a:defRPr sz="1650" b="0" cap="all" baseline="0">
                <a:solidFill>
                  <a:schemeClr val="tx1"/>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US"/>
              <a:t>Click to edit Master text styles</a:t>
            </a:r>
          </a:p>
        </p:txBody>
      </p:sp>
      <p:sp>
        <p:nvSpPr>
          <p:cNvPr id="23" name="Picture Placeholder 2"/>
          <p:cNvSpPr>
            <a:spLocks noGrp="1" noChangeAspect="1"/>
          </p:cNvSpPr>
          <p:nvPr>
            <p:ph type="pic" idx="21"/>
          </p:nvPr>
        </p:nvSpPr>
        <p:spPr>
          <a:xfrm>
            <a:off x="3703468" y="3022598"/>
            <a:ext cx="2639126" cy="17272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65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3702264" y="5644971"/>
            <a:ext cx="2640330" cy="918388"/>
          </a:xfrm>
        </p:spPr>
        <p:txBody>
          <a:bodyPr anchor="t">
            <a:normAutofit/>
          </a:bodyPr>
          <a:lstStyle>
            <a:lvl1pPr marL="0" indent="0">
              <a:buNone/>
              <a:defRPr sz="1155"/>
            </a:lvl1pPr>
            <a:lvl2pPr marL="377190" indent="0">
              <a:buNone/>
              <a:defRPr sz="990"/>
            </a:lvl2pPr>
            <a:lvl3pPr marL="754380" indent="0">
              <a:buNone/>
              <a:defRPr sz="825"/>
            </a:lvl3pPr>
            <a:lvl4pPr marL="1131570" indent="0">
              <a:buNone/>
              <a:defRPr sz="743"/>
            </a:lvl4pPr>
            <a:lvl5pPr marL="1508760" indent="0">
              <a:buNone/>
              <a:defRPr sz="743"/>
            </a:lvl5pPr>
            <a:lvl6pPr marL="1885950" indent="0">
              <a:buNone/>
              <a:defRPr sz="743"/>
            </a:lvl6pPr>
            <a:lvl7pPr marL="2263140" indent="0">
              <a:buNone/>
              <a:defRPr sz="743"/>
            </a:lvl7pPr>
            <a:lvl8pPr marL="2640330" indent="0">
              <a:buNone/>
              <a:defRPr sz="743"/>
            </a:lvl8pPr>
            <a:lvl9pPr marL="3017520" indent="0">
              <a:buNone/>
              <a:defRPr sz="743"/>
            </a:lvl9pPr>
          </a:lstStyle>
          <a:p>
            <a:pPr lvl="0"/>
            <a:r>
              <a:rPr lang="en-US"/>
              <a:t>Click to edit Master text styles</a:t>
            </a:r>
          </a:p>
        </p:txBody>
      </p:sp>
      <p:sp>
        <p:nvSpPr>
          <p:cNvPr id="25" name="Text Placeholder 4"/>
          <p:cNvSpPr>
            <a:spLocks noGrp="1"/>
          </p:cNvSpPr>
          <p:nvPr>
            <p:ph type="body" sz="quarter" idx="13"/>
          </p:nvPr>
        </p:nvSpPr>
        <p:spPr>
          <a:xfrm>
            <a:off x="6478368" y="4991874"/>
            <a:ext cx="2632361" cy="653097"/>
          </a:xfrm>
        </p:spPr>
        <p:txBody>
          <a:bodyPr anchor="b">
            <a:noAutofit/>
          </a:bodyPr>
          <a:lstStyle>
            <a:lvl1pPr marL="0" indent="0">
              <a:lnSpc>
                <a:spcPct val="90000"/>
              </a:lnSpc>
              <a:buNone/>
              <a:defRPr sz="1650" b="0" cap="all" baseline="0">
                <a:solidFill>
                  <a:schemeClr val="tx1"/>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US"/>
              <a:t>Click to edit Master text styles</a:t>
            </a:r>
          </a:p>
        </p:txBody>
      </p:sp>
      <p:sp>
        <p:nvSpPr>
          <p:cNvPr id="26" name="Picture Placeholder 2"/>
          <p:cNvSpPr>
            <a:spLocks noGrp="1" noChangeAspect="1"/>
          </p:cNvSpPr>
          <p:nvPr>
            <p:ph type="pic" idx="22"/>
          </p:nvPr>
        </p:nvSpPr>
        <p:spPr>
          <a:xfrm>
            <a:off x="6478265" y="3022598"/>
            <a:ext cx="2635849" cy="17272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65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6478264" y="5644968"/>
            <a:ext cx="2635849" cy="918391"/>
          </a:xfrm>
        </p:spPr>
        <p:txBody>
          <a:bodyPr anchor="t">
            <a:normAutofit/>
          </a:bodyPr>
          <a:lstStyle>
            <a:lvl1pPr marL="0" indent="0">
              <a:buNone/>
              <a:defRPr sz="1155"/>
            </a:lvl1pPr>
            <a:lvl2pPr marL="377190" indent="0">
              <a:buNone/>
              <a:defRPr sz="990"/>
            </a:lvl2pPr>
            <a:lvl3pPr marL="754380" indent="0">
              <a:buNone/>
              <a:defRPr sz="825"/>
            </a:lvl3pPr>
            <a:lvl4pPr marL="1131570" indent="0">
              <a:buNone/>
              <a:defRPr sz="743"/>
            </a:lvl4pPr>
            <a:lvl5pPr marL="1508760" indent="0">
              <a:buNone/>
              <a:defRPr sz="743"/>
            </a:lvl5pPr>
            <a:lvl6pPr marL="1885950" indent="0">
              <a:buNone/>
              <a:defRPr sz="743"/>
            </a:lvl6pPr>
            <a:lvl7pPr marL="2263140" indent="0">
              <a:buNone/>
              <a:defRPr sz="743"/>
            </a:lvl7pPr>
            <a:lvl8pPr marL="2640330" indent="0">
              <a:buNone/>
              <a:defRPr sz="743"/>
            </a:lvl8pPr>
            <a:lvl9pPr marL="3017520" indent="0">
              <a:buNone/>
              <a:defRPr sz="743"/>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6/12/2019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8226435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450687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59980" y="690880"/>
            <a:ext cx="1654134" cy="587248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941663" y="690880"/>
            <a:ext cx="6392587" cy="587248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3947298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1554481"/>
            <a:ext cx="8633460" cy="2184188"/>
          </a:xfrm>
        </p:spPr>
        <p:txBody>
          <a:bodyPr anchor="b">
            <a:noAutofit/>
          </a:bodyPr>
          <a:lstStyle>
            <a:lvl1pPr>
              <a:defRPr sz="5940" cap="all" baseline="0"/>
            </a:lvl1pPr>
          </a:lstStyle>
          <a:p>
            <a:r>
              <a:rPr lang="en-US"/>
              <a:t>Click to edit Master title style</a:t>
            </a:r>
            <a:endParaRPr lang="en-US" dirty="0"/>
          </a:p>
        </p:txBody>
      </p:sp>
      <p:sp>
        <p:nvSpPr>
          <p:cNvPr id="3" name="Subtitle 2"/>
          <p:cNvSpPr>
            <a:spLocks noGrp="1"/>
          </p:cNvSpPr>
          <p:nvPr>
            <p:ph type="subTitle" idx="1"/>
          </p:nvPr>
        </p:nvSpPr>
        <p:spPr>
          <a:xfrm>
            <a:off x="754380" y="3972560"/>
            <a:ext cx="7040880" cy="1986280"/>
          </a:xfrm>
        </p:spPr>
        <p:txBody>
          <a:bodyPr/>
          <a:lstStyle>
            <a:lvl1pPr marL="0" indent="0" algn="l">
              <a:buNone/>
              <a:defRPr>
                <a:solidFill>
                  <a:schemeClr val="tx1">
                    <a:lumMod val="75000"/>
                    <a:lumOff val="25000"/>
                  </a:schemeClr>
                </a:solidFill>
              </a:defRPr>
            </a:lvl1pPr>
            <a:lvl2pPr marL="502920" indent="0" algn="ctr">
              <a:buNone/>
              <a:defRPr>
                <a:solidFill>
                  <a:schemeClr val="tx1">
                    <a:tint val="75000"/>
                  </a:schemeClr>
                </a:solidFill>
              </a:defRPr>
            </a:lvl2pPr>
            <a:lvl3pPr marL="1005840" indent="0" algn="ctr">
              <a:buNone/>
              <a:defRPr>
                <a:solidFill>
                  <a:schemeClr val="tx1">
                    <a:tint val="75000"/>
                  </a:schemeClr>
                </a:solidFill>
              </a:defRPr>
            </a:lvl3pPr>
            <a:lvl4pPr marL="1508760" indent="0" algn="ctr">
              <a:buNone/>
              <a:defRPr>
                <a:solidFill>
                  <a:schemeClr val="tx1">
                    <a:tint val="75000"/>
                  </a:schemeClr>
                </a:solidFill>
              </a:defRPr>
            </a:lvl4pPr>
            <a:lvl5pPr marL="2011680" indent="0" algn="ctr">
              <a:buNone/>
              <a:defRPr>
                <a:solidFill>
                  <a:schemeClr val="tx1">
                    <a:tint val="75000"/>
                  </a:schemeClr>
                </a:solidFill>
              </a:defRPr>
            </a:lvl5pPr>
            <a:lvl6pPr marL="2514600" indent="0" algn="ctr">
              <a:buNone/>
              <a:defRPr>
                <a:solidFill>
                  <a:schemeClr val="tx1">
                    <a:tint val="75000"/>
                  </a:schemeClr>
                </a:solidFill>
              </a:defRPr>
            </a:lvl6pPr>
            <a:lvl7pPr marL="3017520" indent="0" algn="ctr">
              <a:buNone/>
              <a:defRPr>
                <a:solidFill>
                  <a:schemeClr val="tx1">
                    <a:tint val="75000"/>
                  </a:schemeClr>
                </a:solidFill>
              </a:defRPr>
            </a:lvl7pPr>
            <a:lvl8pPr marL="3520440" indent="0" algn="ctr">
              <a:buNone/>
              <a:defRPr>
                <a:solidFill>
                  <a:schemeClr val="tx1">
                    <a:tint val="75000"/>
                  </a:schemeClr>
                </a:solidFill>
              </a:defRPr>
            </a:lvl8pPr>
            <a:lvl9pPr marL="402336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8C454A7-6DA0-4AAF-A80B-1FB22F308AD3}" type="datetimeFigureOut">
              <a:rPr lang="en-US" smtClean="0"/>
              <a:t>6/12/2019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878A49-9D36-4A3E-94F7-C36050C82E73}" type="slidenum">
              <a:rPr lang="en-US" smtClean="0"/>
              <a:t>‹#›</a:t>
            </a:fld>
            <a:endParaRPr lang="en-US"/>
          </a:p>
        </p:txBody>
      </p:sp>
      <p:cxnSp>
        <p:nvCxnSpPr>
          <p:cNvPr id="8" name="Straight Connector 7"/>
          <p:cNvCxnSpPr/>
          <p:nvPr/>
        </p:nvCxnSpPr>
        <p:spPr>
          <a:xfrm>
            <a:off x="754380" y="3851656"/>
            <a:ext cx="8633460" cy="18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45109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8C454A7-6DA0-4AAF-A80B-1FB22F308AD3}" type="datetimeFigureOut">
              <a:rPr lang="en-US" smtClean="0"/>
              <a:t>6/12/2019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878A49-9D36-4A3E-94F7-C36050C82E73}" type="slidenum">
              <a:rPr lang="en-US" smtClean="0"/>
              <a:t>‹#›</a:t>
            </a:fld>
            <a:endParaRPr lang="en-US"/>
          </a:p>
        </p:txBody>
      </p:sp>
    </p:spTree>
    <p:extLst>
      <p:ext uri="{BB962C8B-B14F-4D97-AF65-F5344CB8AC3E}">
        <p14:creationId xmlns:p14="http://schemas.microsoft.com/office/powerpoint/2010/main" val="15744796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4544" y="2677161"/>
            <a:ext cx="8549640" cy="2493645"/>
          </a:xfrm>
        </p:spPr>
        <p:txBody>
          <a:bodyPr anchor="b">
            <a:normAutofit/>
          </a:bodyPr>
          <a:lstStyle>
            <a:lvl1pPr algn="l">
              <a:defRPr sz="5280" b="0" cap="all"/>
            </a:lvl1pPr>
          </a:lstStyle>
          <a:p>
            <a:r>
              <a:rPr lang="en-US"/>
              <a:t>Click to edit Master title style</a:t>
            </a:r>
            <a:endParaRPr lang="en-US" dirty="0"/>
          </a:p>
        </p:txBody>
      </p:sp>
      <p:sp>
        <p:nvSpPr>
          <p:cNvPr id="3" name="Text Placeholder 2"/>
          <p:cNvSpPr>
            <a:spLocks noGrp="1"/>
          </p:cNvSpPr>
          <p:nvPr>
            <p:ph type="body" idx="1"/>
          </p:nvPr>
        </p:nvSpPr>
        <p:spPr>
          <a:xfrm>
            <a:off x="794544" y="5243780"/>
            <a:ext cx="8549640" cy="1700212"/>
          </a:xfrm>
        </p:spPr>
        <p:txBody>
          <a:bodyPr anchor="t">
            <a:normAutofit/>
          </a:bodyPr>
          <a:lstStyle>
            <a:lvl1pPr marL="0" indent="0">
              <a:buNone/>
              <a:defRPr sz="2640">
                <a:solidFill>
                  <a:schemeClr val="tx2"/>
                </a:solidFill>
              </a:defRPr>
            </a:lvl1pPr>
            <a:lvl2pPr marL="502920" indent="0">
              <a:buNone/>
              <a:defRPr sz="1980">
                <a:solidFill>
                  <a:schemeClr val="tx1">
                    <a:tint val="75000"/>
                  </a:schemeClr>
                </a:solidFill>
              </a:defRPr>
            </a:lvl2pPr>
            <a:lvl3pPr marL="1005840" indent="0">
              <a:buNone/>
              <a:defRPr sz="1760">
                <a:solidFill>
                  <a:schemeClr val="tx1">
                    <a:tint val="75000"/>
                  </a:schemeClr>
                </a:solidFill>
              </a:defRPr>
            </a:lvl3pPr>
            <a:lvl4pPr marL="1508760" indent="0">
              <a:buNone/>
              <a:defRPr sz="1540">
                <a:solidFill>
                  <a:schemeClr val="tx1">
                    <a:tint val="75000"/>
                  </a:schemeClr>
                </a:solidFill>
              </a:defRPr>
            </a:lvl4pPr>
            <a:lvl5pPr marL="2011680" indent="0">
              <a:buNone/>
              <a:defRPr sz="1540">
                <a:solidFill>
                  <a:schemeClr val="tx1">
                    <a:tint val="75000"/>
                  </a:schemeClr>
                </a:solidFill>
              </a:defRPr>
            </a:lvl5pPr>
            <a:lvl6pPr marL="2514600" indent="0">
              <a:buNone/>
              <a:defRPr sz="1540">
                <a:solidFill>
                  <a:schemeClr val="tx1">
                    <a:tint val="75000"/>
                  </a:schemeClr>
                </a:solidFill>
              </a:defRPr>
            </a:lvl6pPr>
            <a:lvl7pPr marL="3017520" indent="0">
              <a:buNone/>
              <a:defRPr sz="1540">
                <a:solidFill>
                  <a:schemeClr val="tx1">
                    <a:tint val="75000"/>
                  </a:schemeClr>
                </a:solidFill>
              </a:defRPr>
            </a:lvl7pPr>
            <a:lvl8pPr marL="3520440" indent="0">
              <a:buNone/>
              <a:defRPr sz="1540">
                <a:solidFill>
                  <a:schemeClr val="tx1">
                    <a:tint val="75000"/>
                  </a:schemeClr>
                </a:solidFill>
              </a:defRPr>
            </a:lvl8pPr>
            <a:lvl9pPr marL="4023360" indent="0">
              <a:buNone/>
              <a:defRPr sz="154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C454A7-6DA0-4AAF-A80B-1FB22F308AD3}" type="datetimeFigureOut">
              <a:rPr lang="en-US" smtClean="0"/>
              <a:t>6/12/2019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878A49-9D36-4A3E-94F7-C36050C82E73}" type="slidenum">
              <a:rPr lang="en-US" smtClean="0"/>
              <a:t>‹#›</a:t>
            </a:fld>
            <a:endParaRPr lang="en-US"/>
          </a:p>
        </p:txBody>
      </p:sp>
      <p:cxnSp>
        <p:nvCxnSpPr>
          <p:cNvPr id="7" name="Straight Connector 6"/>
          <p:cNvCxnSpPr/>
          <p:nvPr/>
        </p:nvCxnSpPr>
        <p:spPr>
          <a:xfrm>
            <a:off x="804672" y="5212689"/>
            <a:ext cx="8633460" cy="18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59100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02920" y="1896466"/>
            <a:ext cx="4442460" cy="5347411"/>
          </a:xfrm>
        </p:spPr>
        <p:txBody>
          <a:bodyPr/>
          <a:lstStyle>
            <a:lvl1pPr>
              <a:defRPr sz="3080"/>
            </a:lvl1pPr>
            <a:lvl2pPr>
              <a:defRPr sz="2640"/>
            </a:lvl2pPr>
            <a:lvl3pPr>
              <a:defRPr sz="2200"/>
            </a:lvl3pPr>
            <a:lvl4pPr>
              <a:defRPr sz="1980"/>
            </a:lvl4pPr>
            <a:lvl5pPr>
              <a:defRPr sz="1980"/>
            </a:lvl5pPr>
            <a:lvl6pPr>
              <a:defRPr sz="1980"/>
            </a:lvl6pPr>
            <a:lvl7pPr>
              <a:defRPr sz="1980"/>
            </a:lvl7pPr>
            <a:lvl8pPr>
              <a:defRPr sz="1980"/>
            </a:lvl8pPr>
            <a:lvl9pPr>
              <a:defRPr sz="198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113020" y="1896466"/>
            <a:ext cx="4442460" cy="5347411"/>
          </a:xfrm>
        </p:spPr>
        <p:txBody>
          <a:bodyPr/>
          <a:lstStyle>
            <a:lvl1pPr>
              <a:defRPr sz="3080"/>
            </a:lvl1pPr>
            <a:lvl2pPr>
              <a:defRPr sz="2640"/>
            </a:lvl2pPr>
            <a:lvl3pPr>
              <a:defRPr sz="2200"/>
            </a:lvl3pPr>
            <a:lvl4pPr>
              <a:defRPr sz="1980"/>
            </a:lvl4pPr>
            <a:lvl5pPr>
              <a:defRPr sz="1980"/>
            </a:lvl5pPr>
            <a:lvl6pPr>
              <a:defRPr sz="1980"/>
            </a:lvl6pPr>
            <a:lvl7pPr>
              <a:defRPr sz="1980"/>
            </a:lvl7pPr>
            <a:lvl8pPr>
              <a:defRPr sz="1980"/>
            </a:lvl8pPr>
            <a:lvl9pPr>
              <a:defRPr sz="198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8C454A7-6DA0-4AAF-A80B-1FB22F308AD3}" type="datetimeFigureOut">
              <a:rPr lang="en-US" smtClean="0"/>
              <a:t>6/12/2019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878A49-9D36-4A3E-94F7-C36050C82E73}" type="slidenum">
              <a:rPr lang="en-US" smtClean="0"/>
              <a:t>‹#›</a:t>
            </a:fld>
            <a:endParaRPr lang="en-US"/>
          </a:p>
        </p:txBody>
      </p:sp>
    </p:spTree>
    <p:extLst>
      <p:ext uri="{BB962C8B-B14F-4D97-AF65-F5344CB8AC3E}">
        <p14:creationId xmlns:p14="http://schemas.microsoft.com/office/powerpoint/2010/main" val="34580819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2920" y="1899920"/>
            <a:ext cx="4325112" cy="725064"/>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200" b="0">
                <a:solidFill>
                  <a:schemeClr val="tx2"/>
                </a:solidFill>
              </a:defRPr>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4" name="Content Placeholder 3"/>
          <p:cNvSpPr>
            <a:spLocks noGrp="1"/>
          </p:cNvSpPr>
          <p:nvPr>
            <p:ph sz="half" idx="2"/>
          </p:nvPr>
        </p:nvSpPr>
        <p:spPr>
          <a:xfrm>
            <a:off x="502920" y="2763520"/>
            <a:ext cx="4325112" cy="4478126"/>
          </a:xfrm>
        </p:spPr>
        <p:txBody>
          <a:bodyPr/>
          <a:lstStyle>
            <a:lvl1pPr>
              <a:defRPr sz="2640"/>
            </a:lvl1pPr>
            <a:lvl2pPr>
              <a:defRPr sz="2200"/>
            </a:lvl2pPr>
            <a:lvl3pPr>
              <a:defRPr sz="1980"/>
            </a:lvl3pPr>
            <a:lvl4pPr>
              <a:defRPr sz="1760"/>
            </a:lvl4pPr>
            <a:lvl5pPr>
              <a:defRPr sz="1760"/>
            </a:lvl5pPr>
            <a:lvl6pPr>
              <a:defRPr sz="1760"/>
            </a:lvl6pPr>
            <a:lvl7pPr>
              <a:defRPr sz="1760"/>
            </a:lvl7pPr>
            <a:lvl8pPr>
              <a:defRPr sz="1760"/>
            </a:lvl8pPr>
            <a:lvl9pPr>
              <a:defRPr sz="176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230368" y="1899920"/>
            <a:ext cx="4325112" cy="725064"/>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200" b="0" kern="1200" dirty="0" smtClean="0">
                <a:solidFill>
                  <a:schemeClr val="tx2"/>
                </a:solidFill>
                <a:latin typeface="+mn-lt"/>
                <a:ea typeface="+mn-ea"/>
                <a:cs typeface="+mn-cs"/>
              </a:defRPr>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6" name="Content Placeholder 5"/>
          <p:cNvSpPr>
            <a:spLocks noGrp="1"/>
          </p:cNvSpPr>
          <p:nvPr>
            <p:ph sz="quarter" idx="4"/>
          </p:nvPr>
        </p:nvSpPr>
        <p:spPr>
          <a:xfrm>
            <a:off x="5230368" y="2763520"/>
            <a:ext cx="4325112" cy="4478126"/>
          </a:xfrm>
        </p:spPr>
        <p:txBody>
          <a:bodyPr/>
          <a:lstStyle>
            <a:lvl1pPr>
              <a:defRPr sz="2640"/>
            </a:lvl1pPr>
            <a:lvl2pPr>
              <a:defRPr sz="2200"/>
            </a:lvl2pPr>
            <a:lvl3pPr>
              <a:defRPr sz="1980"/>
            </a:lvl3pPr>
            <a:lvl4pPr>
              <a:defRPr sz="1760"/>
            </a:lvl4pPr>
            <a:lvl5pPr>
              <a:defRPr sz="1760"/>
            </a:lvl5pPr>
            <a:lvl6pPr>
              <a:defRPr sz="1760"/>
            </a:lvl6pPr>
            <a:lvl7pPr>
              <a:defRPr sz="1760"/>
            </a:lvl7pPr>
            <a:lvl8pPr>
              <a:defRPr sz="1760"/>
            </a:lvl8pPr>
            <a:lvl9pPr>
              <a:defRPr sz="176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8C454A7-6DA0-4AAF-A80B-1FB22F308AD3}" type="datetimeFigureOut">
              <a:rPr lang="en-US" smtClean="0"/>
              <a:t>6/12/2019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0878A49-9D36-4A3E-94F7-C36050C82E73}" type="slidenum">
              <a:rPr lang="en-US" smtClean="0"/>
              <a:t>‹#›</a:t>
            </a:fld>
            <a:endParaRPr lang="en-US"/>
          </a:p>
        </p:txBody>
      </p:sp>
      <p:cxnSp>
        <p:nvCxnSpPr>
          <p:cNvPr id="11" name="Straight Connector 10"/>
          <p:cNvCxnSpPr/>
          <p:nvPr/>
        </p:nvCxnSpPr>
        <p:spPr>
          <a:xfrm rot="5400000">
            <a:off x="2361113" y="4585280"/>
            <a:ext cx="5337048" cy="873"/>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74880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8C454A7-6DA0-4AAF-A80B-1FB22F308AD3}" type="datetimeFigureOut">
              <a:rPr lang="en-US" smtClean="0"/>
              <a:t>6/12/2019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878A49-9D36-4A3E-94F7-C36050C82E73}" type="slidenum">
              <a:rPr lang="en-US" smtClean="0"/>
              <a:t>‹#›</a:t>
            </a:fld>
            <a:endParaRPr lang="en-US"/>
          </a:p>
        </p:txBody>
      </p:sp>
    </p:spTree>
    <p:extLst>
      <p:ext uri="{BB962C8B-B14F-4D97-AF65-F5344CB8AC3E}">
        <p14:creationId xmlns:p14="http://schemas.microsoft.com/office/powerpoint/2010/main" val="2771850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2019075-5965-6D4B-8AC1-E103F9D7CD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72415" y="272574"/>
            <a:ext cx="9513570" cy="1673405"/>
          </a:xfrm>
          <a:prstGeom prst="rect">
            <a:avLst/>
          </a:prstGeom>
        </p:spPr>
      </p:pic>
      <p:sp>
        <p:nvSpPr>
          <p:cNvPr id="2" name="Title 1"/>
          <p:cNvSpPr>
            <a:spLocks noGrp="1"/>
          </p:cNvSpPr>
          <p:nvPr>
            <p:ph type="title" hasCustomPrompt="1"/>
          </p:nvPr>
        </p:nvSpPr>
        <p:spPr>
          <a:xfrm>
            <a:off x="433138" y="426043"/>
            <a:ext cx="9192126" cy="1519936"/>
          </a:xfrm>
          <a:prstGeom prst="rect">
            <a:avLst/>
          </a:prstGeom>
        </p:spPr>
        <p:txBody>
          <a:bodyPr anchor="ctr">
            <a:normAutofit/>
          </a:bodyPr>
          <a:lstStyle>
            <a:lvl1pPr algn="ctr">
              <a:lnSpc>
                <a:spcPts val="4020"/>
              </a:lnSpc>
              <a:defRPr sz="3600" b="1" i="0">
                <a:latin typeface="Helvetica" pitchFamily="2" charset="0"/>
                <a:cs typeface="Arial" panose="020B0604020202020204" pitchFamily="34" charset="0"/>
              </a:defRPr>
            </a:lvl1pPr>
          </a:lstStyle>
          <a:p>
            <a:r>
              <a:rPr lang="en-US" dirty="0"/>
              <a:t>Use smaller font size for </a:t>
            </a:r>
            <a:br>
              <a:rPr lang="en-US" dirty="0"/>
            </a:br>
            <a:r>
              <a:rPr lang="en-US" dirty="0"/>
              <a:t>a long title</a:t>
            </a:r>
          </a:p>
        </p:txBody>
      </p:sp>
      <p:sp>
        <p:nvSpPr>
          <p:cNvPr id="3" name="Text Placeholder 2"/>
          <p:cNvSpPr>
            <a:spLocks noGrp="1"/>
          </p:cNvSpPr>
          <p:nvPr>
            <p:ph type="body" idx="1" hasCustomPrompt="1"/>
          </p:nvPr>
        </p:nvSpPr>
        <p:spPr>
          <a:xfrm>
            <a:off x="1716505" y="2337478"/>
            <a:ext cx="7908759" cy="4364058"/>
          </a:xfrm>
          <a:prstGeom prst="rect">
            <a:avLst/>
          </a:prstGeom>
        </p:spPr>
        <p:txBody>
          <a:bodyPr>
            <a:normAutofit/>
          </a:bodyPr>
          <a:lstStyle>
            <a:lvl1pPr marL="0" indent="0" algn="l" defTabSz="62865" fontAlgn="t">
              <a:lnSpc>
                <a:spcPct val="100000"/>
              </a:lnSpc>
              <a:buClr>
                <a:srgbClr val="FFA900"/>
              </a:buClr>
              <a:buFontTx/>
              <a:buNone/>
              <a:defRPr sz="1600" b="0" i="0">
                <a:solidFill>
                  <a:schemeClr val="tx1"/>
                </a:solidFill>
                <a:latin typeface="Arial" panose="020B0604020202020204" pitchFamily="34" charset="0"/>
                <a:cs typeface="Arial" panose="020B0604020202020204" pitchFamily="34" charset="0"/>
              </a:defRPr>
            </a:lvl1pPr>
            <a:lvl2pPr marL="502920" indent="0">
              <a:buNone/>
              <a:defRPr sz="2200">
                <a:solidFill>
                  <a:schemeClr val="tx1">
                    <a:tint val="75000"/>
                  </a:schemeClr>
                </a:solidFill>
              </a:defRPr>
            </a:lvl2pPr>
            <a:lvl3pPr marL="1005840" indent="0">
              <a:buNone/>
              <a:defRPr sz="1980">
                <a:solidFill>
                  <a:schemeClr val="tx1">
                    <a:tint val="75000"/>
                  </a:schemeClr>
                </a:solidFill>
              </a:defRPr>
            </a:lvl3pPr>
            <a:lvl4pPr marL="1508760" indent="0">
              <a:buNone/>
              <a:defRPr sz="1760">
                <a:solidFill>
                  <a:schemeClr val="tx1">
                    <a:tint val="75000"/>
                  </a:schemeClr>
                </a:solidFill>
              </a:defRPr>
            </a:lvl4pPr>
            <a:lvl5pPr marL="2011680" indent="0">
              <a:buNone/>
              <a:defRPr sz="1760">
                <a:solidFill>
                  <a:schemeClr val="tx1">
                    <a:tint val="75000"/>
                  </a:schemeClr>
                </a:solidFill>
              </a:defRPr>
            </a:lvl5pPr>
            <a:lvl6pPr marL="2514600" indent="0">
              <a:buNone/>
              <a:defRPr sz="1760">
                <a:solidFill>
                  <a:schemeClr val="tx1">
                    <a:tint val="75000"/>
                  </a:schemeClr>
                </a:solidFill>
              </a:defRPr>
            </a:lvl6pPr>
            <a:lvl7pPr marL="3017520" indent="0">
              <a:buNone/>
              <a:defRPr sz="1760">
                <a:solidFill>
                  <a:schemeClr val="tx1">
                    <a:tint val="75000"/>
                  </a:schemeClr>
                </a:solidFill>
              </a:defRPr>
            </a:lvl7pPr>
            <a:lvl8pPr marL="3520440" indent="0">
              <a:buNone/>
              <a:defRPr sz="1760">
                <a:solidFill>
                  <a:schemeClr val="tx1">
                    <a:tint val="75000"/>
                  </a:schemeClr>
                </a:solidFill>
              </a:defRPr>
            </a:lvl8pPr>
            <a:lvl9pPr marL="4023360" indent="0">
              <a:buNone/>
              <a:defRPr sz="1760">
                <a:solidFill>
                  <a:schemeClr val="tx1">
                    <a:tint val="75000"/>
                  </a:schemeClr>
                </a:solidFill>
              </a:defRPr>
            </a:lvl9pPr>
          </a:lstStyle>
          <a:p>
            <a:pPr lvl="0"/>
            <a:r>
              <a:rPr lang="en-US" dirty="0"/>
              <a:t>Here you have a list of items</a:t>
            </a:r>
          </a:p>
          <a:p>
            <a:pPr lvl="0"/>
            <a:r>
              <a:rPr lang="en-US" dirty="0"/>
              <a:t>And some text</a:t>
            </a:r>
          </a:p>
          <a:p>
            <a:pPr lvl="0"/>
            <a:r>
              <a:rPr lang="en-US" dirty="0"/>
              <a:t>But remember not to overload your slides with content</a:t>
            </a:r>
          </a:p>
          <a:p>
            <a:pPr lvl="0"/>
            <a:r>
              <a:rPr lang="en-US" dirty="0"/>
              <a:t>Your audience will listen to you or read the content, </a:t>
            </a:r>
            <a:br>
              <a:rPr lang="en-US" dirty="0"/>
            </a:br>
            <a:r>
              <a:rPr lang="en-US" dirty="0"/>
              <a:t>but won’t do both.</a:t>
            </a:r>
          </a:p>
        </p:txBody>
      </p:sp>
      <p:sp>
        <p:nvSpPr>
          <p:cNvPr id="16" name="Footer Placeholder 10">
            <a:extLst>
              <a:ext uri="{FF2B5EF4-FFF2-40B4-BE49-F238E27FC236}">
                <a16:creationId xmlns:a16="http://schemas.microsoft.com/office/drawing/2014/main" id="{AFE0B248-F5BA-DD43-B2FE-472EEB426D81}"/>
              </a:ext>
            </a:extLst>
          </p:cNvPr>
          <p:cNvSpPr>
            <a:spLocks noGrp="1"/>
          </p:cNvSpPr>
          <p:nvPr>
            <p:ph type="ftr" sz="quarter" idx="3"/>
          </p:nvPr>
        </p:nvSpPr>
        <p:spPr>
          <a:xfrm>
            <a:off x="1716505" y="7203864"/>
            <a:ext cx="7106653" cy="413808"/>
          </a:xfrm>
          <a:prstGeom prst="rect">
            <a:avLst/>
          </a:prstGeom>
        </p:spPr>
        <p:txBody>
          <a:bodyPr vert="horz" lIns="91440" tIns="45720" rIns="91440" bIns="45720" rtlCol="0" anchor="ctr"/>
          <a:lstStyle>
            <a:lvl1pPr algn="ctr">
              <a:defRPr sz="1100" b="0" i="0">
                <a:solidFill>
                  <a:schemeClr val="bg1"/>
                </a:solidFill>
                <a:latin typeface="Arial" panose="020B0604020202020204" pitchFamily="34" charset="0"/>
                <a:cs typeface="Arial" panose="020B0604020202020204" pitchFamily="34" charset="0"/>
              </a:defRPr>
            </a:lvl1pPr>
          </a:lstStyle>
          <a:p>
            <a:r>
              <a:rPr lang="en-US" i="1" dirty="0"/>
              <a:t>Improving the lives of 10 million older adults by 2020  </a:t>
            </a:r>
            <a:r>
              <a:rPr lang="en-US" b="1" i="1" dirty="0"/>
              <a:t>|</a:t>
            </a:r>
            <a:r>
              <a:rPr lang="en-US" i="1" dirty="0"/>
              <a:t>  </a:t>
            </a:r>
            <a:r>
              <a:rPr lang="en-US" dirty="0"/>
              <a:t>© 2019 National Council on Aging</a:t>
            </a:r>
          </a:p>
        </p:txBody>
      </p:sp>
      <p:sp>
        <p:nvSpPr>
          <p:cNvPr id="17" name="Slide Number Placeholder 12">
            <a:extLst>
              <a:ext uri="{FF2B5EF4-FFF2-40B4-BE49-F238E27FC236}">
                <a16:creationId xmlns:a16="http://schemas.microsoft.com/office/drawing/2014/main" id="{CCF692D7-4772-3041-BFEB-D093A63A9D44}"/>
              </a:ext>
            </a:extLst>
          </p:cNvPr>
          <p:cNvSpPr>
            <a:spLocks noGrp="1"/>
          </p:cNvSpPr>
          <p:nvPr>
            <p:ph type="sldNum" sz="quarter" idx="4"/>
          </p:nvPr>
        </p:nvSpPr>
        <p:spPr>
          <a:xfrm>
            <a:off x="8823158" y="7203864"/>
            <a:ext cx="1247465" cy="413808"/>
          </a:xfrm>
          <a:prstGeom prst="rect">
            <a:avLst/>
          </a:prstGeom>
        </p:spPr>
        <p:txBody>
          <a:bodyPr vert="horz" lIns="91440" tIns="45720" rIns="91440" bIns="45720" rtlCol="0" anchor="ctr"/>
          <a:lstStyle>
            <a:lvl1pPr algn="ctr">
              <a:defRPr sz="1760" b="1" i="0">
                <a:solidFill>
                  <a:srgbClr val="FFC000"/>
                </a:solidFill>
                <a:latin typeface="Arial" panose="020B0604020202020204" pitchFamily="34" charset="0"/>
                <a:cs typeface="Arial"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18464695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C454A7-6DA0-4AAF-A80B-1FB22F308AD3}" type="datetimeFigureOut">
              <a:rPr lang="en-US" smtClean="0"/>
              <a:t>6/12/2019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878A49-9D36-4A3E-94F7-C36050C82E73}" type="slidenum">
              <a:rPr lang="en-US" smtClean="0"/>
              <a:t>‹#›</a:t>
            </a:fld>
            <a:endParaRPr lang="en-US"/>
          </a:p>
        </p:txBody>
      </p:sp>
    </p:spTree>
    <p:extLst>
      <p:ext uri="{BB962C8B-B14F-4D97-AF65-F5344CB8AC3E}">
        <p14:creationId xmlns:p14="http://schemas.microsoft.com/office/powerpoint/2010/main" val="1748554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2920" y="897690"/>
            <a:ext cx="2353666" cy="1430122"/>
          </a:xfrm>
        </p:spPr>
        <p:txBody>
          <a:bodyPr anchor="b">
            <a:noAutofit/>
          </a:bodyPr>
          <a:lstStyle>
            <a:lvl1pPr algn="l">
              <a:defRPr sz="2640" b="0"/>
            </a:lvl1pPr>
          </a:lstStyle>
          <a:p>
            <a:r>
              <a:rPr lang="en-US"/>
              <a:t>Click to edit Master title style</a:t>
            </a:r>
            <a:endParaRPr lang="en-US" dirty="0"/>
          </a:p>
        </p:txBody>
      </p:sp>
      <p:sp>
        <p:nvSpPr>
          <p:cNvPr id="3" name="Content Placeholder 2"/>
          <p:cNvSpPr>
            <a:spLocks noGrp="1"/>
          </p:cNvSpPr>
          <p:nvPr>
            <p:ph idx="1"/>
          </p:nvPr>
        </p:nvSpPr>
        <p:spPr>
          <a:xfrm>
            <a:off x="3268980" y="897691"/>
            <a:ext cx="6286500" cy="6321552"/>
          </a:xfrm>
        </p:spPr>
        <p:txBody>
          <a:bodyPr/>
          <a:lstStyle>
            <a:lvl1pPr>
              <a:defRPr sz="3520"/>
            </a:lvl1pPr>
            <a:lvl2pPr>
              <a:defRPr sz="3080"/>
            </a:lvl2pPr>
            <a:lvl3pPr>
              <a:defRPr sz="264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2921" y="2414626"/>
            <a:ext cx="2353666" cy="4809430"/>
          </a:xfrm>
        </p:spPr>
        <p:txBody>
          <a:bodyPr/>
          <a:lstStyle>
            <a:lvl1pPr marL="0" indent="0">
              <a:buNone/>
              <a:defRPr sz="1540"/>
            </a:lvl1pPr>
            <a:lvl2pPr marL="502920" indent="0">
              <a:buNone/>
              <a:defRPr sz="1320"/>
            </a:lvl2pPr>
            <a:lvl3pPr marL="1005840" indent="0">
              <a:buNone/>
              <a:defRPr sz="1100"/>
            </a:lvl3pPr>
            <a:lvl4pPr marL="1508760" indent="0">
              <a:buNone/>
              <a:defRPr sz="990"/>
            </a:lvl4pPr>
            <a:lvl5pPr marL="2011680" indent="0">
              <a:buNone/>
              <a:defRPr sz="990"/>
            </a:lvl5pPr>
            <a:lvl6pPr marL="2514600" indent="0">
              <a:buNone/>
              <a:defRPr sz="990"/>
            </a:lvl6pPr>
            <a:lvl7pPr marL="3017520" indent="0">
              <a:buNone/>
              <a:defRPr sz="990"/>
            </a:lvl7pPr>
            <a:lvl8pPr marL="3520440" indent="0">
              <a:buNone/>
              <a:defRPr sz="990"/>
            </a:lvl8pPr>
            <a:lvl9pPr marL="4023360" indent="0">
              <a:buNone/>
              <a:defRPr sz="990"/>
            </a:lvl9pPr>
          </a:lstStyle>
          <a:p>
            <a:pPr lvl="0"/>
            <a:r>
              <a:rPr lang="en-US"/>
              <a:t>Click to edit Master text styles</a:t>
            </a:r>
          </a:p>
        </p:txBody>
      </p:sp>
      <p:sp>
        <p:nvSpPr>
          <p:cNvPr id="5" name="Date Placeholder 4"/>
          <p:cNvSpPr>
            <a:spLocks noGrp="1"/>
          </p:cNvSpPr>
          <p:nvPr>
            <p:ph type="dt" sz="half" idx="10"/>
          </p:nvPr>
        </p:nvSpPr>
        <p:spPr/>
        <p:txBody>
          <a:bodyPr/>
          <a:lstStyle/>
          <a:p>
            <a:fld id="{A8C454A7-6DA0-4AAF-A80B-1FB22F308AD3}" type="datetimeFigureOut">
              <a:rPr lang="en-US" smtClean="0"/>
              <a:t>6/12/2019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878A49-9D36-4A3E-94F7-C36050C82E73}" type="slidenum">
              <a:rPr lang="en-US" smtClean="0"/>
              <a:t>‹#›</a:t>
            </a:fld>
            <a:endParaRPr lang="en-US"/>
          </a:p>
        </p:txBody>
      </p:sp>
      <p:cxnSp>
        <p:nvCxnSpPr>
          <p:cNvPr id="9" name="Straight Connector 8"/>
          <p:cNvCxnSpPr/>
          <p:nvPr/>
        </p:nvCxnSpPr>
        <p:spPr>
          <a:xfrm rot="5400000">
            <a:off x="-107392" y="4057593"/>
            <a:ext cx="6321552" cy="174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95252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2920" y="898144"/>
            <a:ext cx="2356948" cy="1433576"/>
          </a:xfrm>
        </p:spPr>
        <p:txBody>
          <a:bodyPr anchor="b">
            <a:normAutofit/>
          </a:bodyPr>
          <a:lstStyle>
            <a:lvl1pPr algn="l">
              <a:defRPr sz="2640" b="0"/>
            </a:lvl1pPr>
          </a:lstStyle>
          <a:p>
            <a:r>
              <a:rPr lang="en-US"/>
              <a:t>Click to edit Master title style</a:t>
            </a:r>
            <a:endParaRPr lang="en-US" dirty="0"/>
          </a:p>
        </p:txBody>
      </p:sp>
      <p:sp>
        <p:nvSpPr>
          <p:cNvPr id="3" name="Picture Placeholder 2"/>
          <p:cNvSpPr>
            <a:spLocks noGrp="1"/>
          </p:cNvSpPr>
          <p:nvPr>
            <p:ph type="pic" idx="1"/>
          </p:nvPr>
        </p:nvSpPr>
        <p:spPr>
          <a:xfrm>
            <a:off x="3144471" y="949961"/>
            <a:ext cx="6494829" cy="6233850"/>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520"/>
            </a:lvl1pPr>
            <a:lvl2pPr marL="502920" indent="0">
              <a:buNone/>
              <a:defRPr sz="3080"/>
            </a:lvl2pPr>
            <a:lvl3pPr marL="1005840" indent="0">
              <a:buNone/>
              <a:defRPr sz="2640"/>
            </a:lvl3pPr>
            <a:lvl4pPr marL="1508760" indent="0">
              <a:buNone/>
              <a:defRPr sz="2200"/>
            </a:lvl4pPr>
            <a:lvl5pPr marL="2011680" indent="0">
              <a:buNone/>
              <a:defRPr sz="2200"/>
            </a:lvl5pPr>
            <a:lvl6pPr marL="2514600" indent="0">
              <a:buNone/>
              <a:defRPr sz="2200"/>
            </a:lvl6pPr>
            <a:lvl7pPr marL="3017520" indent="0">
              <a:buNone/>
              <a:defRPr sz="2200"/>
            </a:lvl7pPr>
            <a:lvl8pPr marL="3520440" indent="0">
              <a:buNone/>
              <a:defRPr sz="2200"/>
            </a:lvl8pPr>
            <a:lvl9pPr marL="4023360" indent="0">
              <a:buNone/>
              <a:defRPr sz="2200"/>
            </a:lvl9pPr>
          </a:lstStyle>
          <a:p>
            <a:r>
              <a:rPr lang="en-US"/>
              <a:t>Click icon to add picture</a:t>
            </a:r>
            <a:endParaRPr lang="en-US" dirty="0"/>
          </a:p>
        </p:txBody>
      </p:sp>
      <p:sp>
        <p:nvSpPr>
          <p:cNvPr id="4" name="Text Placeholder 3"/>
          <p:cNvSpPr>
            <a:spLocks noGrp="1"/>
          </p:cNvSpPr>
          <p:nvPr>
            <p:ph type="body" sz="half" idx="2"/>
          </p:nvPr>
        </p:nvSpPr>
        <p:spPr>
          <a:xfrm>
            <a:off x="502920" y="2418080"/>
            <a:ext cx="2353666" cy="4808525"/>
          </a:xfrm>
        </p:spPr>
        <p:txBody>
          <a:bodyPr/>
          <a:lstStyle>
            <a:lvl1pPr marL="0" indent="0">
              <a:buNone/>
              <a:defRPr sz="1540"/>
            </a:lvl1pPr>
            <a:lvl2pPr marL="502920" indent="0">
              <a:buNone/>
              <a:defRPr sz="1320"/>
            </a:lvl2pPr>
            <a:lvl3pPr marL="1005840" indent="0">
              <a:buNone/>
              <a:defRPr sz="1100"/>
            </a:lvl3pPr>
            <a:lvl4pPr marL="1508760" indent="0">
              <a:buNone/>
              <a:defRPr sz="990"/>
            </a:lvl4pPr>
            <a:lvl5pPr marL="2011680" indent="0">
              <a:buNone/>
              <a:defRPr sz="990"/>
            </a:lvl5pPr>
            <a:lvl6pPr marL="2514600" indent="0">
              <a:buNone/>
              <a:defRPr sz="990"/>
            </a:lvl6pPr>
            <a:lvl7pPr marL="3017520" indent="0">
              <a:buNone/>
              <a:defRPr sz="990"/>
            </a:lvl7pPr>
            <a:lvl8pPr marL="3520440" indent="0">
              <a:buNone/>
              <a:defRPr sz="990"/>
            </a:lvl8pPr>
            <a:lvl9pPr marL="4023360" indent="0">
              <a:buNone/>
              <a:defRPr sz="990"/>
            </a:lvl9pPr>
          </a:lstStyle>
          <a:p>
            <a:pPr lvl="0"/>
            <a:r>
              <a:rPr lang="en-US"/>
              <a:t>Click to edit Master text styles</a:t>
            </a:r>
          </a:p>
        </p:txBody>
      </p:sp>
      <p:sp>
        <p:nvSpPr>
          <p:cNvPr id="5" name="Date Placeholder 4"/>
          <p:cNvSpPr>
            <a:spLocks noGrp="1"/>
          </p:cNvSpPr>
          <p:nvPr>
            <p:ph type="dt" sz="half" idx="10"/>
          </p:nvPr>
        </p:nvSpPr>
        <p:spPr/>
        <p:txBody>
          <a:bodyPr/>
          <a:lstStyle/>
          <a:p>
            <a:fld id="{A8C454A7-6DA0-4AAF-A80B-1FB22F308AD3}" type="datetimeFigureOut">
              <a:rPr lang="en-US" smtClean="0"/>
              <a:t>6/12/2019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878A49-9D36-4A3E-94F7-C36050C82E73}" type="slidenum">
              <a:rPr lang="en-US" smtClean="0"/>
              <a:t>‹#›</a:t>
            </a:fld>
            <a:endParaRPr lang="en-US"/>
          </a:p>
        </p:txBody>
      </p:sp>
    </p:spTree>
    <p:extLst>
      <p:ext uri="{BB962C8B-B14F-4D97-AF65-F5344CB8AC3E}">
        <p14:creationId xmlns:p14="http://schemas.microsoft.com/office/powerpoint/2010/main" val="158991487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8C454A7-6DA0-4AAF-A80B-1FB22F308AD3}" type="datetimeFigureOut">
              <a:rPr lang="en-US" smtClean="0"/>
              <a:t>6/12/2019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878A49-9D36-4A3E-94F7-C36050C82E73}" type="slidenum">
              <a:rPr lang="en-US" smtClean="0"/>
              <a:t>‹#›</a:t>
            </a:fld>
            <a:endParaRPr lang="en-US"/>
          </a:p>
        </p:txBody>
      </p:sp>
    </p:spTree>
    <p:extLst>
      <p:ext uri="{BB962C8B-B14F-4D97-AF65-F5344CB8AC3E}">
        <p14:creationId xmlns:p14="http://schemas.microsoft.com/office/powerpoint/2010/main" val="111939972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2340" y="690880"/>
            <a:ext cx="2263140" cy="664972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502920" y="690880"/>
            <a:ext cx="6621780" cy="664972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C454A7-6DA0-4AAF-A80B-1FB22F308AD3}" type="datetimeFigureOut">
              <a:rPr lang="en-US" smtClean="0"/>
              <a:t>6/12/2019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878A49-9D36-4A3E-94F7-C36050C82E73}" type="slidenum">
              <a:rPr lang="en-US" smtClean="0"/>
              <a:t>‹#›</a:t>
            </a:fld>
            <a:endParaRPr lang="en-US"/>
          </a:p>
        </p:txBody>
      </p:sp>
    </p:spTree>
    <p:extLst>
      <p:ext uri="{BB962C8B-B14F-4D97-AF65-F5344CB8AC3E}">
        <p14:creationId xmlns:p14="http://schemas.microsoft.com/office/powerpoint/2010/main" val="545603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0F05FD2-31C4-544D-AA22-9817056217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72415" y="259080"/>
            <a:ext cx="9513570" cy="1295400"/>
          </a:xfrm>
          <a:prstGeom prst="rect">
            <a:avLst/>
          </a:prstGeom>
        </p:spPr>
      </p:pic>
      <p:sp>
        <p:nvSpPr>
          <p:cNvPr id="2" name="Title 1">
            <a:extLst>
              <a:ext uri="{FF2B5EF4-FFF2-40B4-BE49-F238E27FC236}">
                <a16:creationId xmlns:a16="http://schemas.microsoft.com/office/drawing/2014/main" id="{5F3E4CD3-7DB9-AA40-B587-2F3ABA40F96D}"/>
              </a:ext>
            </a:extLst>
          </p:cNvPr>
          <p:cNvSpPr>
            <a:spLocks noGrp="1"/>
          </p:cNvSpPr>
          <p:nvPr>
            <p:ph type="title" hasCustomPrompt="1"/>
          </p:nvPr>
        </p:nvSpPr>
        <p:spPr>
          <a:xfrm>
            <a:off x="614680" y="575733"/>
            <a:ext cx="8806688" cy="771483"/>
          </a:xfrm>
        </p:spPr>
        <p:txBody>
          <a:bodyPr>
            <a:normAutofit/>
          </a:bodyPr>
          <a:lstStyle>
            <a:lvl1pPr>
              <a:lnSpc>
                <a:spcPts val="3696"/>
              </a:lnSpc>
              <a:defRPr sz="3520"/>
            </a:lvl1pPr>
          </a:lstStyle>
          <a:p>
            <a:r>
              <a:rPr lang="en-US" dirty="0"/>
              <a:t>USE THIS STYLE FOR SHORT TITLE</a:t>
            </a:r>
          </a:p>
        </p:txBody>
      </p:sp>
      <p:sp>
        <p:nvSpPr>
          <p:cNvPr id="8" name="Footer Placeholder 10">
            <a:extLst>
              <a:ext uri="{FF2B5EF4-FFF2-40B4-BE49-F238E27FC236}">
                <a16:creationId xmlns:a16="http://schemas.microsoft.com/office/drawing/2014/main" id="{C97866DC-E466-9043-8FAF-7935A3ADE0E5}"/>
              </a:ext>
            </a:extLst>
          </p:cNvPr>
          <p:cNvSpPr>
            <a:spLocks noGrp="1"/>
          </p:cNvSpPr>
          <p:nvPr>
            <p:ph type="ftr" sz="quarter" idx="3"/>
          </p:nvPr>
        </p:nvSpPr>
        <p:spPr>
          <a:xfrm>
            <a:off x="1732547" y="7203864"/>
            <a:ext cx="7138737" cy="413808"/>
          </a:xfrm>
          <a:prstGeom prst="rect">
            <a:avLst/>
          </a:prstGeom>
        </p:spPr>
        <p:txBody>
          <a:bodyPr vert="horz" lIns="91440" tIns="45720" rIns="91440" bIns="45720" rtlCol="0" anchor="ctr"/>
          <a:lstStyle>
            <a:lvl1pPr algn="ctr">
              <a:defRPr sz="1100" b="0" i="0">
                <a:solidFill>
                  <a:schemeClr val="bg1"/>
                </a:solidFill>
                <a:latin typeface="Arial" panose="020B0604020202020204" pitchFamily="34" charset="0"/>
                <a:cs typeface="Arial" panose="020B0604020202020204" pitchFamily="34" charset="0"/>
              </a:defRPr>
            </a:lvl1pPr>
          </a:lstStyle>
          <a:p>
            <a:r>
              <a:rPr lang="en-US" i="1" dirty="0"/>
              <a:t>Improving the lives of 10 million older adults by 2020  </a:t>
            </a:r>
            <a:r>
              <a:rPr lang="en-US" b="1" i="1" dirty="0"/>
              <a:t>|</a:t>
            </a:r>
            <a:r>
              <a:rPr lang="en-US" i="1" dirty="0"/>
              <a:t>  </a:t>
            </a:r>
            <a:r>
              <a:rPr lang="en-US" dirty="0"/>
              <a:t>© 2019 National Council on Aging</a:t>
            </a:r>
          </a:p>
        </p:txBody>
      </p:sp>
      <p:sp>
        <p:nvSpPr>
          <p:cNvPr id="10" name="Slide Number Placeholder 12">
            <a:extLst>
              <a:ext uri="{FF2B5EF4-FFF2-40B4-BE49-F238E27FC236}">
                <a16:creationId xmlns:a16="http://schemas.microsoft.com/office/drawing/2014/main" id="{8B704B9A-07CF-C54D-AF8D-A9B8E587958C}"/>
              </a:ext>
            </a:extLst>
          </p:cNvPr>
          <p:cNvSpPr>
            <a:spLocks noGrp="1"/>
          </p:cNvSpPr>
          <p:nvPr>
            <p:ph type="sldNum" sz="quarter" idx="4"/>
          </p:nvPr>
        </p:nvSpPr>
        <p:spPr>
          <a:xfrm>
            <a:off x="8871284" y="7203864"/>
            <a:ext cx="1199339" cy="413808"/>
          </a:xfrm>
          <a:prstGeom prst="rect">
            <a:avLst/>
          </a:prstGeom>
        </p:spPr>
        <p:txBody>
          <a:bodyPr vert="horz" lIns="91440" tIns="45720" rIns="91440" bIns="45720" rtlCol="0" anchor="ctr"/>
          <a:lstStyle>
            <a:lvl1pPr algn="ctr">
              <a:defRPr sz="1760" b="1" i="0">
                <a:solidFill>
                  <a:srgbClr val="FFC000"/>
                </a:solidFill>
                <a:latin typeface="Arial" panose="020B0604020202020204" pitchFamily="34" charset="0"/>
                <a:cs typeface="Arial" panose="020B0604020202020204" pitchFamily="34" charset="0"/>
              </a:defRPr>
            </a:lvl1pPr>
          </a:lstStyle>
          <a:p>
            <a:fld id="{7407AE2B-5099-7E47-BBD9-B1DA69B8770E}" type="slidenum">
              <a:rPr lang="en-US" smtClean="0"/>
              <a:pPr/>
              <a:t>‹#›</a:t>
            </a:fld>
            <a:endParaRPr lang="en-US" dirty="0"/>
          </a:p>
        </p:txBody>
      </p:sp>
      <p:sp>
        <p:nvSpPr>
          <p:cNvPr id="5" name="Text Placeholder 4">
            <a:extLst>
              <a:ext uri="{FF2B5EF4-FFF2-40B4-BE49-F238E27FC236}">
                <a16:creationId xmlns:a16="http://schemas.microsoft.com/office/drawing/2014/main" id="{A1D38C8F-155D-AC4C-828C-5674C8BFBA9E}"/>
              </a:ext>
            </a:extLst>
          </p:cNvPr>
          <p:cNvSpPr>
            <a:spLocks noGrp="1"/>
          </p:cNvSpPr>
          <p:nvPr>
            <p:ph type="body" sz="quarter" idx="10" hasCustomPrompt="1"/>
          </p:nvPr>
        </p:nvSpPr>
        <p:spPr>
          <a:xfrm>
            <a:off x="1732547" y="1883368"/>
            <a:ext cx="7392195" cy="1295401"/>
          </a:xfrm>
          <a:prstGeom prst="rect">
            <a:avLst/>
          </a:prstGeom>
        </p:spPr>
        <p:txBody>
          <a:bodyPr/>
          <a:lstStyle>
            <a:lvl1pPr marL="0" indent="0">
              <a:buFontTx/>
              <a:buNone/>
              <a:defRPr sz="1980" b="1" i="0">
                <a:latin typeface="Arial" panose="020B0604020202020204" pitchFamily="34" charset="0"/>
                <a:cs typeface="Arial" panose="020B0604020202020204" pitchFamily="34" charset="0"/>
              </a:defRPr>
            </a:lvl1pPr>
            <a:lvl2pPr marL="502920" indent="0">
              <a:buFontTx/>
              <a:buNone/>
              <a:defRPr sz="1540"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en-US" dirty="0"/>
              <a:t>Click to edit Master text styles for subhead</a:t>
            </a:r>
          </a:p>
          <a:p>
            <a:pPr lvl="1"/>
            <a:br>
              <a:rPr lang="en-US" dirty="0"/>
            </a:br>
            <a:r>
              <a:rPr lang="en-US" dirty="0"/>
              <a:t>Second level</a:t>
            </a:r>
          </a:p>
        </p:txBody>
      </p:sp>
      <p:sp>
        <p:nvSpPr>
          <p:cNvPr id="12" name="Text Placeholder 11">
            <a:extLst>
              <a:ext uri="{FF2B5EF4-FFF2-40B4-BE49-F238E27FC236}">
                <a16:creationId xmlns:a16="http://schemas.microsoft.com/office/drawing/2014/main" id="{5783181C-EB8D-074C-AD23-4640ABC78140}"/>
              </a:ext>
            </a:extLst>
          </p:cNvPr>
          <p:cNvSpPr>
            <a:spLocks noGrp="1"/>
          </p:cNvSpPr>
          <p:nvPr>
            <p:ph type="body" sz="quarter" idx="11" hasCustomPrompt="1"/>
          </p:nvPr>
        </p:nvSpPr>
        <p:spPr>
          <a:xfrm>
            <a:off x="1732548" y="3305070"/>
            <a:ext cx="7688822" cy="3362642"/>
          </a:xfrm>
          <a:prstGeom prst="rect">
            <a:avLst/>
          </a:prstGeom>
        </p:spPr>
        <p:txBody>
          <a:bodyPr/>
          <a:lstStyle>
            <a:lvl1pPr marL="0" indent="0">
              <a:buFontTx/>
              <a:buNone/>
              <a:defRPr sz="1320" b="0" i="0">
                <a:latin typeface="Arial" panose="020B0604020202020204" pitchFamily="34" charset="0"/>
                <a:cs typeface="Arial" panose="020B0604020202020204" pitchFamily="34" charset="0"/>
              </a:defRPr>
            </a:lvl1pPr>
            <a:lvl2pPr marL="502920" indent="0">
              <a:buFontTx/>
              <a:buNone/>
              <a:defRPr sz="1320"/>
            </a:lvl2pPr>
            <a:lvl3pPr marL="1005840" indent="0">
              <a:buFontTx/>
              <a:buNone/>
              <a:defRPr sz="1320"/>
            </a:lvl3pPr>
            <a:lvl4pPr marL="1508760" indent="0">
              <a:buFontTx/>
              <a:buNone/>
              <a:defRPr sz="1320"/>
            </a:lvl4pPr>
            <a:lvl5pPr marL="2011680" indent="0">
              <a:buFontTx/>
              <a:buNone/>
              <a:defRPr sz="1320"/>
            </a:lvl5pPr>
          </a:lstStyle>
          <a:p>
            <a:pPr lvl="0"/>
            <a:r>
              <a:rPr lang="en-US" dirty="0"/>
              <a:t>Click to add your body text</a:t>
            </a:r>
          </a:p>
        </p:txBody>
      </p:sp>
    </p:spTree>
    <p:extLst>
      <p:ext uri="{BB962C8B-B14F-4D97-AF65-F5344CB8AC3E}">
        <p14:creationId xmlns:p14="http://schemas.microsoft.com/office/powerpoint/2010/main" val="506020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2AD0FB-5A95-E646-A165-D9E5845F33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72415" y="272574"/>
            <a:ext cx="9513570" cy="1784773"/>
          </a:xfrm>
          <a:prstGeom prst="rect">
            <a:avLst/>
          </a:prstGeom>
        </p:spPr>
      </p:pic>
      <p:sp>
        <p:nvSpPr>
          <p:cNvPr id="2" name="Title 1">
            <a:extLst>
              <a:ext uri="{FF2B5EF4-FFF2-40B4-BE49-F238E27FC236}">
                <a16:creationId xmlns:a16="http://schemas.microsoft.com/office/drawing/2014/main" id="{37C7D64C-D984-E04C-8690-2F457FC8CB9A}"/>
              </a:ext>
            </a:extLst>
          </p:cNvPr>
          <p:cNvSpPr>
            <a:spLocks noGrp="1"/>
          </p:cNvSpPr>
          <p:nvPr>
            <p:ph type="title" hasCustomPrompt="1"/>
          </p:nvPr>
        </p:nvSpPr>
        <p:spPr>
          <a:xfrm>
            <a:off x="536448" y="552704"/>
            <a:ext cx="8974328" cy="1255099"/>
          </a:xfrm>
          <a:prstGeom prst="rect">
            <a:avLst/>
          </a:prstGeom>
        </p:spPr>
        <p:txBody>
          <a:bodyPr>
            <a:normAutofit/>
          </a:bodyPr>
          <a:lstStyle>
            <a:lvl1pPr>
              <a:lnSpc>
                <a:spcPts val="3146"/>
              </a:lnSpc>
              <a:defRPr sz="3600">
                <a:solidFill>
                  <a:srgbClr val="0048AA"/>
                </a:solidFill>
              </a:defRPr>
            </a:lvl1pPr>
          </a:lstStyle>
          <a:p>
            <a:r>
              <a:rPr lang="en-US" dirty="0"/>
              <a:t>You can have two columns for text</a:t>
            </a:r>
          </a:p>
        </p:txBody>
      </p:sp>
      <p:sp>
        <p:nvSpPr>
          <p:cNvPr id="7" name="Text Placeholder 4">
            <a:extLst>
              <a:ext uri="{FF2B5EF4-FFF2-40B4-BE49-F238E27FC236}">
                <a16:creationId xmlns:a16="http://schemas.microsoft.com/office/drawing/2014/main" id="{63835F8D-2658-6C45-895F-589BEF991D3A}"/>
              </a:ext>
            </a:extLst>
          </p:cNvPr>
          <p:cNvSpPr>
            <a:spLocks noGrp="1"/>
          </p:cNvSpPr>
          <p:nvPr>
            <p:ph type="body" sz="quarter" idx="3" hasCustomPrompt="1"/>
          </p:nvPr>
        </p:nvSpPr>
        <p:spPr>
          <a:xfrm>
            <a:off x="5286248" y="2330274"/>
            <a:ext cx="4291584" cy="675932"/>
          </a:xfrm>
          <a:prstGeom prst="rect">
            <a:avLst/>
          </a:prstGeom>
        </p:spPr>
        <p:txBody>
          <a:bodyPr anchor="t"/>
          <a:lstStyle>
            <a:lvl1pPr marL="0" marR="0" indent="0" algn="l" defTabSz="1005840" rtl="0" eaLnBrk="1" fontAlgn="auto" latinLnBrk="0" hangingPunct="1">
              <a:lnSpc>
                <a:spcPct val="90000"/>
              </a:lnSpc>
              <a:spcBef>
                <a:spcPts val="1100"/>
              </a:spcBef>
              <a:spcAft>
                <a:spcPts val="0"/>
              </a:spcAft>
              <a:buClrTx/>
              <a:buSzTx/>
              <a:buFont typeface="Arial" panose="020B0604020202020204" pitchFamily="34" charset="0"/>
              <a:buNone/>
              <a:tabLst/>
              <a:defRPr sz="1980" b="1" i="0">
                <a:latin typeface="Arial" panose="020B0604020202020204" pitchFamily="34" charset="0"/>
                <a:cs typeface="Arial" panose="020B0604020202020204" pitchFamily="34" charset="0"/>
              </a:defRPr>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marL="0" marR="0" lvl="0" indent="0" algn="l" defTabSz="1005840" rtl="0" eaLnBrk="1" fontAlgn="auto" latinLnBrk="0" hangingPunct="1">
              <a:lnSpc>
                <a:spcPct val="90000"/>
              </a:lnSpc>
              <a:spcBef>
                <a:spcPts val="1100"/>
              </a:spcBef>
              <a:spcAft>
                <a:spcPts val="0"/>
              </a:spcAft>
              <a:buClrTx/>
              <a:buSzTx/>
              <a:buFont typeface="Arial" panose="020B0604020202020204" pitchFamily="34" charset="0"/>
              <a:buNone/>
              <a:tabLst/>
              <a:defRPr/>
            </a:pPr>
            <a:r>
              <a:rPr lang="en-US" dirty="0"/>
              <a:t>Click to edit sub header, click to edit sub header style</a:t>
            </a:r>
          </a:p>
          <a:p>
            <a:pPr lvl="0"/>
            <a:endParaRPr lang="en-US" dirty="0"/>
          </a:p>
        </p:txBody>
      </p:sp>
      <p:sp>
        <p:nvSpPr>
          <p:cNvPr id="8" name="Content Placeholder 5">
            <a:extLst>
              <a:ext uri="{FF2B5EF4-FFF2-40B4-BE49-F238E27FC236}">
                <a16:creationId xmlns:a16="http://schemas.microsoft.com/office/drawing/2014/main" id="{29F50EDB-DBA4-064E-85CE-ECF7D0F5548A}"/>
              </a:ext>
            </a:extLst>
          </p:cNvPr>
          <p:cNvSpPr>
            <a:spLocks noGrp="1"/>
          </p:cNvSpPr>
          <p:nvPr>
            <p:ph sz="quarter" idx="4" hasCustomPrompt="1"/>
          </p:nvPr>
        </p:nvSpPr>
        <p:spPr>
          <a:xfrm>
            <a:off x="5286248" y="3108959"/>
            <a:ext cx="4291584" cy="3693891"/>
          </a:xfrm>
          <a:prstGeom prst="rect">
            <a:avLst/>
          </a:prstGeom>
        </p:spPr>
        <p:txBody>
          <a:bodyPr vert="horz">
            <a:normAutofit/>
          </a:bodyPr>
          <a:lstStyle>
            <a:lvl1pPr marL="285750" indent="-285750" algn="l" defTabSz="301752" fontAlgn="t">
              <a:lnSpc>
                <a:spcPct val="100000"/>
              </a:lnSpc>
              <a:spcBef>
                <a:spcPts val="0"/>
              </a:spcBef>
              <a:buClr>
                <a:srgbClr val="D55320"/>
              </a:buClr>
              <a:buFont typeface="Arial" panose="020B0604020202020204" pitchFamily="34" charset="0"/>
              <a:buChar char="•"/>
              <a:tabLst>
                <a:tab pos="301752" algn="l"/>
                <a:tab pos="502920" algn="l"/>
              </a:tabLst>
              <a:defRPr sz="1600" b="0" i="0">
                <a:latin typeface="Arial" panose="020B0604020202020204" pitchFamily="34" charset="0"/>
                <a:cs typeface="Arial" panose="020B0604020202020204" pitchFamily="34" charset="0"/>
              </a:defRPr>
            </a:lvl1pPr>
            <a:lvl2pPr marL="502920" indent="0" algn="l">
              <a:buNone/>
              <a:defRPr sz="1320" b="0" i="0">
                <a:latin typeface="Arial" panose="020B0604020202020204" pitchFamily="34" charset="0"/>
                <a:cs typeface="Arial" panose="020B0604020202020204" pitchFamily="34" charset="0"/>
              </a:defRPr>
            </a:lvl2pPr>
            <a:lvl3pPr marL="1005840" indent="0" algn="l">
              <a:buNone/>
              <a:defRPr sz="1320" b="0" i="0">
                <a:latin typeface="Arial" panose="020B0604020202020204" pitchFamily="34" charset="0"/>
                <a:cs typeface="Arial" panose="020B0604020202020204" pitchFamily="34" charset="0"/>
              </a:defRPr>
            </a:lvl3pPr>
            <a:lvl4pPr marL="1508760" indent="0" algn="l">
              <a:buNone/>
              <a:defRPr sz="1320" b="0" i="0">
                <a:latin typeface="Arial" panose="020B0604020202020204" pitchFamily="34" charset="0"/>
                <a:cs typeface="Arial" panose="020B0604020202020204" pitchFamily="34" charset="0"/>
              </a:defRPr>
            </a:lvl4pPr>
            <a:lvl5pPr marL="2011680" indent="0" algn="l">
              <a:buNone/>
              <a:defRPr sz="1320" b="0" i="0">
                <a:latin typeface="Arial" panose="020B0604020202020204" pitchFamily="34" charset="0"/>
                <a:cs typeface="Arial" panose="020B0604020202020204" pitchFamily="34" charset="0"/>
              </a:defRPr>
            </a:lvl5pPr>
          </a:lstStyle>
          <a:p>
            <a:pPr lvl="0"/>
            <a:r>
              <a:rPr lang="en-US" dirty="0"/>
              <a:t>Here you have a list of items</a:t>
            </a:r>
          </a:p>
          <a:p>
            <a:pPr lvl="0"/>
            <a:endParaRPr lang="en-US" dirty="0"/>
          </a:p>
          <a:p>
            <a:pPr lvl="0"/>
            <a:r>
              <a:rPr lang="en-US" dirty="0"/>
              <a:t>And some text</a:t>
            </a:r>
          </a:p>
          <a:p>
            <a:pPr lvl="0"/>
            <a:endParaRPr lang="en-US" dirty="0"/>
          </a:p>
          <a:p>
            <a:pPr lvl="0"/>
            <a:r>
              <a:rPr lang="en-US" dirty="0"/>
              <a:t>But remember not to overload your slides with content</a:t>
            </a:r>
          </a:p>
          <a:p>
            <a:pPr lvl="0"/>
            <a:endParaRPr lang="en-US" dirty="0"/>
          </a:p>
          <a:p>
            <a:pPr lvl="0"/>
            <a:r>
              <a:rPr lang="en-US" dirty="0"/>
              <a:t>Your audience will listen to you or read the content, but won’t do both.</a:t>
            </a:r>
          </a:p>
        </p:txBody>
      </p:sp>
      <p:sp>
        <p:nvSpPr>
          <p:cNvPr id="11" name="Text Placeholder 4">
            <a:extLst>
              <a:ext uri="{FF2B5EF4-FFF2-40B4-BE49-F238E27FC236}">
                <a16:creationId xmlns:a16="http://schemas.microsoft.com/office/drawing/2014/main" id="{FA91E0F7-2623-F047-8271-6547849A9830}"/>
              </a:ext>
            </a:extLst>
          </p:cNvPr>
          <p:cNvSpPr>
            <a:spLocks noGrp="1"/>
          </p:cNvSpPr>
          <p:nvPr>
            <p:ph type="body" sz="quarter" idx="12" hasCustomPrompt="1"/>
          </p:nvPr>
        </p:nvSpPr>
        <p:spPr>
          <a:xfrm>
            <a:off x="496416" y="2330274"/>
            <a:ext cx="4270290" cy="675932"/>
          </a:xfrm>
          <a:prstGeom prst="rect">
            <a:avLst/>
          </a:prstGeom>
        </p:spPr>
        <p:txBody>
          <a:bodyPr anchor="t"/>
          <a:lstStyle>
            <a:lvl1pPr marL="0" marR="0" indent="0" algn="l" defTabSz="1005840" rtl="0" eaLnBrk="1" fontAlgn="auto" latinLnBrk="0" hangingPunct="1">
              <a:lnSpc>
                <a:spcPct val="90000"/>
              </a:lnSpc>
              <a:spcBef>
                <a:spcPts val="1100"/>
              </a:spcBef>
              <a:spcAft>
                <a:spcPts val="0"/>
              </a:spcAft>
              <a:buClrTx/>
              <a:buSzTx/>
              <a:buFont typeface="Arial" panose="020B0604020202020204" pitchFamily="34" charset="0"/>
              <a:buNone/>
              <a:tabLst/>
              <a:defRPr sz="1980" b="1" i="0">
                <a:latin typeface="Arial" panose="020B0604020202020204" pitchFamily="34" charset="0"/>
                <a:cs typeface="Arial" panose="020B0604020202020204" pitchFamily="34" charset="0"/>
              </a:defRPr>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marL="0" marR="0" lvl="0" indent="0" algn="l" defTabSz="1005840" rtl="0" eaLnBrk="1" fontAlgn="auto" latinLnBrk="0" hangingPunct="1">
              <a:lnSpc>
                <a:spcPct val="90000"/>
              </a:lnSpc>
              <a:spcBef>
                <a:spcPts val="1100"/>
              </a:spcBef>
              <a:spcAft>
                <a:spcPts val="0"/>
              </a:spcAft>
              <a:buClrTx/>
              <a:buSzTx/>
              <a:buFont typeface="Arial" panose="020B0604020202020204" pitchFamily="34" charset="0"/>
              <a:buNone/>
              <a:tabLst/>
              <a:defRPr/>
            </a:pPr>
            <a:r>
              <a:rPr lang="en-US" dirty="0"/>
              <a:t>Click to edit sub header, click to edit sub header style</a:t>
            </a:r>
          </a:p>
          <a:p>
            <a:pPr lvl="0"/>
            <a:endParaRPr lang="en-US" dirty="0"/>
          </a:p>
        </p:txBody>
      </p:sp>
      <p:sp>
        <p:nvSpPr>
          <p:cNvPr id="12" name="Content Placeholder 5">
            <a:extLst>
              <a:ext uri="{FF2B5EF4-FFF2-40B4-BE49-F238E27FC236}">
                <a16:creationId xmlns:a16="http://schemas.microsoft.com/office/drawing/2014/main" id="{E3B71E17-27E2-EC47-8E95-D6186C593AD8}"/>
              </a:ext>
            </a:extLst>
          </p:cNvPr>
          <p:cNvSpPr>
            <a:spLocks noGrp="1"/>
          </p:cNvSpPr>
          <p:nvPr>
            <p:ph sz="quarter" idx="13" hasCustomPrompt="1"/>
          </p:nvPr>
        </p:nvSpPr>
        <p:spPr>
          <a:xfrm>
            <a:off x="480568" y="3108960"/>
            <a:ext cx="4291584" cy="3693890"/>
          </a:xfrm>
          <a:prstGeom prst="rect">
            <a:avLst/>
          </a:prstGeom>
        </p:spPr>
        <p:txBody>
          <a:bodyPr vert="horz">
            <a:normAutofit/>
          </a:bodyPr>
          <a:lstStyle>
            <a:lvl1pPr marL="314325" indent="-314325" algn="l" defTabSz="301752" fontAlgn="t">
              <a:lnSpc>
                <a:spcPct val="100000"/>
              </a:lnSpc>
              <a:spcBef>
                <a:spcPts val="0"/>
              </a:spcBef>
              <a:buClr>
                <a:srgbClr val="D55320"/>
              </a:buClr>
              <a:buFont typeface="Wingdings" pitchFamily="2" charset="2"/>
              <a:buChar char="§"/>
              <a:tabLst>
                <a:tab pos="301752" algn="l"/>
                <a:tab pos="502920" algn="l"/>
              </a:tabLst>
              <a:defRPr sz="1600" b="0" i="0">
                <a:latin typeface="Arial" panose="020B0604020202020204" pitchFamily="34" charset="0"/>
                <a:cs typeface="Arial" panose="020B0604020202020204" pitchFamily="34" charset="0"/>
              </a:defRPr>
            </a:lvl1pPr>
            <a:lvl2pPr marL="502920" indent="0" algn="l">
              <a:buNone/>
              <a:defRPr sz="1320" b="0" i="0">
                <a:latin typeface="Arial" panose="020B0604020202020204" pitchFamily="34" charset="0"/>
                <a:cs typeface="Arial" panose="020B0604020202020204" pitchFamily="34" charset="0"/>
              </a:defRPr>
            </a:lvl2pPr>
            <a:lvl3pPr marL="1005840" indent="0" algn="l">
              <a:buNone/>
              <a:defRPr sz="1320" b="0" i="0">
                <a:latin typeface="Arial" panose="020B0604020202020204" pitchFamily="34" charset="0"/>
                <a:cs typeface="Arial" panose="020B0604020202020204" pitchFamily="34" charset="0"/>
              </a:defRPr>
            </a:lvl3pPr>
            <a:lvl4pPr marL="1508760" indent="0" algn="l">
              <a:buNone/>
              <a:defRPr sz="1320" b="0" i="0">
                <a:latin typeface="Arial" panose="020B0604020202020204" pitchFamily="34" charset="0"/>
                <a:cs typeface="Arial" panose="020B0604020202020204" pitchFamily="34" charset="0"/>
              </a:defRPr>
            </a:lvl4pPr>
            <a:lvl5pPr marL="2011680" indent="0" algn="l">
              <a:buNone/>
              <a:defRPr sz="1320" b="0" i="0">
                <a:latin typeface="Arial" panose="020B0604020202020204" pitchFamily="34" charset="0"/>
                <a:cs typeface="Arial" panose="020B0604020202020204" pitchFamily="34" charset="0"/>
              </a:defRPr>
            </a:lvl5pPr>
          </a:lstStyle>
          <a:p>
            <a:pPr lvl="0"/>
            <a:r>
              <a:rPr lang="en-US" dirty="0"/>
              <a:t>Here you have a list of items</a:t>
            </a:r>
          </a:p>
          <a:p>
            <a:pPr lvl="0"/>
            <a:endParaRPr lang="en-US" dirty="0"/>
          </a:p>
          <a:p>
            <a:pPr lvl="0"/>
            <a:r>
              <a:rPr lang="en-US" dirty="0"/>
              <a:t>And some text</a:t>
            </a:r>
          </a:p>
          <a:p>
            <a:pPr lvl="0"/>
            <a:endParaRPr lang="en-US" dirty="0"/>
          </a:p>
          <a:p>
            <a:pPr lvl="0"/>
            <a:r>
              <a:rPr lang="en-US" dirty="0"/>
              <a:t>But remember not to overload your slides with content</a:t>
            </a:r>
          </a:p>
          <a:p>
            <a:pPr lvl="0"/>
            <a:endParaRPr lang="en-US" dirty="0"/>
          </a:p>
          <a:p>
            <a:pPr lvl="0"/>
            <a:r>
              <a:rPr lang="en-US" dirty="0"/>
              <a:t>Your audience will listen to you or read the content, but won’t do both.</a:t>
            </a:r>
          </a:p>
        </p:txBody>
      </p:sp>
      <p:sp>
        <p:nvSpPr>
          <p:cNvPr id="14" name="Footer Placeholder 10">
            <a:extLst>
              <a:ext uri="{FF2B5EF4-FFF2-40B4-BE49-F238E27FC236}">
                <a16:creationId xmlns:a16="http://schemas.microsoft.com/office/drawing/2014/main" id="{3AE14CAC-0C83-BA42-9F5C-EFA7EE0FD3B1}"/>
              </a:ext>
            </a:extLst>
          </p:cNvPr>
          <p:cNvSpPr>
            <a:spLocks noGrp="1"/>
          </p:cNvSpPr>
          <p:nvPr>
            <p:ph type="ftr" sz="quarter" idx="14"/>
          </p:nvPr>
        </p:nvSpPr>
        <p:spPr>
          <a:xfrm>
            <a:off x="1732547" y="7203864"/>
            <a:ext cx="7122695" cy="413808"/>
          </a:xfrm>
          <a:prstGeom prst="rect">
            <a:avLst/>
          </a:prstGeom>
        </p:spPr>
        <p:txBody>
          <a:bodyPr vert="horz" lIns="91440" tIns="45720" rIns="91440" bIns="45720" rtlCol="0" anchor="ctr"/>
          <a:lstStyle>
            <a:lvl1pPr algn="ctr">
              <a:defRPr sz="1100" b="0" i="0">
                <a:solidFill>
                  <a:schemeClr val="bg1"/>
                </a:solidFill>
                <a:latin typeface="Arial" panose="020B0604020202020204" pitchFamily="34" charset="0"/>
                <a:cs typeface="Arial" panose="020B0604020202020204" pitchFamily="34" charset="0"/>
              </a:defRPr>
            </a:lvl1pPr>
          </a:lstStyle>
          <a:p>
            <a:r>
              <a:rPr lang="en-US" i="1" dirty="0"/>
              <a:t>Improving the lives of 10 million older adults by 2020  </a:t>
            </a:r>
            <a:r>
              <a:rPr lang="en-US" b="1" i="1" dirty="0"/>
              <a:t>|</a:t>
            </a:r>
            <a:r>
              <a:rPr lang="en-US" i="1" dirty="0"/>
              <a:t>  </a:t>
            </a:r>
            <a:r>
              <a:rPr lang="en-US" dirty="0"/>
              <a:t>© 2019 National Council on Aging</a:t>
            </a:r>
          </a:p>
        </p:txBody>
      </p:sp>
      <p:sp>
        <p:nvSpPr>
          <p:cNvPr id="15" name="Slide Number Placeholder 12">
            <a:extLst>
              <a:ext uri="{FF2B5EF4-FFF2-40B4-BE49-F238E27FC236}">
                <a16:creationId xmlns:a16="http://schemas.microsoft.com/office/drawing/2014/main" id="{60659FD5-88A7-0A45-9FAC-FF486A6ABC95}"/>
              </a:ext>
            </a:extLst>
          </p:cNvPr>
          <p:cNvSpPr>
            <a:spLocks noGrp="1"/>
          </p:cNvSpPr>
          <p:nvPr>
            <p:ph type="sldNum" sz="quarter" idx="15"/>
          </p:nvPr>
        </p:nvSpPr>
        <p:spPr>
          <a:xfrm>
            <a:off x="8855242" y="7203864"/>
            <a:ext cx="1215381" cy="413808"/>
          </a:xfrm>
          <a:prstGeom prst="rect">
            <a:avLst/>
          </a:prstGeom>
        </p:spPr>
        <p:txBody>
          <a:bodyPr vert="horz" lIns="91440" tIns="45720" rIns="91440" bIns="45720" rtlCol="0" anchor="ctr"/>
          <a:lstStyle>
            <a:lvl1pPr algn="ctr">
              <a:defRPr sz="1760" b="1" i="0">
                <a:solidFill>
                  <a:srgbClr val="FFC000"/>
                </a:solidFill>
                <a:latin typeface="Arial" panose="020B0604020202020204" pitchFamily="34" charset="0"/>
                <a:cs typeface="Arial"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798677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7CDD1F42-3D36-DC40-A64E-5E6C60BA86E2}"/>
              </a:ext>
            </a:extLst>
          </p:cNvPr>
          <p:cNvSpPr/>
          <p:nvPr userDrawn="1"/>
        </p:nvSpPr>
        <p:spPr>
          <a:xfrm>
            <a:off x="0" y="-19791"/>
            <a:ext cx="3062923" cy="67360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7"/>
          </a:p>
        </p:txBody>
      </p:sp>
      <p:pic>
        <p:nvPicPr>
          <p:cNvPr id="14" name="Picture 13">
            <a:extLst>
              <a:ext uri="{FF2B5EF4-FFF2-40B4-BE49-F238E27FC236}">
                <a16:creationId xmlns:a16="http://schemas.microsoft.com/office/drawing/2014/main" id="{1AC3C93B-B6A7-F14B-9254-A85162EBC52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96920" y="253324"/>
            <a:ext cx="6455537" cy="1784773"/>
          </a:xfrm>
          <a:prstGeom prst="rect">
            <a:avLst/>
          </a:prstGeom>
        </p:spPr>
      </p:pic>
      <p:sp>
        <p:nvSpPr>
          <p:cNvPr id="3" name="Content Placeholder 2"/>
          <p:cNvSpPr>
            <a:spLocks noGrp="1"/>
          </p:cNvSpPr>
          <p:nvPr>
            <p:ph idx="1" hasCustomPrompt="1"/>
          </p:nvPr>
        </p:nvSpPr>
        <p:spPr>
          <a:xfrm>
            <a:off x="3296921" y="2364465"/>
            <a:ext cx="6455536" cy="4351824"/>
          </a:xfrm>
          <a:prstGeom prst="rect">
            <a:avLst/>
          </a:prstGeom>
        </p:spPr>
        <p:txBody>
          <a:bodyPr>
            <a:normAutofit/>
          </a:bodyPr>
          <a:lstStyle>
            <a:lvl1pPr marL="62865" indent="-314325" algn="l">
              <a:lnSpc>
                <a:spcPts val="2220"/>
              </a:lnSpc>
              <a:spcBef>
                <a:spcPts val="0"/>
              </a:spcBef>
              <a:buClr>
                <a:srgbClr val="FFA900"/>
              </a:buClr>
              <a:buFont typeface="Helvetica" pitchFamily="2" charset="0"/>
              <a:buChar char="●"/>
              <a:defRPr sz="1600" b="0" i="0">
                <a:latin typeface="Arial" panose="020B0604020202020204" pitchFamily="34" charset="0"/>
                <a:cs typeface="Arial" panose="020B0604020202020204" pitchFamily="34" charset="0"/>
              </a:defRPr>
            </a:lvl1pPr>
            <a:lvl2pPr marL="502920" indent="0" algn="l">
              <a:buFontTx/>
              <a:buNone/>
              <a:defRPr sz="1320" b="0" i="0">
                <a:latin typeface="Arial" panose="020B0604020202020204" pitchFamily="34" charset="0"/>
                <a:cs typeface="Arial" panose="020B0604020202020204" pitchFamily="34" charset="0"/>
              </a:defRPr>
            </a:lvl2pPr>
            <a:lvl3pPr marL="1005840" indent="0" algn="l">
              <a:buFontTx/>
              <a:buNone/>
              <a:defRPr sz="1320" b="0" i="0">
                <a:latin typeface="Arial" panose="020B0604020202020204" pitchFamily="34" charset="0"/>
                <a:cs typeface="Arial" panose="020B0604020202020204" pitchFamily="34" charset="0"/>
              </a:defRPr>
            </a:lvl3pPr>
            <a:lvl4pPr marL="1508760" indent="0" algn="l">
              <a:buFontTx/>
              <a:buNone/>
              <a:defRPr sz="1320" b="0" i="0">
                <a:latin typeface="Arial" panose="020B0604020202020204" pitchFamily="34" charset="0"/>
                <a:cs typeface="Arial" panose="020B0604020202020204" pitchFamily="34" charset="0"/>
              </a:defRPr>
            </a:lvl4pPr>
            <a:lvl5pPr marL="2011680" indent="0" algn="l">
              <a:buFontTx/>
              <a:buNone/>
              <a:defRPr sz="1320" b="0" i="0">
                <a:latin typeface="Arial" panose="020B0604020202020204" pitchFamily="34" charset="0"/>
                <a:cs typeface="Arial" panose="020B0604020202020204" pitchFamily="34" charset="0"/>
              </a:defRPr>
            </a:lvl5pPr>
          </a:lstStyle>
          <a:p>
            <a:pPr lvl="0"/>
            <a:r>
              <a:rPr lang="en-US" dirty="0"/>
              <a:t>Here you have a list of items</a:t>
            </a:r>
          </a:p>
          <a:p>
            <a:pPr lvl="0"/>
            <a:r>
              <a:rPr lang="en-US" dirty="0"/>
              <a:t>And some text</a:t>
            </a:r>
          </a:p>
          <a:p>
            <a:pPr lvl="0"/>
            <a:r>
              <a:rPr lang="en-US" dirty="0"/>
              <a:t>But remember not to overload your slides with content</a:t>
            </a:r>
          </a:p>
          <a:p>
            <a:pPr lvl="0"/>
            <a:r>
              <a:rPr lang="en-US" dirty="0"/>
              <a:t>Your audience will listen to you or read the content, </a:t>
            </a:r>
            <a:br>
              <a:rPr lang="en-US" dirty="0"/>
            </a:br>
            <a:r>
              <a:rPr lang="en-US" dirty="0"/>
              <a:t>but won’t do both.</a:t>
            </a:r>
          </a:p>
        </p:txBody>
      </p:sp>
      <p:sp>
        <p:nvSpPr>
          <p:cNvPr id="13" name="Subtitle 2">
            <a:extLst>
              <a:ext uri="{FF2B5EF4-FFF2-40B4-BE49-F238E27FC236}">
                <a16:creationId xmlns:a16="http://schemas.microsoft.com/office/drawing/2014/main" id="{31AA3527-FA62-3643-A32C-0DE752E78235}"/>
              </a:ext>
            </a:extLst>
          </p:cNvPr>
          <p:cNvSpPr>
            <a:spLocks noGrp="1"/>
          </p:cNvSpPr>
          <p:nvPr>
            <p:ph type="subTitle" idx="10" hasCustomPrompt="1"/>
          </p:nvPr>
        </p:nvSpPr>
        <p:spPr>
          <a:xfrm>
            <a:off x="3449053" y="449071"/>
            <a:ext cx="6160168" cy="1589025"/>
          </a:xfrm>
          <a:prstGeom prst="rect">
            <a:avLst/>
          </a:prstGeom>
        </p:spPr>
        <p:txBody>
          <a:bodyPr anchor="ctr">
            <a:normAutofit/>
          </a:bodyPr>
          <a:lstStyle>
            <a:lvl1pPr marL="0" indent="0" algn="ctr">
              <a:buNone/>
              <a:defRPr sz="3600" b="1" i="0">
                <a:solidFill>
                  <a:srgbClr val="0048AA"/>
                </a:solidFill>
                <a:latin typeface="Helvetica" pitchFamily="2" charset="0"/>
                <a:cs typeface="Arial" panose="020B0604020202020204" pitchFamily="34" charset="0"/>
              </a:defRPr>
            </a:lvl1pPr>
            <a:lvl2pPr marL="502920" indent="0" algn="ctr">
              <a:buNone/>
              <a:defRPr sz="2200"/>
            </a:lvl2pPr>
            <a:lvl3pPr marL="1005840" indent="0" algn="ctr">
              <a:buNone/>
              <a:defRPr sz="1980"/>
            </a:lvl3pPr>
            <a:lvl4pPr marL="1508760" indent="0" algn="ctr">
              <a:buNone/>
              <a:defRPr sz="1760"/>
            </a:lvl4pPr>
            <a:lvl5pPr marL="2011680" indent="0" algn="ctr">
              <a:buNone/>
              <a:defRPr sz="1760"/>
            </a:lvl5pPr>
            <a:lvl6pPr marL="2514600" indent="0" algn="ctr">
              <a:buNone/>
              <a:defRPr sz="1760"/>
            </a:lvl6pPr>
            <a:lvl7pPr marL="3017520" indent="0" algn="ctr">
              <a:buNone/>
              <a:defRPr sz="1760"/>
            </a:lvl7pPr>
            <a:lvl8pPr marL="3520440" indent="0" algn="ctr">
              <a:buNone/>
              <a:defRPr sz="1760"/>
            </a:lvl8pPr>
            <a:lvl9pPr marL="4023360" indent="0" algn="ctr">
              <a:buNone/>
              <a:defRPr sz="1760"/>
            </a:lvl9pPr>
          </a:lstStyle>
          <a:p>
            <a:r>
              <a:rPr lang="en-US" dirty="0"/>
              <a:t>Use chart to explain </a:t>
            </a:r>
            <a:br>
              <a:rPr lang="en-US" dirty="0"/>
            </a:br>
            <a:r>
              <a:rPr lang="en-US" dirty="0"/>
              <a:t>your ideas</a:t>
            </a:r>
          </a:p>
        </p:txBody>
      </p:sp>
      <p:sp>
        <p:nvSpPr>
          <p:cNvPr id="10" name="Footer Placeholder 10">
            <a:extLst>
              <a:ext uri="{FF2B5EF4-FFF2-40B4-BE49-F238E27FC236}">
                <a16:creationId xmlns:a16="http://schemas.microsoft.com/office/drawing/2014/main" id="{3F5EF43E-5071-924B-B1C7-FCCDB472996E}"/>
              </a:ext>
            </a:extLst>
          </p:cNvPr>
          <p:cNvSpPr>
            <a:spLocks noGrp="1"/>
          </p:cNvSpPr>
          <p:nvPr>
            <p:ph type="ftr" sz="quarter" idx="3"/>
          </p:nvPr>
        </p:nvSpPr>
        <p:spPr>
          <a:xfrm>
            <a:off x="1732547" y="7203864"/>
            <a:ext cx="7106653" cy="413808"/>
          </a:xfrm>
          <a:prstGeom prst="rect">
            <a:avLst/>
          </a:prstGeom>
        </p:spPr>
        <p:txBody>
          <a:bodyPr vert="horz" lIns="91440" tIns="45720" rIns="91440" bIns="45720" rtlCol="0" anchor="ctr"/>
          <a:lstStyle>
            <a:lvl1pPr algn="ctr">
              <a:defRPr sz="1100" b="0" i="0">
                <a:solidFill>
                  <a:schemeClr val="bg1"/>
                </a:solidFill>
                <a:latin typeface="Arial" panose="020B0604020202020204" pitchFamily="34" charset="0"/>
                <a:cs typeface="Arial" panose="020B0604020202020204" pitchFamily="34" charset="0"/>
              </a:defRPr>
            </a:lvl1pPr>
          </a:lstStyle>
          <a:p>
            <a:r>
              <a:rPr lang="en-US" i="1" dirty="0"/>
              <a:t>Improving the lives of 10 million older adults by 2020  </a:t>
            </a:r>
            <a:r>
              <a:rPr lang="en-US" b="1" i="1" dirty="0"/>
              <a:t>|</a:t>
            </a:r>
            <a:r>
              <a:rPr lang="en-US" i="1" dirty="0"/>
              <a:t>  </a:t>
            </a:r>
            <a:r>
              <a:rPr lang="en-US" dirty="0"/>
              <a:t>© 2019 National Council on Aging</a:t>
            </a:r>
          </a:p>
        </p:txBody>
      </p:sp>
      <p:sp>
        <p:nvSpPr>
          <p:cNvPr id="12" name="Slide Number Placeholder 12">
            <a:extLst>
              <a:ext uri="{FF2B5EF4-FFF2-40B4-BE49-F238E27FC236}">
                <a16:creationId xmlns:a16="http://schemas.microsoft.com/office/drawing/2014/main" id="{01EBCDCB-CA9E-4C4E-83AD-B26BF0AAB61B}"/>
              </a:ext>
            </a:extLst>
          </p:cNvPr>
          <p:cNvSpPr>
            <a:spLocks noGrp="1"/>
          </p:cNvSpPr>
          <p:nvPr>
            <p:ph type="sldNum" sz="quarter" idx="4"/>
          </p:nvPr>
        </p:nvSpPr>
        <p:spPr>
          <a:xfrm>
            <a:off x="8839200" y="7203864"/>
            <a:ext cx="1231423" cy="413808"/>
          </a:xfrm>
          <a:prstGeom prst="rect">
            <a:avLst/>
          </a:prstGeom>
        </p:spPr>
        <p:txBody>
          <a:bodyPr vert="horz" lIns="91440" tIns="45720" rIns="91440" bIns="45720" rtlCol="0" anchor="ctr"/>
          <a:lstStyle>
            <a:lvl1pPr algn="ctr">
              <a:defRPr sz="1760" b="1" i="0">
                <a:solidFill>
                  <a:srgbClr val="FFC000"/>
                </a:solidFill>
                <a:latin typeface="Arial" panose="020B0604020202020204" pitchFamily="34" charset="0"/>
                <a:cs typeface="Arial" panose="020B0604020202020204" pitchFamily="34" charset="0"/>
              </a:defRPr>
            </a:lvl1pPr>
          </a:lstStyle>
          <a:p>
            <a:fld id="{7407AE2B-5099-7E47-BBD9-B1DA69B8770E}" type="slidenum">
              <a:rPr lang="en-US" smtClean="0"/>
              <a:pPr/>
              <a:t>‹#›</a:t>
            </a:fld>
            <a:endParaRPr lang="en-US" dirty="0"/>
          </a:p>
        </p:txBody>
      </p:sp>
      <p:sp>
        <p:nvSpPr>
          <p:cNvPr id="4" name="Chart Placeholder 3">
            <a:extLst>
              <a:ext uri="{FF2B5EF4-FFF2-40B4-BE49-F238E27FC236}">
                <a16:creationId xmlns:a16="http://schemas.microsoft.com/office/drawing/2014/main" id="{6666A88B-C6F0-BC4D-9F12-CFAFCC610570}"/>
              </a:ext>
            </a:extLst>
          </p:cNvPr>
          <p:cNvSpPr>
            <a:spLocks noGrp="1"/>
          </p:cNvSpPr>
          <p:nvPr>
            <p:ph type="chart" sz="quarter" idx="11"/>
          </p:nvPr>
        </p:nvSpPr>
        <p:spPr>
          <a:xfrm>
            <a:off x="218662" y="253325"/>
            <a:ext cx="2646587" cy="4153289"/>
          </a:xfrm>
          <a:prstGeom prst="rect">
            <a:avLst/>
          </a:prstGeom>
          <a:solidFill>
            <a:schemeClr val="bg1">
              <a:lumMod val="65000"/>
            </a:schemeClr>
          </a:solidFill>
          <a:ln w="19050">
            <a:solidFill>
              <a:schemeClr val="bg1">
                <a:lumMod val="95000"/>
              </a:schemeClr>
            </a:solidFill>
          </a:ln>
        </p:spPr>
        <p:txBody>
          <a:bodyPr anchor="ctr"/>
          <a:lstStyle>
            <a:lvl1pPr algn="ctr">
              <a:defRPr b="0" i="0">
                <a:solidFill>
                  <a:schemeClr val="bg1"/>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515843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3C14F30-98EA-DB40-9F26-C6859977261E}"/>
              </a:ext>
            </a:extLst>
          </p:cNvPr>
          <p:cNvSpPr/>
          <p:nvPr userDrawn="1"/>
        </p:nvSpPr>
        <p:spPr>
          <a:xfrm>
            <a:off x="6664783" y="1"/>
            <a:ext cx="3393617" cy="67360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7"/>
          </a:p>
        </p:txBody>
      </p:sp>
      <p:pic>
        <p:nvPicPr>
          <p:cNvPr id="10" name="Picture 9">
            <a:extLst>
              <a:ext uri="{FF2B5EF4-FFF2-40B4-BE49-F238E27FC236}">
                <a16:creationId xmlns:a16="http://schemas.microsoft.com/office/drawing/2014/main" id="{1917377C-5F33-4E4E-BDDD-B0EA39242E2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4256" y="282112"/>
            <a:ext cx="6160770" cy="1784773"/>
          </a:xfrm>
          <a:prstGeom prst="rect">
            <a:avLst/>
          </a:prstGeom>
        </p:spPr>
      </p:pic>
      <p:sp>
        <p:nvSpPr>
          <p:cNvPr id="3" name="Content Placeholder 2">
            <a:extLst>
              <a:ext uri="{FF2B5EF4-FFF2-40B4-BE49-F238E27FC236}">
                <a16:creationId xmlns:a16="http://schemas.microsoft.com/office/drawing/2014/main" id="{A13EE4D2-0606-184C-84F2-461F4610851C}"/>
              </a:ext>
            </a:extLst>
          </p:cNvPr>
          <p:cNvSpPr>
            <a:spLocks noGrp="1"/>
          </p:cNvSpPr>
          <p:nvPr>
            <p:ph idx="1" hasCustomPrompt="1"/>
          </p:nvPr>
        </p:nvSpPr>
        <p:spPr>
          <a:xfrm>
            <a:off x="1028192" y="4099221"/>
            <a:ext cx="5386834" cy="2636859"/>
          </a:xfrm>
          <a:prstGeom prst="rect">
            <a:avLst/>
          </a:prstGeom>
        </p:spPr>
        <p:txBody>
          <a:bodyPr>
            <a:normAutofit/>
          </a:bodyPr>
          <a:lstStyle>
            <a:lvl1pPr marL="251460" indent="-251460" algn="l">
              <a:lnSpc>
                <a:spcPct val="100000"/>
              </a:lnSpc>
              <a:buClr>
                <a:srgbClr val="D55320"/>
              </a:buClr>
              <a:buFont typeface="+mj-lt"/>
              <a:buAutoNum type="arabicPeriod"/>
              <a:defRPr sz="1400" b="0" i="0">
                <a:latin typeface="Arial" panose="020B0604020202020204" pitchFamily="34" charset="0"/>
                <a:cs typeface="Arial" panose="020B0604020202020204" pitchFamily="34" charset="0"/>
              </a:defRPr>
            </a:lvl1pPr>
            <a:lvl2pPr marL="502920" indent="0" algn="l">
              <a:buFontTx/>
              <a:buNone/>
              <a:defRPr sz="1320" b="0" i="0">
                <a:latin typeface="Arial" panose="020B0604020202020204" pitchFamily="34" charset="0"/>
                <a:cs typeface="Arial" panose="020B0604020202020204" pitchFamily="34" charset="0"/>
              </a:defRPr>
            </a:lvl2pPr>
            <a:lvl3pPr marL="1005840" indent="0" algn="l">
              <a:buFontTx/>
              <a:buNone/>
              <a:defRPr sz="1320" b="0" i="0">
                <a:latin typeface="Arial" panose="020B0604020202020204" pitchFamily="34" charset="0"/>
                <a:cs typeface="Arial" panose="020B0604020202020204" pitchFamily="34" charset="0"/>
              </a:defRPr>
            </a:lvl3pPr>
            <a:lvl4pPr marL="1508760" indent="0" algn="l">
              <a:buFontTx/>
              <a:buNone/>
              <a:defRPr sz="1320" b="0" i="0">
                <a:latin typeface="Arial" panose="020B0604020202020204" pitchFamily="34" charset="0"/>
                <a:cs typeface="Arial" panose="020B0604020202020204" pitchFamily="34" charset="0"/>
              </a:defRPr>
            </a:lvl4pPr>
            <a:lvl5pPr marL="2011680" indent="0" algn="l">
              <a:buFontTx/>
              <a:buNone/>
              <a:defRPr sz="1320" b="0" i="0">
                <a:latin typeface="Arial" panose="020B0604020202020204" pitchFamily="34" charset="0"/>
                <a:cs typeface="Arial" panose="020B0604020202020204" pitchFamily="34" charset="0"/>
              </a:defRPr>
            </a:lvl5pPr>
          </a:lstStyle>
          <a:p>
            <a:pPr lvl="0"/>
            <a:r>
              <a:rPr lang="en-US" dirty="0"/>
              <a:t>Here you have a second list of items</a:t>
            </a:r>
          </a:p>
          <a:p>
            <a:pPr lvl="0"/>
            <a:r>
              <a:rPr lang="en-US" dirty="0"/>
              <a:t>And some text</a:t>
            </a:r>
          </a:p>
          <a:p>
            <a:pPr lvl="0"/>
            <a:r>
              <a:rPr lang="en-US" dirty="0"/>
              <a:t>But remember not to overload your slides with content</a:t>
            </a:r>
          </a:p>
          <a:p>
            <a:pPr lvl="0"/>
            <a:r>
              <a:rPr lang="en-US" dirty="0"/>
              <a:t>Your audience will listen to you or read the content, </a:t>
            </a:r>
            <a:br>
              <a:rPr lang="en-US" dirty="0"/>
            </a:br>
            <a:r>
              <a:rPr lang="en-US" dirty="0"/>
              <a:t>but won’t do both.</a:t>
            </a:r>
          </a:p>
        </p:txBody>
      </p:sp>
      <p:sp>
        <p:nvSpPr>
          <p:cNvPr id="7" name="Subtitle 2">
            <a:extLst>
              <a:ext uri="{FF2B5EF4-FFF2-40B4-BE49-F238E27FC236}">
                <a16:creationId xmlns:a16="http://schemas.microsoft.com/office/drawing/2014/main" id="{59307D1E-E59F-FD47-937F-DF9CCF31B8C7}"/>
              </a:ext>
            </a:extLst>
          </p:cNvPr>
          <p:cNvSpPr>
            <a:spLocks noGrp="1"/>
          </p:cNvSpPr>
          <p:nvPr>
            <p:ph type="subTitle" idx="10" hasCustomPrompt="1"/>
          </p:nvPr>
        </p:nvSpPr>
        <p:spPr>
          <a:xfrm>
            <a:off x="385011" y="433138"/>
            <a:ext cx="5871410" cy="1632306"/>
          </a:xfrm>
          <a:prstGeom prst="rect">
            <a:avLst/>
          </a:prstGeom>
        </p:spPr>
        <p:txBody>
          <a:bodyPr anchor="ctr">
            <a:normAutofit/>
          </a:bodyPr>
          <a:lstStyle>
            <a:lvl1pPr marL="0" indent="0" algn="ctr">
              <a:buNone/>
              <a:defRPr sz="3200" b="1" i="0">
                <a:solidFill>
                  <a:srgbClr val="203D89"/>
                </a:solidFill>
                <a:latin typeface="Arial" panose="020B0604020202020204" pitchFamily="34" charset="0"/>
                <a:cs typeface="Arial" panose="020B0604020202020204" pitchFamily="34" charset="0"/>
              </a:defRPr>
            </a:lvl1pPr>
            <a:lvl2pPr marL="502920" indent="0" algn="ctr">
              <a:buNone/>
              <a:defRPr sz="2200"/>
            </a:lvl2pPr>
            <a:lvl3pPr marL="1005840" indent="0" algn="ctr">
              <a:buNone/>
              <a:defRPr sz="1980"/>
            </a:lvl3pPr>
            <a:lvl4pPr marL="1508760" indent="0" algn="ctr">
              <a:buNone/>
              <a:defRPr sz="1760"/>
            </a:lvl4pPr>
            <a:lvl5pPr marL="2011680" indent="0" algn="ctr">
              <a:buNone/>
              <a:defRPr sz="1760"/>
            </a:lvl5pPr>
            <a:lvl6pPr marL="2514600" indent="0" algn="ctr">
              <a:buNone/>
              <a:defRPr sz="1760"/>
            </a:lvl6pPr>
            <a:lvl7pPr marL="3017520" indent="0" algn="ctr">
              <a:buNone/>
              <a:defRPr sz="1760"/>
            </a:lvl7pPr>
            <a:lvl8pPr marL="3520440" indent="0" algn="ctr">
              <a:buNone/>
              <a:defRPr sz="1760"/>
            </a:lvl8pPr>
            <a:lvl9pPr marL="4023360" indent="0" algn="ctr">
              <a:buNone/>
              <a:defRPr sz="1760"/>
            </a:lvl9pPr>
          </a:lstStyle>
          <a:p>
            <a:r>
              <a:rPr lang="en-US" dirty="0"/>
              <a:t>Click to edit Master </a:t>
            </a:r>
            <a:br>
              <a:rPr lang="en-US" dirty="0"/>
            </a:br>
            <a:r>
              <a:rPr lang="en-US" dirty="0"/>
              <a:t>subtitle style</a:t>
            </a:r>
          </a:p>
        </p:txBody>
      </p:sp>
      <p:sp>
        <p:nvSpPr>
          <p:cNvPr id="12" name="Content Placeholder 2">
            <a:extLst>
              <a:ext uri="{FF2B5EF4-FFF2-40B4-BE49-F238E27FC236}">
                <a16:creationId xmlns:a16="http://schemas.microsoft.com/office/drawing/2014/main" id="{7A841714-E81D-AA43-AFFC-8B03AFFFF219}"/>
              </a:ext>
            </a:extLst>
          </p:cNvPr>
          <p:cNvSpPr>
            <a:spLocks noGrp="1"/>
          </p:cNvSpPr>
          <p:nvPr>
            <p:ph idx="12" hasCustomPrompt="1"/>
          </p:nvPr>
        </p:nvSpPr>
        <p:spPr>
          <a:xfrm>
            <a:off x="385010" y="2302934"/>
            <a:ext cx="6030015" cy="1796287"/>
          </a:xfrm>
          <a:prstGeom prst="rect">
            <a:avLst/>
          </a:prstGeom>
        </p:spPr>
        <p:txBody>
          <a:bodyPr numCol="1">
            <a:normAutofit/>
          </a:bodyPr>
          <a:lstStyle>
            <a:lvl1pPr marL="0" indent="0" algn="l" defTabSz="201168">
              <a:lnSpc>
                <a:spcPct val="100000"/>
              </a:lnSpc>
              <a:spcBef>
                <a:spcPts val="0"/>
              </a:spcBef>
              <a:buClr>
                <a:srgbClr val="D55320"/>
              </a:buClr>
              <a:buFont typeface="Arial" panose="020B0604020202020204" pitchFamily="34" charset="0"/>
              <a:buNone/>
              <a:defRPr sz="1800" b="0" i="0" kern="0" baseline="0">
                <a:latin typeface="Arial" panose="020B0604020202020204" pitchFamily="34" charset="0"/>
                <a:cs typeface="Arial" panose="020B0604020202020204" pitchFamily="34" charset="0"/>
              </a:defRPr>
            </a:lvl1pPr>
            <a:lvl2pPr marL="502920" indent="0" algn="l">
              <a:buFontTx/>
              <a:buNone/>
              <a:defRPr sz="1320" b="0" i="0">
                <a:latin typeface="Arial" panose="020B0604020202020204" pitchFamily="34" charset="0"/>
                <a:cs typeface="Arial" panose="020B0604020202020204" pitchFamily="34" charset="0"/>
              </a:defRPr>
            </a:lvl2pPr>
            <a:lvl3pPr marL="1005840" indent="0" algn="l">
              <a:buFontTx/>
              <a:buNone/>
              <a:defRPr sz="1320" b="0" i="0">
                <a:latin typeface="Arial" panose="020B0604020202020204" pitchFamily="34" charset="0"/>
                <a:cs typeface="Arial" panose="020B0604020202020204" pitchFamily="34" charset="0"/>
              </a:defRPr>
            </a:lvl3pPr>
            <a:lvl4pPr marL="1508760" indent="0" algn="l">
              <a:buFontTx/>
              <a:buNone/>
              <a:defRPr sz="1320" b="0" i="0">
                <a:latin typeface="Arial" panose="020B0604020202020204" pitchFamily="34" charset="0"/>
                <a:cs typeface="Arial" panose="020B0604020202020204" pitchFamily="34" charset="0"/>
              </a:defRPr>
            </a:lvl4pPr>
            <a:lvl5pPr marL="2011680" indent="0" algn="l">
              <a:buFontTx/>
              <a:buNone/>
              <a:defRPr sz="1320" b="0" i="0">
                <a:latin typeface="Arial" panose="020B0604020202020204" pitchFamily="34" charset="0"/>
                <a:cs typeface="Arial" panose="020B0604020202020204" pitchFamily="34" charset="0"/>
              </a:defRPr>
            </a:lvl5pPr>
          </a:lstStyle>
          <a:p>
            <a:pPr lvl="0"/>
            <a:r>
              <a:rPr lang="en-US" dirty="0"/>
              <a:t>Here you have some text, but remember not to overload your slides with content</a:t>
            </a:r>
          </a:p>
          <a:p>
            <a:pPr lvl="0"/>
            <a:endParaRPr lang="en-US" dirty="0"/>
          </a:p>
          <a:p>
            <a:pPr lvl="0"/>
            <a:r>
              <a:rPr lang="en-US" dirty="0"/>
              <a:t>Your audience will listen to you or read the content, </a:t>
            </a:r>
          </a:p>
          <a:p>
            <a:pPr lvl="0"/>
            <a:r>
              <a:rPr lang="en-US" dirty="0"/>
              <a:t>but won’t do both.</a:t>
            </a:r>
          </a:p>
        </p:txBody>
      </p:sp>
      <p:sp>
        <p:nvSpPr>
          <p:cNvPr id="11" name="Footer Placeholder 10">
            <a:extLst>
              <a:ext uri="{FF2B5EF4-FFF2-40B4-BE49-F238E27FC236}">
                <a16:creationId xmlns:a16="http://schemas.microsoft.com/office/drawing/2014/main" id="{2AB1B0CB-21A3-224C-81AB-A9787C358E45}"/>
              </a:ext>
            </a:extLst>
          </p:cNvPr>
          <p:cNvSpPr>
            <a:spLocks noGrp="1"/>
          </p:cNvSpPr>
          <p:nvPr>
            <p:ph type="ftr" sz="quarter" idx="3"/>
          </p:nvPr>
        </p:nvSpPr>
        <p:spPr>
          <a:xfrm>
            <a:off x="1716505" y="7203864"/>
            <a:ext cx="7122695" cy="413808"/>
          </a:xfrm>
          <a:prstGeom prst="rect">
            <a:avLst/>
          </a:prstGeom>
        </p:spPr>
        <p:txBody>
          <a:bodyPr vert="horz" lIns="91440" tIns="45720" rIns="91440" bIns="45720" rtlCol="0" anchor="ctr"/>
          <a:lstStyle>
            <a:lvl1pPr algn="ctr">
              <a:defRPr sz="1100" b="0" i="0">
                <a:solidFill>
                  <a:schemeClr val="bg1"/>
                </a:solidFill>
                <a:latin typeface="Arial" panose="020B0604020202020204" pitchFamily="34" charset="0"/>
                <a:cs typeface="Arial" panose="020B0604020202020204" pitchFamily="34" charset="0"/>
              </a:defRPr>
            </a:lvl1pPr>
          </a:lstStyle>
          <a:p>
            <a:r>
              <a:rPr lang="en-US" i="1" dirty="0"/>
              <a:t>Improving the lives of 10 million older adults by 2020  </a:t>
            </a:r>
            <a:r>
              <a:rPr lang="en-US" b="1" i="1" dirty="0"/>
              <a:t>|</a:t>
            </a:r>
            <a:r>
              <a:rPr lang="en-US" i="1" dirty="0"/>
              <a:t>  </a:t>
            </a:r>
            <a:r>
              <a:rPr lang="en-US" dirty="0"/>
              <a:t>© 2019 National Council on Aging</a:t>
            </a:r>
          </a:p>
        </p:txBody>
      </p:sp>
      <p:sp>
        <p:nvSpPr>
          <p:cNvPr id="13" name="Slide Number Placeholder 12">
            <a:extLst>
              <a:ext uri="{FF2B5EF4-FFF2-40B4-BE49-F238E27FC236}">
                <a16:creationId xmlns:a16="http://schemas.microsoft.com/office/drawing/2014/main" id="{8236C550-DF6A-FC4D-9D22-EA68CA66AB41}"/>
              </a:ext>
            </a:extLst>
          </p:cNvPr>
          <p:cNvSpPr>
            <a:spLocks noGrp="1"/>
          </p:cNvSpPr>
          <p:nvPr>
            <p:ph type="sldNum" sz="quarter" idx="4"/>
          </p:nvPr>
        </p:nvSpPr>
        <p:spPr>
          <a:xfrm>
            <a:off x="8839200" y="7203864"/>
            <a:ext cx="1231423" cy="413808"/>
          </a:xfrm>
          <a:prstGeom prst="rect">
            <a:avLst/>
          </a:prstGeom>
        </p:spPr>
        <p:txBody>
          <a:bodyPr vert="horz" lIns="91440" tIns="45720" rIns="91440" bIns="45720" rtlCol="0" anchor="ctr"/>
          <a:lstStyle>
            <a:lvl1pPr algn="ctr">
              <a:defRPr sz="1760" b="1" i="0">
                <a:solidFill>
                  <a:srgbClr val="FFC000"/>
                </a:solidFill>
                <a:latin typeface="Arial" panose="020B0604020202020204" pitchFamily="34" charset="0"/>
                <a:cs typeface="Arial" panose="020B0604020202020204" pitchFamily="34" charset="0"/>
              </a:defRPr>
            </a:lvl1pPr>
          </a:lstStyle>
          <a:p>
            <a:fld id="{7407AE2B-5099-7E47-BBD9-B1DA69B8770E}" type="slidenum">
              <a:rPr lang="en-US" smtClean="0"/>
              <a:pPr/>
              <a:t>‹#›</a:t>
            </a:fld>
            <a:endParaRPr lang="en-US" dirty="0"/>
          </a:p>
        </p:txBody>
      </p:sp>
      <p:sp>
        <p:nvSpPr>
          <p:cNvPr id="8" name="Content Placeholder 7">
            <a:extLst>
              <a:ext uri="{FF2B5EF4-FFF2-40B4-BE49-F238E27FC236}">
                <a16:creationId xmlns:a16="http://schemas.microsoft.com/office/drawing/2014/main" id="{A3278F2D-788A-414F-8031-7FFFF2E773AC}"/>
              </a:ext>
            </a:extLst>
          </p:cNvPr>
          <p:cNvSpPr>
            <a:spLocks noGrp="1"/>
          </p:cNvSpPr>
          <p:nvPr>
            <p:ph sz="quarter" idx="13"/>
          </p:nvPr>
        </p:nvSpPr>
        <p:spPr>
          <a:xfrm>
            <a:off x="6909683" y="282112"/>
            <a:ext cx="2894460" cy="6188130"/>
          </a:xfrm>
          <a:prstGeom prst="rect">
            <a:avLst/>
          </a:prstGeom>
          <a:solidFill>
            <a:schemeClr val="tx1">
              <a:lumMod val="50000"/>
              <a:lumOff val="50000"/>
            </a:schemeClr>
          </a:solidFill>
          <a:ln w="15875">
            <a:solidFill>
              <a:schemeClr val="bg1"/>
            </a:solidFill>
          </a:ln>
        </p:spPr>
        <p:txBody>
          <a:bodyPr anchor="ctr"/>
          <a:lstStyle>
            <a:lvl1pPr algn="ctr">
              <a:defRPr>
                <a:solidFill>
                  <a:schemeClr val="bg1"/>
                </a:solidFill>
              </a:defRPr>
            </a:lvl1pPr>
          </a:lstStyle>
          <a:p>
            <a:pPr lvl="0"/>
            <a:endParaRPr lang="en-US" dirty="0"/>
          </a:p>
        </p:txBody>
      </p:sp>
    </p:spTree>
    <p:extLst>
      <p:ext uri="{BB962C8B-B14F-4D97-AF65-F5344CB8AC3E}">
        <p14:creationId xmlns:p14="http://schemas.microsoft.com/office/powerpoint/2010/main" val="35334555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B372A21-E0F6-1C4A-B698-ECD0D60F83A8}"/>
              </a:ext>
            </a:extLst>
          </p:cNvPr>
          <p:cNvSpPr txBox="1"/>
          <p:nvPr userDrawn="1"/>
        </p:nvSpPr>
        <p:spPr>
          <a:xfrm>
            <a:off x="3673502" y="395321"/>
            <a:ext cx="615651" cy="1717393"/>
          </a:xfrm>
          <a:prstGeom prst="rect">
            <a:avLst/>
          </a:prstGeom>
          <a:noFill/>
        </p:spPr>
        <p:txBody>
          <a:bodyPr wrap="square" rtlCol="0" anchor="t">
            <a:spAutoFit/>
          </a:bodyPr>
          <a:lstStyle/>
          <a:p>
            <a:pPr algn="r"/>
            <a:r>
              <a:rPr lang="en-US" sz="10560" b="1" i="0" dirty="0">
                <a:solidFill>
                  <a:srgbClr val="FFC000"/>
                </a:solidFill>
                <a:latin typeface="Adobe Garamond Pro" panose="02020502060506020403" pitchFamily="18" charset="77"/>
              </a:rPr>
              <a:t>{</a:t>
            </a:r>
            <a:endParaRPr lang="en-US" sz="10560" b="1" i="0" dirty="0">
              <a:solidFill>
                <a:srgbClr val="FFC000"/>
              </a:solidFill>
            </a:endParaRPr>
          </a:p>
        </p:txBody>
      </p:sp>
      <p:sp>
        <p:nvSpPr>
          <p:cNvPr id="7" name="TextBox 6">
            <a:extLst>
              <a:ext uri="{FF2B5EF4-FFF2-40B4-BE49-F238E27FC236}">
                <a16:creationId xmlns:a16="http://schemas.microsoft.com/office/drawing/2014/main" id="{245D203E-AD0B-E147-A883-369C5E25B700}"/>
              </a:ext>
            </a:extLst>
          </p:cNvPr>
          <p:cNvSpPr txBox="1"/>
          <p:nvPr userDrawn="1"/>
        </p:nvSpPr>
        <p:spPr>
          <a:xfrm>
            <a:off x="5431538" y="395321"/>
            <a:ext cx="682221" cy="1717393"/>
          </a:xfrm>
          <a:prstGeom prst="rect">
            <a:avLst/>
          </a:prstGeom>
          <a:noFill/>
        </p:spPr>
        <p:txBody>
          <a:bodyPr wrap="square" rtlCol="0" anchor="t">
            <a:spAutoFit/>
          </a:bodyPr>
          <a:lstStyle/>
          <a:p>
            <a:pPr algn="l"/>
            <a:r>
              <a:rPr lang="en-US" sz="10560" b="1" i="0" dirty="0">
                <a:solidFill>
                  <a:srgbClr val="FFC000"/>
                </a:solidFill>
                <a:latin typeface="Adobe Garamond Pro" panose="02020502060506020403" pitchFamily="18" charset="77"/>
              </a:rPr>
              <a:t>}</a:t>
            </a:r>
            <a:endParaRPr lang="en-US" sz="10560" b="1" i="0" dirty="0">
              <a:solidFill>
                <a:srgbClr val="FFC000"/>
              </a:solidFill>
            </a:endParaRPr>
          </a:p>
        </p:txBody>
      </p:sp>
      <p:sp>
        <p:nvSpPr>
          <p:cNvPr id="13" name="Rectangle 12">
            <a:extLst>
              <a:ext uri="{FF2B5EF4-FFF2-40B4-BE49-F238E27FC236}">
                <a16:creationId xmlns:a16="http://schemas.microsoft.com/office/drawing/2014/main" id="{4C2934AB-B0E1-4247-9E39-C63DEBC709F5}"/>
              </a:ext>
            </a:extLst>
          </p:cNvPr>
          <p:cNvSpPr/>
          <p:nvPr userDrawn="1"/>
        </p:nvSpPr>
        <p:spPr>
          <a:xfrm>
            <a:off x="1005840" y="1301158"/>
            <a:ext cx="8002016" cy="4962820"/>
          </a:xfrm>
          <a:prstGeom prst="rect">
            <a:avLst/>
          </a:prstGeom>
          <a:noFill/>
          <a:ln w="635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7">
              <a:solidFill>
                <a:srgbClr val="0048AA"/>
              </a:solidFill>
            </a:endParaRPr>
          </a:p>
        </p:txBody>
      </p:sp>
      <p:sp>
        <p:nvSpPr>
          <p:cNvPr id="11" name="Footer Placeholder 10">
            <a:extLst>
              <a:ext uri="{FF2B5EF4-FFF2-40B4-BE49-F238E27FC236}">
                <a16:creationId xmlns:a16="http://schemas.microsoft.com/office/drawing/2014/main" id="{04BF1EA4-CE51-9349-AAB8-E47921D6E002}"/>
              </a:ext>
            </a:extLst>
          </p:cNvPr>
          <p:cNvSpPr>
            <a:spLocks noGrp="1"/>
          </p:cNvSpPr>
          <p:nvPr>
            <p:ph type="ftr" sz="quarter" idx="3"/>
          </p:nvPr>
        </p:nvSpPr>
        <p:spPr>
          <a:xfrm>
            <a:off x="1732547" y="7203864"/>
            <a:ext cx="7085317" cy="413808"/>
          </a:xfrm>
          <a:prstGeom prst="rect">
            <a:avLst/>
          </a:prstGeom>
        </p:spPr>
        <p:txBody>
          <a:bodyPr vert="horz" lIns="91440" tIns="45720" rIns="91440" bIns="45720" rtlCol="0" anchor="ctr"/>
          <a:lstStyle>
            <a:lvl1pPr algn="ctr">
              <a:defRPr sz="1100" b="0" i="0">
                <a:solidFill>
                  <a:schemeClr val="bg1"/>
                </a:solidFill>
                <a:latin typeface="Arial" panose="020B0604020202020204" pitchFamily="34" charset="0"/>
                <a:cs typeface="Arial" panose="020B0604020202020204" pitchFamily="34" charset="0"/>
              </a:defRPr>
            </a:lvl1pPr>
          </a:lstStyle>
          <a:p>
            <a:r>
              <a:rPr lang="en-US" i="1" dirty="0"/>
              <a:t>Improving the lives of 10 million older adults by 2020  </a:t>
            </a:r>
            <a:r>
              <a:rPr lang="en-US" b="1" i="1" dirty="0"/>
              <a:t>|</a:t>
            </a:r>
            <a:r>
              <a:rPr lang="en-US" i="1" dirty="0"/>
              <a:t>  </a:t>
            </a:r>
            <a:r>
              <a:rPr lang="en-US" dirty="0"/>
              <a:t>© 2019 National Council on Aging</a:t>
            </a:r>
          </a:p>
        </p:txBody>
      </p:sp>
      <p:sp>
        <p:nvSpPr>
          <p:cNvPr id="12" name="Slide Number Placeholder 12">
            <a:extLst>
              <a:ext uri="{FF2B5EF4-FFF2-40B4-BE49-F238E27FC236}">
                <a16:creationId xmlns:a16="http://schemas.microsoft.com/office/drawing/2014/main" id="{050C4BE4-6D3C-3E4A-A3BA-D983794B08CC}"/>
              </a:ext>
            </a:extLst>
          </p:cNvPr>
          <p:cNvSpPr>
            <a:spLocks noGrp="1"/>
          </p:cNvSpPr>
          <p:nvPr>
            <p:ph type="sldNum" sz="quarter" idx="4"/>
          </p:nvPr>
        </p:nvSpPr>
        <p:spPr>
          <a:xfrm>
            <a:off x="8817864" y="7203864"/>
            <a:ext cx="1252759" cy="413808"/>
          </a:xfrm>
          <a:prstGeom prst="rect">
            <a:avLst/>
          </a:prstGeom>
        </p:spPr>
        <p:txBody>
          <a:bodyPr vert="horz" lIns="91440" tIns="45720" rIns="91440" bIns="45720" rtlCol="0" anchor="ctr"/>
          <a:lstStyle>
            <a:lvl1pPr algn="ctr">
              <a:defRPr sz="1760" b="1" i="0">
                <a:solidFill>
                  <a:srgbClr val="FFC000"/>
                </a:solidFill>
                <a:latin typeface="Arial" panose="020B0604020202020204" pitchFamily="34" charset="0"/>
                <a:cs typeface="Arial" panose="020B0604020202020204" pitchFamily="34" charset="0"/>
              </a:defRPr>
            </a:lvl1pPr>
          </a:lstStyle>
          <a:p>
            <a:fld id="{7407AE2B-5099-7E47-BBD9-B1DA69B8770E}" type="slidenum">
              <a:rPr lang="en-US" smtClean="0"/>
              <a:pPr/>
              <a:t>‹#›</a:t>
            </a:fld>
            <a:endParaRPr lang="en-US" dirty="0"/>
          </a:p>
        </p:txBody>
      </p:sp>
      <p:sp>
        <p:nvSpPr>
          <p:cNvPr id="3" name="Text Placeholder 2">
            <a:extLst>
              <a:ext uri="{FF2B5EF4-FFF2-40B4-BE49-F238E27FC236}">
                <a16:creationId xmlns:a16="http://schemas.microsoft.com/office/drawing/2014/main" id="{214642D2-EC25-F741-B326-3036018D8B6E}"/>
              </a:ext>
            </a:extLst>
          </p:cNvPr>
          <p:cNvSpPr>
            <a:spLocks noGrp="1"/>
          </p:cNvSpPr>
          <p:nvPr>
            <p:ph type="body" sz="quarter" idx="10" hasCustomPrompt="1"/>
          </p:nvPr>
        </p:nvSpPr>
        <p:spPr>
          <a:xfrm>
            <a:off x="1363473" y="2210816"/>
            <a:ext cx="7454391" cy="3684693"/>
          </a:xfrm>
          <a:prstGeom prst="rect">
            <a:avLst/>
          </a:prstGeom>
        </p:spPr>
        <p:txBody>
          <a:bodyPr/>
          <a:lstStyle>
            <a:lvl1pPr marL="0" marR="0" indent="0" algn="ctr" defTabSz="502920" rtl="0" eaLnBrk="1" fontAlgn="auto" latinLnBrk="0" hangingPunct="1">
              <a:lnSpc>
                <a:spcPct val="100000"/>
              </a:lnSpc>
              <a:spcBef>
                <a:spcPts val="0"/>
              </a:spcBef>
              <a:spcAft>
                <a:spcPts val="0"/>
              </a:spcAft>
              <a:buClrTx/>
              <a:buSzTx/>
              <a:buFontTx/>
              <a:buNone/>
              <a:tabLst/>
              <a:defRPr/>
            </a:lvl1pPr>
          </a:lstStyle>
          <a:p>
            <a:pPr marL="0" marR="0" lvl="0" indent="0" algn="ctr" defTabSz="502920" rtl="0" eaLnBrk="1" fontAlgn="auto" latinLnBrk="0" hangingPunct="1">
              <a:lnSpc>
                <a:spcPct val="100000"/>
              </a:lnSpc>
              <a:spcBef>
                <a:spcPts val="0"/>
              </a:spcBef>
              <a:spcAft>
                <a:spcPts val="0"/>
              </a:spcAft>
              <a:buClrTx/>
              <a:buSzTx/>
              <a:buFontTx/>
              <a:buNone/>
              <a:tabLst/>
              <a:defRPr/>
            </a:pPr>
            <a:r>
              <a:rPr lang="en-US" sz="2640" b="0" i="0" dirty="0">
                <a:latin typeface="Arial" panose="020B0604020202020204" pitchFamily="34" charset="0"/>
                <a:cs typeface="Arial" panose="020B0604020202020204" pitchFamily="34" charset="0"/>
              </a:rPr>
              <a:t>Insert your quotation here to start or </a:t>
            </a:r>
            <a:br>
              <a:rPr lang="en-US" sz="2640" b="0" i="0" dirty="0">
                <a:latin typeface="Arial" panose="020B0604020202020204" pitchFamily="34" charset="0"/>
                <a:cs typeface="Arial" panose="020B0604020202020204" pitchFamily="34" charset="0"/>
              </a:rPr>
            </a:br>
            <a:r>
              <a:rPr lang="en-US" sz="2640" b="0" i="0" dirty="0">
                <a:latin typeface="Arial" panose="020B0604020202020204" pitchFamily="34" charset="0"/>
                <a:cs typeface="Arial" panose="020B0604020202020204" pitchFamily="34" charset="0"/>
              </a:rPr>
              <a:t>to end your presentation</a:t>
            </a:r>
          </a:p>
          <a:p>
            <a:pPr marL="0" indent="0" algn="ctr">
              <a:buNone/>
            </a:pPr>
            <a:endParaRPr lang="en-US" sz="2640" i="1" dirty="0">
              <a:latin typeface="Adobe Garamond Pro" panose="02020502060506020403" pitchFamily="18" charset="77"/>
            </a:endParaRPr>
          </a:p>
          <a:p>
            <a:pPr marL="0" indent="0" algn="ctr">
              <a:buNone/>
            </a:pPr>
            <a:r>
              <a:rPr lang="en-US" sz="3080" i="1" dirty="0">
                <a:latin typeface="Adobe Garamond Pro" panose="02020502060506020403" pitchFamily="18" charset="77"/>
              </a:rPr>
              <a:t>“Quotations are commonly printed as a means </a:t>
            </a:r>
            <a:br>
              <a:rPr lang="en-US" sz="3080" i="1" dirty="0">
                <a:latin typeface="Adobe Garamond Pro" panose="02020502060506020403" pitchFamily="18" charset="77"/>
              </a:rPr>
            </a:br>
            <a:r>
              <a:rPr lang="en-US" sz="3080" i="1" dirty="0">
                <a:latin typeface="Adobe Garamond Pro" panose="02020502060506020403" pitchFamily="18" charset="77"/>
              </a:rPr>
              <a:t>of inspiration and to invoke philosophical </a:t>
            </a:r>
            <a:br>
              <a:rPr lang="en-US" sz="3080" i="1" dirty="0">
                <a:latin typeface="Adobe Garamond Pro" panose="02020502060506020403" pitchFamily="18" charset="77"/>
              </a:rPr>
            </a:br>
            <a:r>
              <a:rPr lang="en-US" sz="3080" i="1" dirty="0">
                <a:latin typeface="Adobe Garamond Pro" panose="02020502060506020403" pitchFamily="18" charset="77"/>
              </a:rPr>
              <a:t>thoughts from the reader.”</a:t>
            </a:r>
          </a:p>
        </p:txBody>
      </p:sp>
      <p:pic>
        <p:nvPicPr>
          <p:cNvPr id="14" name="Picture Placeholder 63">
            <a:extLst>
              <a:ext uri="{FF2B5EF4-FFF2-40B4-BE49-F238E27FC236}">
                <a16:creationId xmlns:a16="http://schemas.microsoft.com/office/drawing/2014/main" id="{DA44A024-7DFD-5549-86BB-F62642225CFC}"/>
              </a:ext>
            </a:extLst>
          </p:cNvPr>
          <p:cNvPicPr>
            <a:picLocks noChangeAspect="1"/>
          </p:cNvPicPr>
          <p:nvPr userDrawn="1"/>
        </p:nvPicPr>
        <p:blipFill rotWithShape="1">
          <a:blip r:embed="rId2" cstate="screen">
            <a:alphaModFix amt="50000"/>
            <a:extLst>
              <a:ext uri="{28A0092B-C50C-407E-A947-70E740481C1C}">
                <a14:useLocalDpi xmlns:a14="http://schemas.microsoft.com/office/drawing/2010/main"/>
              </a:ext>
            </a:extLst>
          </a:blip>
          <a:srcRect/>
          <a:stretch/>
        </p:blipFill>
        <p:spPr>
          <a:xfrm>
            <a:off x="4518505" y="547032"/>
            <a:ext cx="781834" cy="1627237"/>
          </a:xfrm>
          <a:prstGeom prst="rect">
            <a:avLst/>
          </a:prstGeom>
          <a:solidFill>
            <a:schemeClr val="bg1">
              <a:alpha val="42000"/>
            </a:schemeClr>
          </a:solidFill>
        </p:spPr>
      </p:pic>
    </p:spTree>
    <p:extLst>
      <p:ext uri="{BB962C8B-B14F-4D97-AF65-F5344CB8AC3E}">
        <p14:creationId xmlns:p14="http://schemas.microsoft.com/office/powerpoint/2010/main" val="3696170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13" Type="http://schemas.openxmlformats.org/officeDocument/2006/relationships/tags" Target="../tags/tag5.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ags" Target="../tags/tag4.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tags" Target="../tags/tag3.xml"/><Relationship Id="rId5" Type="http://schemas.openxmlformats.org/officeDocument/2006/relationships/slideLayout" Target="../slideLayouts/slideLayout14.xml"/><Relationship Id="rId10" Type="http://schemas.openxmlformats.org/officeDocument/2006/relationships/tags" Target="../tags/tag2.xml"/><Relationship Id="rId4" Type="http://schemas.openxmlformats.org/officeDocument/2006/relationships/slideLayout" Target="../slideLayouts/slideLayout13.xml"/><Relationship Id="rId9" Type="http://schemas.openxmlformats.org/officeDocument/2006/relationships/tags" Target="../tags/tag1.xml"/><Relationship Id="rId14" Type="http://schemas.openxmlformats.org/officeDocument/2006/relationships/image" Target="../media/image8.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theme" Target="../theme/theme3.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image" Target="../media/image13.png"/><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3820AD9-1A97-9C4A-8893-A2699A4F9DC7}"/>
              </a:ext>
            </a:extLst>
          </p:cNvPr>
          <p:cNvSpPr/>
          <p:nvPr userDrawn="1"/>
        </p:nvSpPr>
        <p:spPr>
          <a:xfrm>
            <a:off x="1738879" y="7203865"/>
            <a:ext cx="8319521" cy="568535"/>
          </a:xfrm>
          <a:prstGeom prst="rect">
            <a:avLst/>
          </a:prstGeom>
          <a:solidFill>
            <a:srgbClr val="203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48AA"/>
              </a:solidFill>
            </a:endParaRPr>
          </a:p>
        </p:txBody>
      </p:sp>
      <p:sp>
        <p:nvSpPr>
          <p:cNvPr id="2" name="Title Placeholder 1"/>
          <p:cNvSpPr>
            <a:spLocks noGrp="1"/>
          </p:cNvSpPr>
          <p:nvPr>
            <p:ph type="title"/>
          </p:nvPr>
        </p:nvSpPr>
        <p:spPr>
          <a:xfrm>
            <a:off x="417095" y="413810"/>
            <a:ext cx="9176078" cy="1502305"/>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17096" y="2069042"/>
            <a:ext cx="9176078" cy="45884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1738878" y="7203865"/>
            <a:ext cx="7132401" cy="568534"/>
          </a:xfrm>
          <a:prstGeom prst="rect">
            <a:avLst/>
          </a:prstGeom>
        </p:spPr>
        <p:txBody>
          <a:bodyPr vert="horz" lIns="91440" tIns="45720" rIns="91440" bIns="45720" rtlCol="0" anchor="ctr"/>
          <a:lstStyle>
            <a:lvl1pPr algn="ctr">
              <a:defRPr sz="900" b="0" i="0">
                <a:solidFill>
                  <a:srgbClr val="FFFFFF"/>
                </a:solidFill>
                <a:latin typeface="Helvetica" pitchFamily="2" charset="0"/>
              </a:defRPr>
            </a:lvl1pPr>
          </a:lstStyle>
          <a:p>
            <a:r>
              <a:rPr lang="en-US" dirty="0">
                <a:cs typeface="Arial" panose="020B0604020202020204" pitchFamily="34" charset="0"/>
              </a:rPr>
              <a:t>Improving the lives of 10 million older adults by 2020  |  © 2019 National Council on Aging</a:t>
            </a:r>
            <a:endParaRPr lang="en-US" dirty="0"/>
          </a:p>
        </p:txBody>
      </p:sp>
      <p:sp>
        <p:nvSpPr>
          <p:cNvPr id="6" name="Slide Number Placeholder 5"/>
          <p:cNvSpPr>
            <a:spLocks noGrp="1"/>
          </p:cNvSpPr>
          <p:nvPr>
            <p:ph type="sldNum" sz="quarter" idx="4"/>
          </p:nvPr>
        </p:nvSpPr>
        <p:spPr>
          <a:xfrm>
            <a:off x="8871284" y="7203864"/>
            <a:ext cx="1187116" cy="568533"/>
          </a:xfrm>
          <a:prstGeom prst="rect">
            <a:avLst/>
          </a:prstGeom>
        </p:spPr>
        <p:txBody>
          <a:bodyPr vert="horz" lIns="91440" tIns="45720" rIns="91440" bIns="45720" rtlCol="0" anchor="ctr"/>
          <a:lstStyle>
            <a:lvl1pPr algn="ctr">
              <a:defRPr sz="1200" b="1" i="0">
                <a:solidFill>
                  <a:schemeClr val="accent4"/>
                </a:solidFill>
                <a:latin typeface="Helvetica" pitchFamily="2" charset="0"/>
              </a:defRPr>
            </a:lvl1pPr>
          </a:lstStyle>
          <a:p>
            <a:fld id="{7407AE2B-5099-7E47-BBD9-B1DA69B8770E}" type="slidenum">
              <a:rPr lang="en-US" smtClean="0"/>
              <a:pPr/>
              <a:t>‹#›</a:t>
            </a:fld>
            <a:endParaRPr lang="en-US" dirty="0"/>
          </a:p>
        </p:txBody>
      </p:sp>
      <p:pic>
        <p:nvPicPr>
          <p:cNvPr id="8" name="Picture 7">
            <a:extLst>
              <a:ext uri="{FF2B5EF4-FFF2-40B4-BE49-F238E27FC236}">
                <a16:creationId xmlns:a16="http://schemas.microsoft.com/office/drawing/2014/main" id="{0EA02D48-84C2-A145-843D-D5869C888F8B}"/>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289559" y="7245664"/>
            <a:ext cx="1147039" cy="330209"/>
          </a:xfrm>
          <a:prstGeom prst="rect">
            <a:avLst/>
          </a:prstGeom>
        </p:spPr>
      </p:pic>
      <p:cxnSp>
        <p:nvCxnSpPr>
          <p:cNvPr id="15" name="Straight Connector 14">
            <a:extLst>
              <a:ext uri="{FF2B5EF4-FFF2-40B4-BE49-F238E27FC236}">
                <a16:creationId xmlns:a16="http://schemas.microsoft.com/office/drawing/2014/main" id="{51D786A7-8040-1042-9BF2-0F465FA9DA69}"/>
              </a:ext>
            </a:extLst>
          </p:cNvPr>
          <p:cNvCxnSpPr>
            <a:cxnSpLocks/>
          </p:cNvCxnSpPr>
          <p:nvPr userDrawn="1"/>
        </p:nvCxnSpPr>
        <p:spPr>
          <a:xfrm>
            <a:off x="8871279" y="7203865"/>
            <a:ext cx="5" cy="568535"/>
          </a:xfrm>
          <a:prstGeom prst="line">
            <a:avLst/>
          </a:prstGeom>
          <a:ln w="25400"/>
        </p:spPr>
        <p:style>
          <a:lnRef idx="1">
            <a:schemeClr val="accent4"/>
          </a:lnRef>
          <a:fillRef idx="0">
            <a:schemeClr val="accent4"/>
          </a:fillRef>
          <a:effectRef idx="0">
            <a:schemeClr val="accent4"/>
          </a:effectRef>
          <a:fontRef idx="minor">
            <a:schemeClr val="tx1"/>
          </a:fontRef>
        </p:style>
      </p:cxnSp>
      <p:cxnSp>
        <p:nvCxnSpPr>
          <p:cNvPr id="17" name="Straight Connector 16">
            <a:extLst>
              <a:ext uri="{FF2B5EF4-FFF2-40B4-BE49-F238E27FC236}">
                <a16:creationId xmlns:a16="http://schemas.microsoft.com/office/drawing/2014/main" id="{2A2C200A-58CE-1449-8BF3-509D183964E0}"/>
              </a:ext>
            </a:extLst>
          </p:cNvPr>
          <p:cNvCxnSpPr>
            <a:cxnSpLocks/>
          </p:cNvCxnSpPr>
          <p:nvPr userDrawn="1"/>
        </p:nvCxnSpPr>
        <p:spPr>
          <a:xfrm>
            <a:off x="1658668" y="7203864"/>
            <a:ext cx="0" cy="568536"/>
          </a:xfrm>
          <a:prstGeom prst="line">
            <a:avLst/>
          </a:prstGeom>
          <a:ln w="25400"/>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856528670"/>
      </p:ext>
    </p:extLst>
  </p:cSld>
  <p:clrMap bg1="lt1" tx1="dk1" bg2="lt2" tx2="dk2" accent1="accent1" accent2="accent2" accent3="accent3" accent4="accent4" accent5="accent5" accent6="accent6" hlink="hlink" folHlink="folHlink"/>
  <p:sldLayoutIdLst>
    <p:sldLayoutId id="2147483681" r:id="rId1"/>
    <p:sldLayoutId id="2147483687" r:id="rId2"/>
    <p:sldLayoutId id="2147483688" r:id="rId3"/>
    <p:sldLayoutId id="2147483691" r:id="rId4"/>
    <p:sldLayoutId id="2147483695" r:id="rId5"/>
    <p:sldLayoutId id="2147483690" r:id="rId6"/>
    <p:sldLayoutId id="2147483692" r:id="rId7"/>
    <p:sldLayoutId id="2147483693" r:id="rId8"/>
    <p:sldLayoutId id="2147483696" r:id="rId9"/>
  </p:sldLayoutIdLst>
  <p:hf hdr="0" dt="0"/>
  <p:txStyles>
    <p:titleStyle>
      <a:lvl1pPr algn="ctr" defTabSz="1005840" rtl="0" eaLnBrk="1" latinLnBrk="0" hangingPunct="1">
        <a:lnSpc>
          <a:spcPct val="90000"/>
        </a:lnSpc>
        <a:spcBef>
          <a:spcPct val="0"/>
        </a:spcBef>
        <a:buNone/>
        <a:defRPr sz="3600" b="1" i="0" kern="1200">
          <a:solidFill>
            <a:srgbClr val="203D89"/>
          </a:solidFill>
          <a:latin typeface="Helvetica" pitchFamily="2" charset="0"/>
          <a:ea typeface="+mj-ea"/>
          <a:cs typeface="+mj-cs"/>
        </a:defRPr>
      </a:lvl1pPr>
    </p:titleStyle>
    <p:bodyStyle>
      <a:lvl1pPr marL="251460" indent="-251460" algn="l" defTabSz="1005840" rtl="0" eaLnBrk="1" latinLnBrk="0" hangingPunct="1">
        <a:lnSpc>
          <a:spcPct val="90000"/>
        </a:lnSpc>
        <a:spcBef>
          <a:spcPts val="1100"/>
        </a:spcBef>
        <a:buFont typeface="Arial" panose="020B0604020202020204" pitchFamily="34" charset="0"/>
        <a:buChar char="•"/>
        <a:defRPr sz="2000" b="0" i="0" kern="1200">
          <a:solidFill>
            <a:schemeClr val="tx1"/>
          </a:solidFill>
          <a:latin typeface="Helvetica" pitchFamily="2" charset="0"/>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000" b="0" i="0" kern="1200">
          <a:solidFill>
            <a:schemeClr val="tx1"/>
          </a:solidFill>
          <a:latin typeface="Helvetica" pitchFamily="2" charset="0"/>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000" b="0" i="0" kern="1200">
          <a:solidFill>
            <a:schemeClr val="tx1"/>
          </a:solidFill>
          <a:latin typeface="Helvetica" pitchFamily="2" charset="0"/>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2000" b="0" i="0" kern="1200">
          <a:solidFill>
            <a:schemeClr val="tx1"/>
          </a:solidFill>
          <a:latin typeface="Helvetica" pitchFamily="2" charset="0"/>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2000" b="0" i="0" kern="1200">
          <a:solidFill>
            <a:schemeClr val="tx1"/>
          </a:solidFill>
          <a:latin typeface="Helvetica" pitchFamily="2" charset="0"/>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lang="en-US"/>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custDataLst>
              <p:tags r:id="rId9"/>
            </p:custDataLst>
          </p:nvPr>
        </p:nvSpPr>
        <p:spPr>
          <a:xfrm>
            <a:off x="502920" y="1813560"/>
            <a:ext cx="9052560" cy="512942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custDataLst>
              <p:tags r:id="rId10"/>
            </p:custDataLst>
          </p:nvPr>
        </p:nvSpPr>
        <p:spPr>
          <a:xfrm>
            <a:off x="502920" y="7203864"/>
            <a:ext cx="2346960" cy="413808"/>
          </a:xfrm>
          <a:prstGeom prst="rect">
            <a:avLst/>
          </a:prstGeom>
        </p:spPr>
        <p:txBody>
          <a:bodyPr vert="horz" lIns="91440" tIns="45720" rIns="91440" bIns="45720" rtlCol="0" anchor="ctr"/>
          <a:lstStyle>
            <a:lvl1pPr algn="l">
              <a:defRPr sz="1320" b="0" i="0" u="none">
                <a:solidFill>
                  <a:schemeClr val="tx1">
                    <a:tint val="75000"/>
                  </a:schemeClr>
                </a:solidFill>
              </a:defRPr>
            </a:lvl1pPr>
          </a:lstStyle>
          <a:p>
            <a:endParaRPr lang="en-US"/>
          </a:p>
        </p:txBody>
      </p:sp>
      <p:sp>
        <p:nvSpPr>
          <p:cNvPr id="5" name="Footer Placeholder 4"/>
          <p:cNvSpPr>
            <a:spLocks noGrp="1"/>
          </p:cNvSpPr>
          <p:nvPr>
            <p:ph type="ftr" sz="quarter" idx="3"/>
            <p:custDataLst>
              <p:tags r:id="rId11"/>
            </p:custDataLst>
          </p:nvPr>
        </p:nvSpPr>
        <p:spPr>
          <a:xfrm>
            <a:off x="3436620" y="7203864"/>
            <a:ext cx="3185160" cy="413808"/>
          </a:xfrm>
          <a:prstGeom prst="rect">
            <a:avLst/>
          </a:prstGeom>
        </p:spPr>
        <p:txBody>
          <a:bodyPr vert="horz" lIns="91440" tIns="45720" rIns="91440" bIns="45720" rtlCol="0" anchor="ctr"/>
          <a:lstStyle>
            <a:lvl1pPr algn="ctr">
              <a:defRPr sz="1320">
                <a:solidFill>
                  <a:schemeClr val="tx1">
                    <a:tint val="75000"/>
                  </a:schemeClr>
                </a:solidFill>
              </a:defRPr>
            </a:lvl1pPr>
          </a:lstStyle>
          <a:p>
            <a:endParaRPr lang="en-US"/>
          </a:p>
        </p:txBody>
      </p:sp>
      <p:sp>
        <p:nvSpPr>
          <p:cNvPr id="6" name="Slide Number Placeholder 5"/>
          <p:cNvSpPr>
            <a:spLocks noGrp="1"/>
          </p:cNvSpPr>
          <p:nvPr>
            <p:ph type="sldNum" sz="quarter" idx="4"/>
            <p:custDataLst>
              <p:tags r:id="rId12"/>
            </p:custDataLst>
          </p:nvPr>
        </p:nvSpPr>
        <p:spPr>
          <a:xfrm>
            <a:off x="7208520" y="7203864"/>
            <a:ext cx="2346960" cy="413808"/>
          </a:xfrm>
          <a:prstGeom prst="rect">
            <a:avLst/>
          </a:prstGeom>
        </p:spPr>
        <p:txBody>
          <a:bodyPr vert="horz" lIns="91440" tIns="45720" rIns="91440" bIns="45720" rtlCol="0" anchor="ctr"/>
          <a:lstStyle>
            <a:lvl1pPr algn="r">
              <a:defRPr sz="1320">
                <a:solidFill>
                  <a:schemeClr val="tx1">
                    <a:tint val="75000"/>
                  </a:schemeClr>
                </a:solidFill>
              </a:defRPr>
            </a:lvl1pPr>
          </a:lstStyle>
          <a:p>
            <a:fld id="{4644E8D2-7B02-485F-93C5-37007C93B652}" type="slidenum">
              <a:rPr lang="en-US" smtClean="0"/>
              <a:pPr/>
              <a:t>‹#›</a:t>
            </a:fld>
            <a:endParaRPr lang="en-US"/>
          </a:p>
        </p:txBody>
      </p:sp>
      <p:pic>
        <p:nvPicPr>
          <p:cNvPr id="8" name="Picture 3" descr="C:\Users\pdesai\AppData\Local\Temp\VMwareDnD\e6b1698f\Inside01banner-LG.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831" y="1"/>
            <a:ext cx="10057570" cy="1167491"/>
          </a:xfrm>
          <a:prstGeom prst="rect">
            <a:avLst/>
          </a:prstGeom>
          <a:noFill/>
          <a:extLst>
            <a:ext uri="{909E8E84-426E-40DD-AFC4-6F175D3DCCD1}">
              <a14:hiddenFill xmlns:a14="http://schemas.microsoft.com/office/drawing/2010/main">
                <a:solidFill>
                  <a:srgbClr val="FFFFFF"/>
                </a:solidFill>
              </a14:hiddenFill>
            </a:ext>
          </a:extLst>
        </p:spPr>
      </p:pic>
      <p:sp>
        <p:nvSpPr>
          <p:cNvPr id="9" name="Title Placeholder 1"/>
          <p:cNvSpPr>
            <a:spLocks noGrp="1"/>
          </p:cNvSpPr>
          <p:nvPr>
            <p:ph type="title"/>
            <p:custDataLst>
              <p:tags r:id="rId13"/>
            </p:custDataLst>
          </p:nvPr>
        </p:nvSpPr>
        <p:spPr>
          <a:xfrm>
            <a:off x="146685" y="8933"/>
            <a:ext cx="9408795" cy="768306"/>
          </a:xfrm>
          <a:prstGeom prst="rect">
            <a:avLst/>
          </a:prstGeom>
        </p:spPr>
        <p:txBody>
          <a:bodyPr vert="horz" lIns="0" tIns="0" rIns="0" bIns="0" rtlCol="0" anchor="ctr">
            <a:normAutofit/>
          </a:bodyPr>
          <a:lstStyle/>
          <a:p>
            <a:r>
              <a:rPr lang="en-US" dirty="0"/>
              <a:t>Click to edit Master title style</a:t>
            </a:r>
          </a:p>
        </p:txBody>
      </p:sp>
    </p:spTree>
    <p:extLst>
      <p:ext uri="{BB962C8B-B14F-4D97-AF65-F5344CB8AC3E}">
        <p14:creationId xmlns:p14="http://schemas.microsoft.com/office/powerpoint/2010/main" val="241600959"/>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Lst>
  <p:transition advClick="0"/>
  <p:hf hdr="0" ftr="0" dt="0"/>
  <p:txStyles>
    <p:titleStyle>
      <a:lvl1pPr algn="l" defTabSz="1005840" rtl="0" eaLnBrk="1" latinLnBrk="0" hangingPunct="1">
        <a:spcBef>
          <a:spcPct val="0"/>
        </a:spcBef>
        <a:buNone/>
        <a:defRPr sz="2640" b="0" i="0" u="none" kern="1200">
          <a:solidFill>
            <a:schemeClr val="bg1"/>
          </a:solidFill>
          <a:latin typeface="+mj-lt"/>
          <a:ea typeface="+mj-ea"/>
          <a:cs typeface="+mj-cs"/>
        </a:defRPr>
      </a:lvl1pPr>
    </p:titleStyle>
    <p:bodyStyle>
      <a:lvl1pPr marL="377190" indent="-377190" algn="l" defTabSz="1005840" rtl="0" eaLnBrk="1" latinLnBrk="0" hangingPunct="1">
        <a:spcBef>
          <a:spcPct val="20000"/>
        </a:spcBef>
        <a:buClr>
          <a:schemeClr val="tx2"/>
        </a:buClr>
        <a:buFont typeface="Symbol" pitchFamily="18" charset="2"/>
        <a:buChar char="·"/>
        <a:defRPr sz="1980" kern="1200">
          <a:solidFill>
            <a:schemeClr val="tx1"/>
          </a:solidFill>
          <a:latin typeface="+mn-lt"/>
          <a:ea typeface="+mn-ea"/>
          <a:cs typeface="+mn-cs"/>
        </a:defRPr>
      </a:lvl1pPr>
      <a:lvl2pPr marL="817245" indent="-314325" algn="l" defTabSz="1005840" rtl="0" eaLnBrk="1" latinLnBrk="0" hangingPunct="1">
        <a:spcBef>
          <a:spcPct val="20000"/>
        </a:spcBef>
        <a:buFont typeface="Arial" pitchFamily="34" charset="0"/>
        <a:buChar char="–"/>
        <a:defRPr sz="1760" kern="1200">
          <a:solidFill>
            <a:schemeClr val="tx1"/>
          </a:solidFill>
          <a:latin typeface="+mn-lt"/>
          <a:ea typeface="+mn-ea"/>
          <a:cs typeface="+mn-cs"/>
        </a:defRPr>
      </a:lvl2pPr>
      <a:lvl3pPr marL="1257300" indent="-251460" algn="l" defTabSz="1005840" rtl="0" eaLnBrk="1" latinLnBrk="0" hangingPunct="1">
        <a:spcBef>
          <a:spcPct val="20000"/>
        </a:spcBef>
        <a:buFont typeface="Arial" pitchFamily="34" charset="0"/>
        <a:buChar char="•"/>
        <a:defRPr sz="1540" kern="1200">
          <a:solidFill>
            <a:schemeClr val="tx1"/>
          </a:solidFill>
          <a:latin typeface="+mn-lt"/>
          <a:ea typeface="+mn-ea"/>
          <a:cs typeface="+mn-cs"/>
        </a:defRPr>
      </a:lvl3pPr>
      <a:lvl4pPr marL="1760220" indent="-251460" algn="l" defTabSz="1005840" rtl="0" eaLnBrk="1" latinLnBrk="0" hangingPunct="1">
        <a:spcBef>
          <a:spcPct val="20000"/>
        </a:spcBef>
        <a:buFont typeface="Arial" pitchFamily="34" charset="0"/>
        <a:buChar char="–"/>
        <a:defRPr sz="1540" kern="1200">
          <a:solidFill>
            <a:schemeClr val="tx1"/>
          </a:solidFill>
          <a:latin typeface="+mn-lt"/>
          <a:ea typeface="+mn-ea"/>
          <a:cs typeface="+mn-cs"/>
        </a:defRPr>
      </a:lvl4pPr>
      <a:lvl5pPr marL="2263140" indent="-251460" algn="l" defTabSz="1005840" rtl="0" eaLnBrk="1" latinLnBrk="0" hangingPunct="1">
        <a:spcBef>
          <a:spcPct val="20000"/>
        </a:spcBef>
        <a:buFont typeface="Arial" pitchFamily="34" charset="0"/>
        <a:buChar char="»"/>
        <a:defRPr sz="1540" kern="1200">
          <a:solidFill>
            <a:schemeClr val="tx1"/>
          </a:solidFill>
          <a:latin typeface="+mn-lt"/>
          <a:ea typeface="+mn-ea"/>
          <a:cs typeface="+mn-cs"/>
        </a:defRPr>
      </a:lvl5pPr>
      <a:lvl6pPr marL="276606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898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190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482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1" y="-1"/>
            <a:ext cx="10058402" cy="77724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1788" y="1"/>
            <a:ext cx="9944458" cy="77724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941666" y="700987"/>
            <a:ext cx="8172448" cy="1675713"/>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941665" y="2549418"/>
            <a:ext cx="8172449" cy="401394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151960" y="6667714"/>
            <a:ext cx="2263140" cy="413808"/>
          </a:xfrm>
          <a:prstGeom prst="rect">
            <a:avLst/>
          </a:prstGeom>
        </p:spPr>
        <p:txBody>
          <a:bodyPr vert="horz" lIns="91440" tIns="45720" rIns="91440" bIns="45720" rtlCol="0" anchor="ctr"/>
          <a:lstStyle>
            <a:lvl1pPr algn="r">
              <a:defRPr sz="866">
                <a:solidFill>
                  <a:schemeClr val="tx1">
                    <a:tint val="75000"/>
                  </a:schemeClr>
                </a:solidFill>
              </a:defRPr>
            </a:lvl1pPr>
          </a:lstStyle>
          <a:p>
            <a:fld id="{48A87A34-81AB-432B-8DAE-1953F412C126}" type="datetimeFigureOut">
              <a:rPr lang="en-US" dirty="0"/>
              <a:pPr/>
              <a:t>6/12/2019</a:t>
            </a:fld>
            <a:endParaRPr lang="en-US" dirty="0"/>
          </a:p>
        </p:txBody>
      </p:sp>
      <p:sp>
        <p:nvSpPr>
          <p:cNvPr id="5" name="Footer Placeholder 4"/>
          <p:cNvSpPr>
            <a:spLocks noGrp="1"/>
          </p:cNvSpPr>
          <p:nvPr>
            <p:ph type="ftr" sz="quarter" idx="3"/>
          </p:nvPr>
        </p:nvSpPr>
        <p:spPr>
          <a:xfrm>
            <a:off x="941664" y="6667712"/>
            <a:ext cx="5147430" cy="413808"/>
          </a:xfrm>
          <a:prstGeom prst="rect">
            <a:avLst/>
          </a:prstGeom>
        </p:spPr>
        <p:txBody>
          <a:bodyPr vert="horz" lIns="91440" tIns="45720" rIns="91440" bIns="45720" rtlCol="0" anchor="ctr"/>
          <a:lstStyle>
            <a:lvl1pPr algn="l">
              <a:defRPr sz="866"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477965" y="6667711"/>
            <a:ext cx="636148" cy="413808"/>
          </a:xfrm>
          <a:prstGeom prst="rect">
            <a:avLst/>
          </a:prstGeom>
        </p:spPr>
        <p:txBody>
          <a:bodyPr vert="horz" lIns="91440" tIns="45720" rIns="91440" bIns="45720" rtlCol="0" anchor="ctr"/>
          <a:lstStyle>
            <a:lvl1pPr algn="r">
              <a:defRPr sz="866">
                <a:solidFill>
                  <a:schemeClr val="tx1">
                    <a:tint val="75000"/>
                  </a:schemeClr>
                </a:solidFill>
              </a:defRPr>
            </a:lvl1pPr>
          </a:lstStyle>
          <a:p>
            <a:fld id="{6D22F896-40B5-4ADD-8801-0D06FADFA095}" type="slidenum">
              <a:rPr lang="en-US" dirty="0"/>
              <a:pPr/>
              <a:t>‹#›</a:t>
            </a:fld>
            <a:endParaRPr lang="en-US" dirty="0"/>
          </a:p>
        </p:txBody>
      </p:sp>
    </p:spTree>
    <p:extLst>
      <p:ext uri="{BB962C8B-B14F-4D97-AF65-F5344CB8AC3E}">
        <p14:creationId xmlns:p14="http://schemas.microsoft.com/office/powerpoint/2010/main" val="3189829504"/>
      </p:ext>
    </p:extLst>
  </p:cSld>
  <p:clrMap bg1="dk1" tx1="lt1" bg2="dk2" tx2="lt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Lst>
  <p:txStyles>
    <p:titleStyle>
      <a:lvl1pPr algn="l" defTabSz="754380" rtl="0" eaLnBrk="1" latinLnBrk="0" hangingPunct="1">
        <a:lnSpc>
          <a:spcPct val="90000"/>
        </a:lnSpc>
        <a:spcBef>
          <a:spcPct val="0"/>
        </a:spcBef>
        <a:buNone/>
        <a:defRPr sz="2970" kern="1200" cap="all" baseline="0">
          <a:solidFill>
            <a:schemeClr val="tx1"/>
          </a:solidFill>
          <a:latin typeface="+mj-lt"/>
          <a:ea typeface="+mj-ea"/>
          <a:cs typeface="+mj-cs"/>
        </a:defRPr>
      </a:lvl1pPr>
    </p:titleStyle>
    <p:bodyStyle>
      <a:lvl1pPr marL="188595" indent="-188595" algn="l" defTabSz="754380" rtl="0" eaLnBrk="1" latinLnBrk="0" hangingPunct="1">
        <a:lnSpc>
          <a:spcPct val="120000"/>
        </a:lnSpc>
        <a:spcBef>
          <a:spcPts val="825"/>
        </a:spcBef>
        <a:buSzPct val="125000"/>
        <a:buFont typeface="Arial" panose="020B0604020202020204" pitchFamily="34" charset="0"/>
        <a:buChar char="•"/>
        <a:defRPr sz="1980" kern="1200">
          <a:solidFill>
            <a:schemeClr val="tx1"/>
          </a:solidFill>
          <a:latin typeface="+mn-lt"/>
          <a:ea typeface="+mn-ea"/>
          <a:cs typeface="+mn-cs"/>
        </a:defRPr>
      </a:lvl1pPr>
      <a:lvl2pPr marL="565785" indent="-188595" algn="l" defTabSz="754380" rtl="0" eaLnBrk="1" latinLnBrk="0" hangingPunct="1">
        <a:lnSpc>
          <a:spcPct val="120000"/>
        </a:lnSpc>
        <a:spcBef>
          <a:spcPts val="413"/>
        </a:spcBef>
        <a:buSzPct val="125000"/>
        <a:buFont typeface="Arial" panose="020B0604020202020204" pitchFamily="34" charset="0"/>
        <a:buChar char="•"/>
        <a:defRPr sz="1650" kern="1200">
          <a:solidFill>
            <a:schemeClr val="tx1"/>
          </a:solidFill>
          <a:latin typeface="+mn-lt"/>
          <a:ea typeface="+mn-ea"/>
          <a:cs typeface="+mn-cs"/>
        </a:defRPr>
      </a:lvl2pPr>
      <a:lvl3pPr marL="942975" indent="-188595" algn="l" defTabSz="754380" rtl="0" eaLnBrk="1" latinLnBrk="0" hangingPunct="1">
        <a:lnSpc>
          <a:spcPct val="120000"/>
        </a:lnSpc>
        <a:spcBef>
          <a:spcPts val="413"/>
        </a:spcBef>
        <a:buSzPct val="125000"/>
        <a:buFont typeface="Arial" panose="020B0604020202020204" pitchFamily="34" charset="0"/>
        <a:buChar char="•"/>
        <a:defRPr sz="1485" kern="1200">
          <a:solidFill>
            <a:schemeClr val="tx1"/>
          </a:solidFill>
          <a:latin typeface="+mn-lt"/>
          <a:ea typeface="+mn-ea"/>
          <a:cs typeface="+mn-cs"/>
        </a:defRPr>
      </a:lvl3pPr>
      <a:lvl4pPr marL="1320165" indent="-188595" algn="l" defTabSz="754380" rtl="0" eaLnBrk="1" latinLnBrk="0" hangingPunct="1">
        <a:lnSpc>
          <a:spcPct val="120000"/>
        </a:lnSpc>
        <a:spcBef>
          <a:spcPts val="413"/>
        </a:spcBef>
        <a:buSzPct val="125000"/>
        <a:buFont typeface="Arial" panose="020B0604020202020204" pitchFamily="34" charset="0"/>
        <a:buChar char="•"/>
        <a:defRPr sz="1320" kern="1200">
          <a:solidFill>
            <a:schemeClr val="tx1"/>
          </a:solidFill>
          <a:latin typeface="+mn-lt"/>
          <a:ea typeface="+mn-ea"/>
          <a:cs typeface="+mn-cs"/>
        </a:defRPr>
      </a:lvl4pPr>
      <a:lvl5pPr marL="1697355" indent="-188595" algn="l" defTabSz="754380" rtl="0" eaLnBrk="1" latinLnBrk="0" hangingPunct="1">
        <a:lnSpc>
          <a:spcPct val="120000"/>
        </a:lnSpc>
        <a:spcBef>
          <a:spcPts val="413"/>
        </a:spcBef>
        <a:buSzPct val="125000"/>
        <a:buFont typeface="Arial" panose="020B0604020202020204" pitchFamily="34" charset="0"/>
        <a:buChar char="•"/>
        <a:defRPr sz="1320" kern="1200">
          <a:solidFill>
            <a:schemeClr val="tx1"/>
          </a:solidFill>
          <a:latin typeface="+mn-lt"/>
          <a:ea typeface="+mn-ea"/>
          <a:cs typeface="+mn-cs"/>
        </a:defRPr>
      </a:lvl5pPr>
      <a:lvl6pPr marL="2074545" indent="-188595" algn="l" defTabSz="754380" rtl="0" eaLnBrk="1" latinLnBrk="0" hangingPunct="1">
        <a:lnSpc>
          <a:spcPct val="120000"/>
        </a:lnSpc>
        <a:spcBef>
          <a:spcPts val="413"/>
        </a:spcBef>
        <a:buSzPct val="125000"/>
        <a:buFont typeface="Arial" panose="020B0604020202020204" pitchFamily="34" charset="0"/>
        <a:buChar char="•"/>
        <a:defRPr sz="1155" kern="1200">
          <a:solidFill>
            <a:schemeClr val="tx1"/>
          </a:solidFill>
          <a:latin typeface="+mn-lt"/>
          <a:ea typeface="+mn-ea"/>
          <a:cs typeface="+mn-cs"/>
        </a:defRPr>
      </a:lvl6pPr>
      <a:lvl7pPr marL="2451735" indent="-188595" algn="l" defTabSz="754380" rtl="0" eaLnBrk="1" latinLnBrk="0" hangingPunct="1">
        <a:lnSpc>
          <a:spcPct val="120000"/>
        </a:lnSpc>
        <a:spcBef>
          <a:spcPts val="413"/>
        </a:spcBef>
        <a:buSzPct val="125000"/>
        <a:buFont typeface="Arial" panose="020B0604020202020204" pitchFamily="34" charset="0"/>
        <a:buChar char="•"/>
        <a:defRPr sz="1155" kern="1200">
          <a:solidFill>
            <a:schemeClr val="tx1"/>
          </a:solidFill>
          <a:latin typeface="+mn-lt"/>
          <a:ea typeface="+mn-ea"/>
          <a:cs typeface="+mn-cs"/>
        </a:defRPr>
      </a:lvl7pPr>
      <a:lvl8pPr marL="2828925" indent="-188595" algn="l" defTabSz="754380" rtl="0" eaLnBrk="1" latinLnBrk="0" hangingPunct="1">
        <a:lnSpc>
          <a:spcPct val="120000"/>
        </a:lnSpc>
        <a:spcBef>
          <a:spcPts val="413"/>
        </a:spcBef>
        <a:buSzPct val="125000"/>
        <a:buFont typeface="Arial" panose="020B0604020202020204" pitchFamily="34" charset="0"/>
        <a:buChar char="•"/>
        <a:defRPr sz="1155" kern="1200">
          <a:solidFill>
            <a:schemeClr val="tx1"/>
          </a:solidFill>
          <a:latin typeface="+mn-lt"/>
          <a:ea typeface="+mn-ea"/>
          <a:cs typeface="+mn-cs"/>
        </a:defRPr>
      </a:lvl8pPr>
      <a:lvl9pPr marL="3206115" indent="-188595" algn="l" defTabSz="754380" rtl="0" eaLnBrk="1" latinLnBrk="0" hangingPunct="1">
        <a:lnSpc>
          <a:spcPct val="120000"/>
        </a:lnSpc>
        <a:spcBef>
          <a:spcPts val="413"/>
        </a:spcBef>
        <a:buSzPct val="125000"/>
        <a:buFont typeface="Arial" panose="020B0604020202020204" pitchFamily="34" charset="0"/>
        <a:buChar char="•"/>
        <a:defRPr sz="1155" kern="1200">
          <a:solidFill>
            <a:schemeClr val="tx1"/>
          </a:solidFill>
          <a:latin typeface="+mn-lt"/>
          <a:ea typeface="+mn-ea"/>
          <a:cs typeface="+mn-cs"/>
        </a:defRPr>
      </a:lvl9pPr>
    </p:bodyStyle>
    <p:otherStyle>
      <a:defPPr>
        <a:defRPr lang="en-US"/>
      </a:defPPr>
      <a:lvl1pPr marL="0" algn="l" defTabSz="754380" rtl="0" eaLnBrk="1" latinLnBrk="0" hangingPunct="1">
        <a:defRPr sz="1485" kern="1200">
          <a:solidFill>
            <a:schemeClr val="tx1"/>
          </a:solidFill>
          <a:latin typeface="+mn-lt"/>
          <a:ea typeface="+mn-ea"/>
          <a:cs typeface="+mn-cs"/>
        </a:defRPr>
      </a:lvl1pPr>
      <a:lvl2pPr marL="377190" algn="l" defTabSz="754380" rtl="0" eaLnBrk="1" latinLnBrk="0" hangingPunct="1">
        <a:defRPr sz="1485" kern="1200">
          <a:solidFill>
            <a:schemeClr val="tx1"/>
          </a:solidFill>
          <a:latin typeface="+mn-lt"/>
          <a:ea typeface="+mn-ea"/>
          <a:cs typeface="+mn-cs"/>
        </a:defRPr>
      </a:lvl2pPr>
      <a:lvl3pPr marL="754380" algn="l" defTabSz="754380" rtl="0" eaLnBrk="1" latinLnBrk="0" hangingPunct="1">
        <a:defRPr sz="1485" kern="1200">
          <a:solidFill>
            <a:schemeClr val="tx1"/>
          </a:solidFill>
          <a:latin typeface="+mn-lt"/>
          <a:ea typeface="+mn-ea"/>
          <a:cs typeface="+mn-cs"/>
        </a:defRPr>
      </a:lvl3pPr>
      <a:lvl4pPr marL="1131570" algn="l" defTabSz="754380" rtl="0" eaLnBrk="1" latinLnBrk="0" hangingPunct="1">
        <a:defRPr sz="1485" kern="1200">
          <a:solidFill>
            <a:schemeClr val="tx1"/>
          </a:solidFill>
          <a:latin typeface="+mn-lt"/>
          <a:ea typeface="+mn-ea"/>
          <a:cs typeface="+mn-cs"/>
        </a:defRPr>
      </a:lvl4pPr>
      <a:lvl5pPr marL="1508760" algn="l" defTabSz="754380" rtl="0" eaLnBrk="1" latinLnBrk="0" hangingPunct="1">
        <a:defRPr sz="1485" kern="1200">
          <a:solidFill>
            <a:schemeClr val="tx1"/>
          </a:solidFill>
          <a:latin typeface="+mn-lt"/>
          <a:ea typeface="+mn-ea"/>
          <a:cs typeface="+mn-cs"/>
        </a:defRPr>
      </a:lvl5pPr>
      <a:lvl6pPr marL="1885950" algn="l" defTabSz="754380" rtl="0" eaLnBrk="1" latinLnBrk="0" hangingPunct="1">
        <a:defRPr sz="1485" kern="1200">
          <a:solidFill>
            <a:schemeClr val="tx1"/>
          </a:solidFill>
          <a:latin typeface="+mn-lt"/>
          <a:ea typeface="+mn-ea"/>
          <a:cs typeface="+mn-cs"/>
        </a:defRPr>
      </a:lvl6pPr>
      <a:lvl7pPr marL="2263140" algn="l" defTabSz="754380" rtl="0" eaLnBrk="1" latinLnBrk="0" hangingPunct="1">
        <a:defRPr sz="1485" kern="1200">
          <a:solidFill>
            <a:schemeClr val="tx1"/>
          </a:solidFill>
          <a:latin typeface="+mn-lt"/>
          <a:ea typeface="+mn-ea"/>
          <a:cs typeface="+mn-cs"/>
        </a:defRPr>
      </a:lvl7pPr>
      <a:lvl8pPr marL="2640330" algn="l" defTabSz="754380" rtl="0" eaLnBrk="1" latinLnBrk="0" hangingPunct="1">
        <a:defRPr sz="1485" kern="1200">
          <a:solidFill>
            <a:schemeClr val="tx1"/>
          </a:solidFill>
          <a:latin typeface="+mn-lt"/>
          <a:ea typeface="+mn-ea"/>
          <a:cs typeface="+mn-cs"/>
        </a:defRPr>
      </a:lvl8pPr>
      <a:lvl9pPr marL="3017520" algn="l" defTabSz="754380" rtl="0" eaLnBrk="1" latinLnBrk="0" hangingPunct="1">
        <a:defRPr sz="148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50224"/>
            <a:ext cx="10058400" cy="2590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7"/>
          </a:p>
        </p:txBody>
      </p:sp>
      <p:sp>
        <p:nvSpPr>
          <p:cNvPr id="2" name="Title Placeholder 1"/>
          <p:cNvSpPr>
            <a:spLocks noGrp="1"/>
          </p:cNvSpPr>
          <p:nvPr>
            <p:ph type="title"/>
          </p:nvPr>
        </p:nvSpPr>
        <p:spPr>
          <a:xfrm>
            <a:off x="502920" y="604520"/>
            <a:ext cx="9052560" cy="112268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02920" y="1813560"/>
            <a:ext cx="9052560" cy="55270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10058400" cy="414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7"/>
          </a:p>
        </p:txBody>
      </p:sp>
      <p:sp>
        <p:nvSpPr>
          <p:cNvPr id="4" name="Date Placeholder 3"/>
          <p:cNvSpPr>
            <a:spLocks noGrp="1"/>
          </p:cNvSpPr>
          <p:nvPr>
            <p:ph type="dt" sz="half" idx="2"/>
          </p:nvPr>
        </p:nvSpPr>
        <p:spPr>
          <a:xfrm>
            <a:off x="502920" y="20727"/>
            <a:ext cx="3185160" cy="373075"/>
          </a:xfrm>
          <a:prstGeom prst="rect">
            <a:avLst/>
          </a:prstGeom>
        </p:spPr>
        <p:txBody>
          <a:bodyPr vert="horz" lIns="91440" tIns="45720" rIns="91440" bIns="45720" rtlCol="0" anchor="ctr"/>
          <a:lstStyle>
            <a:lvl1pPr algn="l">
              <a:defRPr sz="1320">
                <a:solidFill>
                  <a:srgbClr val="FFFFFF"/>
                </a:solidFill>
              </a:defRPr>
            </a:lvl1pPr>
          </a:lstStyle>
          <a:p>
            <a:fld id="{A8C454A7-6DA0-4AAF-A80B-1FB22F308AD3}" type="datetimeFigureOut">
              <a:rPr lang="en-US" smtClean="0"/>
              <a:t>6/12/2019</a:t>
            </a:fld>
            <a:endParaRPr lang="en-US"/>
          </a:p>
        </p:txBody>
      </p:sp>
      <p:sp>
        <p:nvSpPr>
          <p:cNvPr id="5" name="Footer Placeholder 4"/>
          <p:cNvSpPr>
            <a:spLocks noGrp="1"/>
          </p:cNvSpPr>
          <p:nvPr>
            <p:ph type="ftr" sz="quarter" idx="3"/>
          </p:nvPr>
        </p:nvSpPr>
        <p:spPr>
          <a:xfrm>
            <a:off x="3771900" y="20727"/>
            <a:ext cx="4526280" cy="373075"/>
          </a:xfrm>
          <a:prstGeom prst="rect">
            <a:avLst/>
          </a:prstGeom>
        </p:spPr>
        <p:txBody>
          <a:bodyPr vert="horz" lIns="91440" tIns="45720" rIns="91440" bIns="45720" rtlCol="0" anchor="ctr"/>
          <a:lstStyle>
            <a:lvl1pPr algn="ctr">
              <a:defRPr sz="1320">
                <a:solidFill>
                  <a:srgbClr val="FFFFFF"/>
                </a:solidFill>
              </a:defRPr>
            </a:lvl1pPr>
          </a:lstStyle>
          <a:p>
            <a:endParaRPr lang="en-US"/>
          </a:p>
        </p:txBody>
      </p:sp>
      <p:sp>
        <p:nvSpPr>
          <p:cNvPr id="6" name="Slide Number Placeholder 5"/>
          <p:cNvSpPr>
            <a:spLocks noGrp="1"/>
          </p:cNvSpPr>
          <p:nvPr>
            <p:ph type="sldNum" sz="quarter" idx="4"/>
          </p:nvPr>
        </p:nvSpPr>
        <p:spPr>
          <a:xfrm>
            <a:off x="8382000" y="20727"/>
            <a:ext cx="1173480" cy="373075"/>
          </a:xfrm>
          <a:prstGeom prst="rect">
            <a:avLst/>
          </a:prstGeom>
        </p:spPr>
        <p:txBody>
          <a:bodyPr vert="horz" lIns="91440" tIns="45720" rIns="91440" bIns="45720" rtlCol="0" anchor="ctr"/>
          <a:lstStyle>
            <a:lvl1pPr algn="l">
              <a:defRPr sz="1540" b="1">
                <a:solidFill>
                  <a:srgbClr val="FFFFFF"/>
                </a:solidFill>
              </a:defRPr>
            </a:lvl1pPr>
          </a:lstStyle>
          <a:p>
            <a:fld id="{A0878A49-9D36-4A3E-94F7-C36050C82E73}" type="slidenum">
              <a:rPr lang="en-US" smtClean="0"/>
              <a:t>‹#›</a:t>
            </a:fld>
            <a:endParaRPr lang="en-US"/>
          </a:p>
        </p:txBody>
      </p:sp>
    </p:spTree>
    <p:extLst>
      <p:ext uri="{BB962C8B-B14F-4D97-AF65-F5344CB8AC3E}">
        <p14:creationId xmlns:p14="http://schemas.microsoft.com/office/powerpoint/2010/main" val="1657166433"/>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xStyles>
    <p:titleStyle>
      <a:lvl1pPr algn="l" defTabSz="1005840" rtl="0" eaLnBrk="1" latinLnBrk="0" hangingPunct="1">
        <a:spcBef>
          <a:spcPct val="0"/>
        </a:spcBef>
        <a:buNone/>
        <a:defRPr sz="4400" kern="1200" spc="-110" baseline="0">
          <a:solidFill>
            <a:schemeClr val="tx2"/>
          </a:solidFill>
          <a:latin typeface="+mj-lt"/>
          <a:ea typeface="+mj-ea"/>
          <a:cs typeface="+mj-cs"/>
        </a:defRPr>
      </a:lvl1pPr>
    </p:titleStyle>
    <p:bodyStyle>
      <a:lvl1pPr marL="201168" indent="-201168" algn="l" defTabSz="1005840" rtl="0" eaLnBrk="1" latinLnBrk="0" hangingPunct="1">
        <a:spcBef>
          <a:spcPct val="20000"/>
        </a:spcBef>
        <a:buClr>
          <a:schemeClr val="accent1"/>
        </a:buClr>
        <a:buSzPct val="85000"/>
        <a:buFont typeface="Arial" pitchFamily="34" charset="0"/>
        <a:buChar char="•"/>
        <a:defRPr sz="2640" kern="1200">
          <a:solidFill>
            <a:schemeClr val="tx1"/>
          </a:solidFill>
          <a:latin typeface="+mn-lt"/>
          <a:ea typeface="+mn-ea"/>
          <a:cs typeface="+mn-cs"/>
        </a:defRPr>
      </a:lvl1pPr>
      <a:lvl2pPr marL="502920" indent="-201168" algn="l" defTabSz="1005840" rtl="0" eaLnBrk="1" latinLnBrk="0" hangingPunct="1">
        <a:spcBef>
          <a:spcPct val="20000"/>
        </a:spcBef>
        <a:buClr>
          <a:schemeClr val="accent1"/>
        </a:buClr>
        <a:buSzPct val="85000"/>
        <a:buFont typeface="Arial" pitchFamily="34" charset="0"/>
        <a:buChar char="•"/>
        <a:defRPr sz="2200" kern="1200">
          <a:solidFill>
            <a:schemeClr val="tx1"/>
          </a:solidFill>
          <a:latin typeface="+mn-lt"/>
          <a:ea typeface="+mn-ea"/>
          <a:cs typeface="+mn-cs"/>
        </a:defRPr>
      </a:lvl2pPr>
      <a:lvl3pPr marL="804672" indent="-201168" algn="l" defTabSz="1005840" rtl="0" eaLnBrk="1" latinLnBrk="0" hangingPunct="1">
        <a:spcBef>
          <a:spcPct val="20000"/>
        </a:spcBef>
        <a:buClr>
          <a:schemeClr val="accent1"/>
        </a:buClr>
        <a:buSzPct val="90000"/>
        <a:buFont typeface="Arial" pitchFamily="34" charset="0"/>
        <a:buChar char="•"/>
        <a:defRPr sz="1980" kern="1200">
          <a:solidFill>
            <a:schemeClr val="tx1"/>
          </a:solidFill>
          <a:latin typeface="+mn-lt"/>
          <a:ea typeface="+mn-ea"/>
          <a:cs typeface="+mn-cs"/>
        </a:defRPr>
      </a:lvl3pPr>
      <a:lvl4pPr marL="1106424" indent="-201168" algn="l" defTabSz="1005840" rtl="0" eaLnBrk="1" latinLnBrk="0" hangingPunct="1">
        <a:spcBef>
          <a:spcPct val="20000"/>
        </a:spcBef>
        <a:buClr>
          <a:schemeClr val="accent1"/>
        </a:buClr>
        <a:buFont typeface="Arial" pitchFamily="34" charset="0"/>
        <a:buChar char="•"/>
        <a:defRPr sz="1760" kern="1200">
          <a:solidFill>
            <a:schemeClr val="tx1"/>
          </a:solidFill>
          <a:latin typeface="+mn-lt"/>
          <a:ea typeface="+mn-ea"/>
          <a:cs typeface="+mn-cs"/>
        </a:defRPr>
      </a:lvl4pPr>
      <a:lvl5pPr marL="1307592" indent="-150876" algn="l" defTabSz="1005840" rtl="0" eaLnBrk="1" latinLnBrk="0" hangingPunct="1">
        <a:spcBef>
          <a:spcPct val="20000"/>
        </a:spcBef>
        <a:buClr>
          <a:schemeClr val="accent1"/>
        </a:buClr>
        <a:buSzPct val="100000"/>
        <a:buFont typeface="Arial" pitchFamily="34" charset="0"/>
        <a:buChar char="•"/>
        <a:defRPr sz="1540" kern="1200" baseline="0">
          <a:solidFill>
            <a:schemeClr val="tx1"/>
          </a:solidFill>
          <a:latin typeface="+mn-lt"/>
          <a:ea typeface="+mn-ea"/>
          <a:cs typeface="+mn-cs"/>
        </a:defRPr>
      </a:lvl5pPr>
      <a:lvl6pPr marL="1508760" indent="-201168" algn="l" defTabSz="1005840" rtl="0" eaLnBrk="1" latinLnBrk="0" hangingPunct="1">
        <a:spcBef>
          <a:spcPct val="20000"/>
        </a:spcBef>
        <a:buClr>
          <a:schemeClr val="accent1"/>
        </a:buClr>
        <a:buFont typeface="Arial" pitchFamily="34" charset="0"/>
        <a:buChar char="•"/>
        <a:defRPr sz="1430" kern="1200">
          <a:solidFill>
            <a:schemeClr val="tx1"/>
          </a:solidFill>
          <a:latin typeface="+mn-lt"/>
          <a:ea typeface="+mn-ea"/>
          <a:cs typeface="+mn-cs"/>
        </a:defRPr>
      </a:lvl6pPr>
      <a:lvl7pPr marL="1709928" indent="-201168" algn="l" defTabSz="1005840" rtl="0" eaLnBrk="1" latinLnBrk="0" hangingPunct="1">
        <a:spcBef>
          <a:spcPct val="20000"/>
        </a:spcBef>
        <a:buClr>
          <a:schemeClr val="accent1"/>
        </a:buClr>
        <a:buFont typeface="Arial" pitchFamily="34" charset="0"/>
        <a:buChar char="•"/>
        <a:defRPr sz="1430" kern="1200">
          <a:solidFill>
            <a:schemeClr val="tx1"/>
          </a:solidFill>
          <a:latin typeface="+mn-lt"/>
          <a:ea typeface="+mn-ea"/>
          <a:cs typeface="+mn-cs"/>
        </a:defRPr>
      </a:lvl7pPr>
      <a:lvl8pPr marL="1911096" indent="-201168" algn="l" defTabSz="1005840" rtl="0" eaLnBrk="1" latinLnBrk="0" hangingPunct="1">
        <a:spcBef>
          <a:spcPct val="20000"/>
        </a:spcBef>
        <a:buClr>
          <a:schemeClr val="accent1"/>
        </a:buClr>
        <a:buFont typeface="Arial" pitchFamily="34" charset="0"/>
        <a:buChar char="•"/>
        <a:defRPr sz="1430" kern="1200">
          <a:solidFill>
            <a:schemeClr val="tx1"/>
          </a:solidFill>
          <a:latin typeface="+mn-lt"/>
          <a:ea typeface="+mn-ea"/>
          <a:cs typeface="+mn-cs"/>
        </a:defRPr>
      </a:lvl8pPr>
      <a:lvl9pPr marL="2112264" indent="-201168" algn="l" defTabSz="1005840" rtl="0" eaLnBrk="1" latinLnBrk="0" hangingPunct="1">
        <a:spcBef>
          <a:spcPct val="20000"/>
        </a:spcBef>
        <a:buClr>
          <a:schemeClr val="accent1"/>
        </a:buClr>
        <a:buFont typeface="Arial" pitchFamily="34" charset="0"/>
        <a:buChar char="•"/>
        <a:defRPr sz="1430" kern="1200">
          <a:solidFill>
            <a:schemeClr val="tx1"/>
          </a:solidFill>
          <a:latin typeface="+mn-lt"/>
          <a:ea typeface="+mn-ea"/>
          <a:cs typeface="+mn-cs"/>
        </a:defRPr>
      </a:lvl9pPr>
    </p:bodyStyle>
    <p:otherStyle>
      <a:defPPr>
        <a:defRPr lang="en-US"/>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karansayz.blogspot.com/" TargetMode="External"/><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hyperlink" Target="https://creativecommons.org/licenses/by-nc-sa/3.0/"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hyperlink" Target="http://pule.wikispaces.com/" TargetMode="Externa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2.xml"/><Relationship Id="rId1" Type="http://schemas.openxmlformats.org/officeDocument/2006/relationships/vmlDrawing" Target="../drawings/vmlDrawing1.vml"/><Relationship Id="rId5" Type="http://schemas.openxmlformats.org/officeDocument/2006/relationships/image" Target="../media/image25.emf"/><Relationship Id="rId4" Type="http://schemas.openxmlformats.org/officeDocument/2006/relationships/package" Target="../embeddings/Microsoft_Word_Document.docx"/></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hyperlink" Target="mailto:Iwade@wesleyliving.com" TargetMode="Externa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hyperlink" Target="mailto:Marilyn.lanphier@okdhs.org" TargetMode="Externa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3" Type="http://schemas.openxmlformats.org/officeDocument/2006/relationships/hyperlink" Target="mailto:Marilyn.lanphier@okdhs.org" TargetMode="External"/><Relationship Id="rId2" Type="http://schemas.openxmlformats.org/officeDocument/2006/relationships/hyperlink" Target="mailto:Iwade@wesleyliving.com" TargetMode="Externa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A5AF8E4-EE61-4253-9F19-64776501CFA4}"/>
              </a:ext>
            </a:extLst>
          </p:cNvPr>
          <p:cNvSpPr>
            <a:spLocks noGrp="1"/>
          </p:cNvSpPr>
          <p:nvPr>
            <p:ph type="body" sz="quarter" idx="10"/>
          </p:nvPr>
        </p:nvSpPr>
        <p:spPr>
          <a:xfrm>
            <a:off x="2553891" y="6012484"/>
            <a:ext cx="4950618" cy="692650"/>
          </a:xfrm>
        </p:spPr>
        <p:txBody>
          <a:bodyPr>
            <a:normAutofit/>
          </a:bodyPr>
          <a:lstStyle/>
          <a:p>
            <a:r>
              <a:rPr lang="en-US" dirty="0"/>
              <a:t>Ann Kayrish, Brandy Bauer</a:t>
            </a:r>
          </a:p>
          <a:p>
            <a:r>
              <a:rPr lang="en-US" dirty="0"/>
              <a:t>June 13, 2019 </a:t>
            </a:r>
          </a:p>
        </p:txBody>
      </p:sp>
      <p:pic>
        <p:nvPicPr>
          <p:cNvPr id="8" name="Picture Placeholder 7">
            <a:extLst>
              <a:ext uri="{FF2B5EF4-FFF2-40B4-BE49-F238E27FC236}">
                <a16:creationId xmlns:a16="http://schemas.microsoft.com/office/drawing/2014/main" id="{190ED388-1B18-44B2-8C3C-C32F8ECB61EB}"/>
              </a:ext>
            </a:extLst>
          </p:cNvPr>
          <p:cNvPicPr>
            <a:picLocks noGrp="1" noChangeAspect="1"/>
          </p:cNvPicPr>
          <p:nvPr>
            <p:ph type="pic" sz="quarter" idx="13"/>
          </p:nvPr>
        </p:nvPicPr>
        <p:blipFill>
          <a:blip r:embed="rId2">
            <a:extLst>
              <a:ext uri="{837473B0-CC2E-450A-ABE3-18F120FF3D39}">
                <a1611:picAttrSrcUrl xmlns:a1611="http://schemas.microsoft.com/office/drawing/2016/11/main" r:id="rId3"/>
              </a:ext>
            </a:extLst>
          </a:blip>
          <a:srcRect t="14414" b="14414"/>
          <a:stretch>
            <a:fillRect/>
          </a:stretch>
        </p:blipFill>
        <p:spPr>
          <a:xfrm>
            <a:off x="318516" y="1238163"/>
            <a:ext cx="9421368" cy="3517731"/>
          </a:xfrm>
        </p:spPr>
      </p:pic>
      <p:sp>
        <p:nvSpPr>
          <p:cNvPr id="4" name="Title 3">
            <a:extLst>
              <a:ext uri="{FF2B5EF4-FFF2-40B4-BE49-F238E27FC236}">
                <a16:creationId xmlns:a16="http://schemas.microsoft.com/office/drawing/2014/main" id="{F015C5AB-26E7-4F49-82C1-3DF61806E0E3}"/>
              </a:ext>
            </a:extLst>
          </p:cNvPr>
          <p:cNvSpPr>
            <a:spLocks noGrp="1"/>
          </p:cNvSpPr>
          <p:nvPr>
            <p:ph type="title"/>
          </p:nvPr>
        </p:nvSpPr>
        <p:spPr/>
        <p:txBody>
          <a:bodyPr/>
          <a:lstStyle/>
          <a:p>
            <a:r>
              <a:rPr lang="en-US" dirty="0"/>
              <a:t>Partnership Perspectives</a:t>
            </a:r>
          </a:p>
        </p:txBody>
      </p:sp>
      <p:sp>
        <p:nvSpPr>
          <p:cNvPr id="9" name="TextBox 8">
            <a:extLst>
              <a:ext uri="{FF2B5EF4-FFF2-40B4-BE49-F238E27FC236}">
                <a16:creationId xmlns:a16="http://schemas.microsoft.com/office/drawing/2014/main" id="{4AA6B294-9EBC-4D75-8584-1070EC388C8A}"/>
              </a:ext>
            </a:extLst>
          </p:cNvPr>
          <p:cNvSpPr txBox="1"/>
          <p:nvPr/>
        </p:nvSpPr>
        <p:spPr>
          <a:xfrm>
            <a:off x="318516" y="4755894"/>
            <a:ext cx="9421368" cy="230832"/>
          </a:xfrm>
          <a:prstGeom prst="rect">
            <a:avLst/>
          </a:prstGeom>
          <a:noFill/>
        </p:spPr>
        <p:txBody>
          <a:bodyPr wrap="square" rtlCol="0">
            <a:spAutoFit/>
          </a:bodyPr>
          <a:lstStyle/>
          <a:p>
            <a:r>
              <a:rPr lang="en-US" sz="900">
                <a:hlinkClick r:id="rId3" tooltip="http://karansayz.blogspot.com/"/>
              </a:rPr>
              <a:t>This Photo</a:t>
            </a:r>
            <a:r>
              <a:rPr lang="en-US" sz="900"/>
              <a:t> by Unknown Author is licensed under </a:t>
            </a:r>
            <a:r>
              <a:rPr lang="en-US" sz="900">
                <a:hlinkClick r:id="rId4" tooltip="https://creativecommons.org/licenses/by-nc-sa/3.0/"/>
              </a:rPr>
              <a:t>CC BY-SA-NC</a:t>
            </a:r>
            <a:endParaRPr lang="en-US" sz="900"/>
          </a:p>
        </p:txBody>
      </p:sp>
    </p:spTree>
    <p:extLst>
      <p:ext uri="{BB962C8B-B14F-4D97-AF65-F5344CB8AC3E}">
        <p14:creationId xmlns:p14="http://schemas.microsoft.com/office/powerpoint/2010/main" val="1473169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31CBA-9E17-8745-9359-B20665790685}"/>
              </a:ext>
            </a:extLst>
          </p:cNvPr>
          <p:cNvSpPr>
            <a:spLocks noGrp="1"/>
          </p:cNvSpPr>
          <p:nvPr>
            <p:ph type="title"/>
          </p:nvPr>
        </p:nvSpPr>
        <p:spPr/>
        <p:txBody>
          <a:bodyPr/>
          <a:lstStyle/>
          <a:p>
            <a:r>
              <a:rPr lang="en-US" dirty="0"/>
              <a:t>Background</a:t>
            </a:r>
          </a:p>
        </p:txBody>
      </p:sp>
      <p:sp>
        <p:nvSpPr>
          <p:cNvPr id="3" name="Text Placeholder 2">
            <a:extLst>
              <a:ext uri="{FF2B5EF4-FFF2-40B4-BE49-F238E27FC236}">
                <a16:creationId xmlns:a16="http://schemas.microsoft.com/office/drawing/2014/main" id="{383E9D06-A5EA-214D-96C6-B2CA88C435E3}"/>
              </a:ext>
            </a:extLst>
          </p:cNvPr>
          <p:cNvSpPr>
            <a:spLocks noGrp="1"/>
          </p:cNvSpPr>
          <p:nvPr>
            <p:ph type="body" idx="1"/>
          </p:nvPr>
        </p:nvSpPr>
        <p:spPr>
          <a:xfrm>
            <a:off x="799825" y="2758821"/>
            <a:ext cx="8825441" cy="3732414"/>
          </a:xfrm>
        </p:spPr>
        <p:txBody>
          <a:bodyPr>
            <a:normAutofit lnSpcReduction="10000"/>
          </a:bodyPr>
          <a:lstStyle/>
          <a:p>
            <a:r>
              <a:rPr lang="en-US" sz="2800" dirty="0"/>
              <a:t>ADSD is a state of Nevada division of Health and Human services with its central office in Carson City and additional offices throughout Nevada.</a:t>
            </a:r>
          </a:p>
          <a:p>
            <a:r>
              <a:rPr lang="en-US" sz="2800" dirty="0"/>
              <a:t>Clark County is the largest county in Nevada and includes the city of Las Vegas</a:t>
            </a:r>
          </a:p>
          <a:p>
            <a:r>
              <a:rPr lang="en-US" sz="2800" dirty="0"/>
              <a:t>The Division MIPPA outreach team includes one MIPPA Coordinator Community Development Specialist and 19 volunteers   </a:t>
            </a:r>
          </a:p>
        </p:txBody>
      </p:sp>
      <p:sp>
        <p:nvSpPr>
          <p:cNvPr id="16" name="Footer Placeholder 10">
            <a:extLst>
              <a:ext uri="{FF2B5EF4-FFF2-40B4-BE49-F238E27FC236}">
                <a16:creationId xmlns:a16="http://schemas.microsoft.com/office/drawing/2014/main" id="{C7D3B6BF-4AF5-3E44-A1A3-0A21FDCF76A1}"/>
              </a:ext>
            </a:extLst>
          </p:cNvPr>
          <p:cNvSpPr>
            <a:spLocks noGrp="1"/>
          </p:cNvSpPr>
          <p:nvPr>
            <p:ph type="ftr" sz="quarter" idx="3"/>
          </p:nvPr>
        </p:nvSpPr>
        <p:spPr>
          <a:prstGeom prst="rect">
            <a:avLst/>
          </a:prstGeom>
        </p:spPr>
        <p:txBody>
          <a:bodyPr vert="horz" lIns="73219" tIns="36609" rIns="73219" bIns="36609" rtlCol="0" anchor="ctr"/>
          <a:lstStyle>
            <a:lvl1pPr algn="ctr">
              <a:defRPr sz="801" b="0" i="0">
                <a:solidFill>
                  <a:schemeClr val="bg1"/>
                </a:solidFill>
                <a:latin typeface="Arial" panose="020B0604020202020204" pitchFamily="34" charset="0"/>
                <a:cs typeface="Arial" panose="020B0604020202020204" pitchFamily="34" charset="0"/>
              </a:defRPr>
            </a:lvl1pPr>
          </a:lstStyle>
          <a:p>
            <a:pPr marL="0" marR="0" lvl="0" indent="0" algn="ctr" defTabSz="370842" rtl="0" eaLnBrk="1" fontAlgn="auto" latinLnBrk="0" hangingPunct="1">
              <a:lnSpc>
                <a:spcPct val="100000"/>
              </a:lnSpc>
              <a:spcBef>
                <a:spcPts val="0"/>
              </a:spcBef>
              <a:spcAft>
                <a:spcPts val="0"/>
              </a:spcAft>
              <a:buClrTx/>
              <a:buSzTx/>
              <a:buFontTx/>
              <a:buNone/>
              <a:tabLst/>
              <a:defRPr/>
            </a:pPr>
            <a:r>
              <a:rPr kumimoji="0" lang="en-US" sz="656" b="0" i="1" u="none" strike="noStrike" kern="1200" cap="none" spc="0" normalizeH="0" baseline="0" noProof="0" dirty="0">
                <a:ln>
                  <a:noFill/>
                </a:ln>
                <a:solidFill>
                  <a:prstClr val="white"/>
                </a:solidFill>
                <a:effectLst/>
                <a:uLnTx/>
                <a:uFillTx/>
                <a:latin typeface="Helvetica Oblique" pitchFamily="2" charset="0"/>
                <a:ea typeface="+mn-ea"/>
                <a:cs typeface="Arial" panose="020B0604020202020204" pitchFamily="34" charset="0"/>
              </a:rPr>
              <a:t>Improving the lives of 10 million older adults by 2020  </a:t>
            </a:r>
            <a:r>
              <a:rPr kumimoji="0" lang="en-US" sz="656" b="0" i="0" u="none" strike="noStrike" kern="1200" cap="none" spc="0" normalizeH="0" baseline="0" noProof="0" dirty="0">
                <a:ln>
                  <a:noFill/>
                </a:ln>
                <a:solidFill>
                  <a:prstClr val="white"/>
                </a:solidFill>
                <a:effectLst/>
                <a:uLnTx/>
                <a:uFillTx/>
                <a:latin typeface="Helvetica" pitchFamily="2" charset="0"/>
                <a:ea typeface="+mn-ea"/>
                <a:cs typeface="Arial" panose="020B0604020202020204" pitchFamily="34" charset="0"/>
              </a:rPr>
              <a:t>|  © 2019 National Council on Aging</a:t>
            </a:r>
          </a:p>
        </p:txBody>
      </p:sp>
      <p:sp>
        <p:nvSpPr>
          <p:cNvPr id="5" name="Slide Number Placeholder 4">
            <a:extLst>
              <a:ext uri="{FF2B5EF4-FFF2-40B4-BE49-F238E27FC236}">
                <a16:creationId xmlns:a16="http://schemas.microsoft.com/office/drawing/2014/main" id="{85EF7B11-BE5E-764B-9921-DAFD3BED3AC1}"/>
              </a:ext>
            </a:extLst>
          </p:cNvPr>
          <p:cNvSpPr>
            <a:spLocks noGrp="1"/>
          </p:cNvSpPr>
          <p:nvPr>
            <p:ph type="sldNum" sz="quarter" idx="4"/>
          </p:nvPr>
        </p:nvSpPr>
        <p:spPr/>
        <p:txBody>
          <a:bodyPr/>
          <a:lstStyle/>
          <a:p>
            <a:pPr marL="0" marR="0" lvl="0" indent="0" algn="ctr" defTabSz="370842" rtl="0" eaLnBrk="1" fontAlgn="auto" latinLnBrk="0" hangingPunct="1">
              <a:lnSpc>
                <a:spcPct val="100000"/>
              </a:lnSpc>
              <a:spcBef>
                <a:spcPts val="0"/>
              </a:spcBef>
              <a:spcAft>
                <a:spcPts val="0"/>
              </a:spcAft>
              <a:buClrTx/>
              <a:buSzTx/>
              <a:buFontTx/>
              <a:buNone/>
              <a:tabLst/>
              <a:defRPr/>
            </a:pPr>
            <a:fld id="{7407AE2B-5099-7E47-BBD9-B1DA69B8770E}" type="slidenum">
              <a:rPr kumimoji="0" lang="en-US" sz="1760" b="1" i="0" u="none" strike="noStrike" kern="1200" cap="none" spc="0" normalizeH="0" baseline="0" noProof="0">
                <a:ln>
                  <a:noFill/>
                </a:ln>
                <a:solidFill>
                  <a:srgbClr val="FFC000"/>
                </a:solidFill>
                <a:effectLst/>
                <a:uLnTx/>
                <a:uFillTx/>
                <a:latin typeface="Arial" panose="020B0604020202020204" pitchFamily="34" charset="0"/>
                <a:ea typeface="+mn-ea"/>
                <a:cs typeface="Arial" panose="020B0604020202020204" pitchFamily="34" charset="0"/>
              </a:rPr>
              <a:pPr marL="0" marR="0" lvl="0" indent="0" algn="ctr" defTabSz="370842" rtl="0" eaLnBrk="1" fontAlgn="auto" latinLnBrk="0" hangingPunct="1">
                <a:lnSpc>
                  <a:spcPct val="100000"/>
                </a:lnSpc>
                <a:spcBef>
                  <a:spcPts val="0"/>
                </a:spcBef>
                <a:spcAft>
                  <a:spcPts val="0"/>
                </a:spcAft>
                <a:buClrTx/>
                <a:buSzTx/>
                <a:buFontTx/>
                <a:buNone/>
                <a:tabLst/>
                <a:defRPr/>
              </a:pPr>
              <a:t>10</a:t>
            </a:fld>
            <a:endParaRPr kumimoji="0" lang="en-US" sz="1760" b="1" i="0" u="none" strike="noStrike" kern="1200" cap="none" spc="0" normalizeH="0" baseline="0" noProof="0" dirty="0">
              <a:ln>
                <a:noFill/>
              </a:ln>
              <a:solidFill>
                <a:srgbClr val="FFC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2386307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31CBA-9E17-8745-9359-B20665790685}"/>
              </a:ext>
            </a:extLst>
          </p:cNvPr>
          <p:cNvSpPr>
            <a:spLocks noGrp="1"/>
          </p:cNvSpPr>
          <p:nvPr>
            <p:ph type="title"/>
          </p:nvPr>
        </p:nvSpPr>
        <p:spPr/>
        <p:txBody>
          <a:bodyPr/>
          <a:lstStyle/>
          <a:p>
            <a:r>
              <a:rPr lang="en-US" dirty="0"/>
              <a:t>Overview of the Agency Community Partner </a:t>
            </a:r>
          </a:p>
        </p:txBody>
      </p:sp>
      <p:sp>
        <p:nvSpPr>
          <p:cNvPr id="3" name="Text Placeholder 2">
            <a:extLst>
              <a:ext uri="{FF2B5EF4-FFF2-40B4-BE49-F238E27FC236}">
                <a16:creationId xmlns:a16="http://schemas.microsoft.com/office/drawing/2014/main" id="{383E9D06-A5EA-214D-96C6-B2CA88C435E3}"/>
              </a:ext>
            </a:extLst>
          </p:cNvPr>
          <p:cNvSpPr>
            <a:spLocks noGrp="1"/>
          </p:cNvSpPr>
          <p:nvPr>
            <p:ph type="body" idx="1"/>
          </p:nvPr>
        </p:nvSpPr>
        <p:spPr>
          <a:xfrm>
            <a:off x="609601" y="2758821"/>
            <a:ext cx="9015666" cy="3722190"/>
          </a:xfrm>
        </p:spPr>
        <p:txBody>
          <a:bodyPr>
            <a:normAutofit fontScale="92500"/>
          </a:bodyPr>
          <a:lstStyle/>
          <a:p>
            <a:r>
              <a:rPr lang="en-US" sz="2800" dirty="0"/>
              <a:t>NV MIPPA program volunteers asked public and private agencies and businesses to partner with us to identify and/or assist low income Medicare beneficiaries get help with prescription drug costs</a:t>
            </a:r>
          </a:p>
          <a:p>
            <a:r>
              <a:rPr lang="en-US" sz="2800" dirty="0"/>
              <a:t>Initial outreach included telephone calls with preferences for in-person appointments and presentations  </a:t>
            </a:r>
          </a:p>
          <a:p>
            <a:r>
              <a:rPr lang="en-US" sz="2800" dirty="0"/>
              <a:t>Often volunteers reached out to their own physicians, pharmacists and senior centers </a:t>
            </a:r>
          </a:p>
          <a:p>
            <a:endParaRPr lang="en-US" sz="2800" dirty="0"/>
          </a:p>
          <a:p>
            <a:endParaRPr lang="en-US" sz="2800" dirty="0"/>
          </a:p>
        </p:txBody>
      </p:sp>
      <p:sp>
        <p:nvSpPr>
          <p:cNvPr id="16" name="Footer Placeholder 10">
            <a:extLst>
              <a:ext uri="{FF2B5EF4-FFF2-40B4-BE49-F238E27FC236}">
                <a16:creationId xmlns:a16="http://schemas.microsoft.com/office/drawing/2014/main" id="{C7D3B6BF-4AF5-3E44-A1A3-0A21FDCF76A1}"/>
              </a:ext>
            </a:extLst>
          </p:cNvPr>
          <p:cNvSpPr>
            <a:spLocks noGrp="1"/>
          </p:cNvSpPr>
          <p:nvPr>
            <p:ph type="ftr" sz="quarter" idx="3"/>
          </p:nvPr>
        </p:nvSpPr>
        <p:spPr>
          <a:prstGeom prst="rect">
            <a:avLst/>
          </a:prstGeom>
        </p:spPr>
        <p:txBody>
          <a:bodyPr vert="horz" lIns="73219" tIns="36609" rIns="73219" bIns="36609" rtlCol="0" anchor="ctr"/>
          <a:lstStyle>
            <a:lvl1pPr algn="ctr">
              <a:defRPr sz="801" b="0" i="0">
                <a:solidFill>
                  <a:schemeClr val="bg1"/>
                </a:solidFill>
                <a:latin typeface="Arial" panose="020B0604020202020204" pitchFamily="34" charset="0"/>
                <a:cs typeface="Arial" panose="020B0604020202020204" pitchFamily="34" charset="0"/>
              </a:defRPr>
            </a:lvl1pPr>
          </a:lstStyle>
          <a:p>
            <a:pPr marL="0" marR="0" lvl="0" indent="0" algn="ctr" defTabSz="370842" rtl="0" eaLnBrk="1" fontAlgn="auto" latinLnBrk="0" hangingPunct="1">
              <a:lnSpc>
                <a:spcPct val="100000"/>
              </a:lnSpc>
              <a:spcBef>
                <a:spcPts val="0"/>
              </a:spcBef>
              <a:spcAft>
                <a:spcPts val="0"/>
              </a:spcAft>
              <a:buClrTx/>
              <a:buSzTx/>
              <a:buFontTx/>
              <a:buNone/>
              <a:tabLst/>
              <a:defRPr/>
            </a:pPr>
            <a:r>
              <a:rPr kumimoji="0" lang="en-US" sz="656" b="0" i="1" u="none" strike="noStrike" kern="1200" cap="none" spc="0" normalizeH="0" baseline="0" noProof="0" dirty="0">
                <a:ln>
                  <a:noFill/>
                </a:ln>
                <a:solidFill>
                  <a:prstClr val="white"/>
                </a:solidFill>
                <a:effectLst/>
                <a:uLnTx/>
                <a:uFillTx/>
                <a:latin typeface="Helvetica Oblique" pitchFamily="2" charset="0"/>
                <a:ea typeface="+mn-ea"/>
                <a:cs typeface="Arial" panose="020B0604020202020204" pitchFamily="34" charset="0"/>
              </a:rPr>
              <a:t>Improving the lives of 10 million older adults by 2020  </a:t>
            </a:r>
            <a:r>
              <a:rPr kumimoji="0" lang="en-US" sz="656" b="0" i="0" u="none" strike="noStrike" kern="1200" cap="none" spc="0" normalizeH="0" baseline="0" noProof="0" dirty="0">
                <a:ln>
                  <a:noFill/>
                </a:ln>
                <a:solidFill>
                  <a:prstClr val="white"/>
                </a:solidFill>
                <a:effectLst/>
                <a:uLnTx/>
                <a:uFillTx/>
                <a:latin typeface="Helvetica" pitchFamily="2" charset="0"/>
                <a:ea typeface="+mn-ea"/>
                <a:cs typeface="Arial" panose="020B0604020202020204" pitchFamily="34" charset="0"/>
              </a:rPr>
              <a:t>|  © 2019 National Council on Aging</a:t>
            </a:r>
          </a:p>
        </p:txBody>
      </p:sp>
      <p:sp>
        <p:nvSpPr>
          <p:cNvPr id="5" name="Slide Number Placeholder 4">
            <a:extLst>
              <a:ext uri="{FF2B5EF4-FFF2-40B4-BE49-F238E27FC236}">
                <a16:creationId xmlns:a16="http://schemas.microsoft.com/office/drawing/2014/main" id="{85EF7B11-BE5E-764B-9921-DAFD3BED3AC1}"/>
              </a:ext>
            </a:extLst>
          </p:cNvPr>
          <p:cNvSpPr>
            <a:spLocks noGrp="1"/>
          </p:cNvSpPr>
          <p:nvPr>
            <p:ph type="sldNum" sz="quarter" idx="4"/>
          </p:nvPr>
        </p:nvSpPr>
        <p:spPr/>
        <p:txBody>
          <a:bodyPr/>
          <a:lstStyle/>
          <a:p>
            <a:pPr marL="0" marR="0" lvl="0" indent="0" algn="ctr" defTabSz="370842" rtl="0" eaLnBrk="1" fontAlgn="auto" latinLnBrk="0" hangingPunct="1">
              <a:lnSpc>
                <a:spcPct val="100000"/>
              </a:lnSpc>
              <a:spcBef>
                <a:spcPts val="0"/>
              </a:spcBef>
              <a:spcAft>
                <a:spcPts val="0"/>
              </a:spcAft>
              <a:buClrTx/>
              <a:buSzTx/>
              <a:buFontTx/>
              <a:buNone/>
              <a:tabLst/>
              <a:defRPr/>
            </a:pPr>
            <a:fld id="{7407AE2B-5099-7E47-BBD9-B1DA69B8770E}" type="slidenum">
              <a:rPr kumimoji="0" lang="en-US" sz="1760" b="1" i="0" u="none" strike="noStrike" kern="1200" cap="none" spc="0" normalizeH="0" baseline="0" noProof="0">
                <a:ln>
                  <a:noFill/>
                </a:ln>
                <a:solidFill>
                  <a:srgbClr val="FFC000"/>
                </a:solidFill>
                <a:effectLst/>
                <a:uLnTx/>
                <a:uFillTx/>
                <a:latin typeface="Arial" panose="020B0604020202020204" pitchFamily="34" charset="0"/>
                <a:ea typeface="+mn-ea"/>
                <a:cs typeface="Arial" panose="020B0604020202020204" pitchFamily="34" charset="0"/>
              </a:rPr>
              <a:pPr marL="0" marR="0" lvl="0" indent="0" algn="ctr" defTabSz="370842" rtl="0" eaLnBrk="1" fontAlgn="auto" latinLnBrk="0" hangingPunct="1">
                <a:lnSpc>
                  <a:spcPct val="100000"/>
                </a:lnSpc>
                <a:spcBef>
                  <a:spcPts val="0"/>
                </a:spcBef>
                <a:spcAft>
                  <a:spcPts val="0"/>
                </a:spcAft>
                <a:buClrTx/>
                <a:buSzTx/>
                <a:buFontTx/>
                <a:buNone/>
                <a:tabLst/>
                <a:defRPr/>
              </a:pPr>
              <a:t>11</a:t>
            </a:fld>
            <a:endParaRPr kumimoji="0" lang="en-US" sz="1760" b="1" i="0" u="none" strike="noStrike" kern="1200" cap="none" spc="0" normalizeH="0" baseline="0" noProof="0" dirty="0">
              <a:ln>
                <a:noFill/>
              </a:ln>
              <a:solidFill>
                <a:srgbClr val="FFC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2689337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4884B1-18F4-474E-8CC8-83DEAB2A32BF}"/>
              </a:ext>
            </a:extLst>
          </p:cNvPr>
          <p:cNvSpPr>
            <a:spLocks noGrp="1"/>
          </p:cNvSpPr>
          <p:nvPr>
            <p:ph type="title"/>
          </p:nvPr>
        </p:nvSpPr>
        <p:spPr/>
        <p:txBody>
          <a:bodyPr/>
          <a:lstStyle/>
          <a:p>
            <a:r>
              <a:rPr lang="en-US" dirty="0"/>
              <a:t>The Agency Community Partner Program</a:t>
            </a:r>
          </a:p>
        </p:txBody>
      </p:sp>
      <p:sp>
        <p:nvSpPr>
          <p:cNvPr id="5" name="Text Placeholder 4">
            <a:extLst>
              <a:ext uri="{FF2B5EF4-FFF2-40B4-BE49-F238E27FC236}">
                <a16:creationId xmlns:a16="http://schemas.microsoft.com/office/drawing/2014/main" id="{356216BB-A42D-B746-BE59-731253053699}"/>
              </a:ext>
            </a:extLst>
          </p:cNvPr>
          <p:cNvSpPr>
            <a:spLocks noGrp="1"/>
          </p:cNvSpPr>
          <p:nvPr>
            <p:ph type="body" sz="quarter" idx="12"/>
          </p:nvPr>
        </p:nvSpPr>
        <p:spPr>
          <a:xfrm>
            <a:off x="536448" y="2160770"/>
            <a:ext cx="4270290" cy="675932"/>
          </a:xfrm>
        </p:spPr>
        <p:txBody>
          <a:bodyPr>
            <a:normAutofit/>
          </a:bodyPr>
          <a:lstStyle/>
          <a:p>
            <a:r>
              <a:rPr lang="en-US" sz="2400" dirty="0"/>
              <a:t>Agency Champion Partner</a:t>
            </a:r>
          </a:p>
        </p:txBody>
      </p:sp>
      <p:sp>
        <p:nvSpPr>
          <p:cNvPr id="6" name="Content Placeholder 5">
            <a:extLst>
              <a:ext uri="{FF2B5EF4-FFF2-40B4-BE49-F238E27FC236}">
                <a16:creationId xmlns:a16="http://schemas.microsoft.com/office/drawing/2014/main" id="{D2E661D9-569A-994C-A8D3-03D30B9760CF}"/>
              </a:ext>
            </a:extLst>
          </p:cNvPr>
          <p:cNvSpPr>
            <a:spLocks noGrp="1"/>
          </p:cNvSpPr>
          <p:nvPr>
            <p:ph sz="quarter" idx="13"/>
          </p:nvPr>
        </p:nvSpPr>
        <p:spPr>
          <a:xfrm>
            <a:off x="352926" y="2711116"/>
            <a:ext cx="4419226" cy="4347410"/>
          </a:xfrm>
        </p:spPr>
        <p:txBody>
          <a:bodyPr>
            <a:normAutofit lnSpcReduction="10000"/>
          </a:bodyPr>
          <a:lstStyle/>
          <a:p>
            <a:r>
              <a:rPr lang="en-US" sz="2100" dirty="0"/>
              <a:t>One or more employees trained to identify clients who may be Extra Help eligible</a:t>
            </a:r>
          </a:p>
          <a:p>
            <a:r>
              <a:rPr lang="en-US" sz="2100" dirty="0"/>
              <a:t>Typically 3 hours of employee training including introduction to benefitscheckup.org for the application</a:t>
            </a:r>
          </a:p>
          <a:p>
            <a:r>
              <a:rPr lang="en-US" sz="2100" dirty="0"/>
              <a:t>Champion partner identifies those possibly eligible, completes and submits Extra Help applications and faxes a client contact form to MIPPA Community Specialist for input into STARs </a:t>
            </a:r>
          </a:p>
        </p:txBody>
      </p:sp>
      <p:sp>
        <p:nvSpPr>
          <p:cNvPr id="7" name="Footer Placeholder 10">
            <a:extLst>
              <a:ext uri="{FF2B5EF4-FFF2-40B4-BE49-F238E27FC236}">
                <a16:creationId xmlns:a16="http://schemas.microsoft.com/office/drawing/2014/main" id="{F41ACED0-6BEF-424B-9982-0ADAE16BE584}"/>
              </a:ext>
            </a:extLst>
          </p:cNvPr>
          <p:cNvSpPr>
            <a:spLocks noGrp="1"/>
          </p:cNvSpPr>
          <p:nvPr>
            <p:ph type="ftr" sz="quarter" idx="14"/>
          </p:nvPr>
        </p:nvSpPr>
        <p:spPr>
          <a:prstGeom prst="rect">
            <a:avLst/>
          </a:prstGeom>
        </p:spPr>
        <p:txBody>
          <a:bodyPr vert="horz" lIns="100584" tIns="50292" rIns="100584" bIns="50292" rtlCol="0" anchor="ctr"/>
          <a:lstStyle>
            <a:lvl1pPr algn="ctr">
              <a:defRPr sz="1100" b="0" i="0">
                <a:solidFill>
                  <a:schemeClr val="bg1"/>
                </a:solidFill>
                <a:latin typeface="Arial" panose="020B0604020202020204" pitchFamily="34" charset="0"/>
                <a:cs typeface="Arial" panose="020B0604020202020204" pitchFamily="34" charset="0"/>
              </a:defRPr>
            </a:lvl1pPr>
          </a:lstStyle>
          <a:p>
            <a:pPr marL="0" marR="0" lvl="0" indent="0" algn="ctr" defTabSz="509412"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solidFill>
                  <a:prstClr val="white"/>
                </a:solidFill>
                <a:effectLst/>
                <a:uLnTx/>
                <a:uFillTx/>
                <a:latin typeface="Helvetica Oblique" pitchFamily="2" charset="0"/>
                <a:ea typeface="+mn-ea"/>
                <a:cs typeface="Arial" panose="020B0604020202020204" pitchFamily="34" charset="0"/>
              </a:rPr>
              <a:t>Improving the lives of 10 million older adults by 2020  </a:t>
            </a:r>
            <a:r>
              <a:rPr kumimoji="0" lang="en-US" sz="900" b="0" i="0" u="none" strike="noStrike" kern="1200" cap="none" spc="0" normalizeH="0" baseline="0" noProof="0" dirty="0">
                <a:ln>
                  <a:noFill/>
                </a:ln>
                <a:solidFill>
                  <a:prstClr val="white"/>
                </a:solidFill>
                <a:effectLst/>
                <a:uLnTx/>
                <a:uFillTx/>
                <a:latin typeface="Helvetica" pitchFamily="2" charset="0"/>
                <a:ea typeface="+mn-ea"/>
                <a:cs typeface="Arial" panose="020B0604020202020204" pitchFamily="34" charset="0"/>
              </a:rPr>
              <a:t>|  © 2019 National Council on Aging</a:t>
            </a:r>
          </a:p>
        </p:txBody>
      </p:sp>
      <p:sp>
        <p:nvSpPr>
          <p:cNvPr id="10" name="Slide Number Placeholder 9">
            <a:extLst>
              <a:ext uri="{FF2B5EF4-FFF2-40B4-BE49-F238E27FC236}">
                <a16:creationId xmlns:a16="http://schemas.microsoft.com/office/drawing/2014/main" id="{D5099553-AA29-B848-936D-D9089F90C48D}"/>
              </a:ext>
            </a:extLst>
          </p:cNvPr>
          <p:cNvSpPr>
            <a:spLocks noGrp="1"/>
          </p:cNvSpPr>
          <p:nvPr>
            <p:ph type="sldNum" sz="quarter" idx="15"/>
          </p:nvPr>
        </p:nvSpPr>
        <p:spPr/>
        <p:txBody>
          <a:bodyPr/>
          <a:lstStyle/>
          <a:p>
            <a:pPr marL="0" marR="0" lvl="0" indent="0" algn="ctr" defTabSz="509412" rtl="0" eaLnBrk="1" fontAlgn="auto" latinLnBrk="0" hangingPunct="1">
              <a:lnSpc>
                <a:spcPct val="100000"/>
              </a:lnSpc>
              <a:spcBef>
                <a:spcPts val="0"/>
              </a:spcBef>
              <a:spcAft>
                <a:spcPts val="0"/>
              </a:spcAft>
              <a:buClrTx/>
              <a:buSzTx/>
              <a:buFontTx/>
              <a:buNone/>
              <a:tabLst/>
              <a:defRPr/>
            </a:pPr>
            <a:fld id="{7407AE2B-5099-7E47-BBD9-B1DA69B8770E}" type="slidenum">
              <a:rPr kumimoji="0" lang="en-US" sz="1760" b="1" i="0" u="none" strike="noStrike" kern="1200" cap="none" spc="0" normalizeH="0" baseline="0" noProof="0" smtClean="0">
                <a:ln>
                  <a:noFill/>
                </a:ln>
                <a:solidFill>
                  <a:srgbClr val="FFC000"/>
                </a:solidFill>
                <a:effectLst/>
                <a:uLnTx/>
                <a:uFillTx/>
                <a:latin typeface="Arial" panose="020B0604020202020204" pitchFamily="34" charset="0"/>
                <a:ea typeface="+mn-ea"/>
                <a:cs typeface="Arial" panose="020B0604020202020204" pitchFamily="34" charset="0"/>
              </a:rPr>
              <a:pPr marL="0" marR="0" lvl="0" indent="0" algn="ctr" defTabSz="509412" rtl="0" eaLnBrk="1" fontAlgn="auto" latinLnBrk="0" hangingPunct="1">
                <a:lnSpc>
                  <a:spcPct val="100000"/>
                </a:lnSpc>
                <a:spcBef>
                  <a:spcPts val="0"/>
                </a:spcBef>
                <a:spcAft>
                  <a:spcPts val="0"/>
                </a:spcAft>
                <a:buClrTx/>
                <a:buSzTx/>
                <a:buFontTx/>
                <a:buNone/>
                <a:tabLst/>
                <a:defRPr/>
              </a:pPr>
              <a:t>12</a:t>
            </a:fld>
            <a:endParaRPr kumimoji="0" lang="en-US" sz="1760" b="1" i="0" u="none" strike="noStrike" kern="1200" cap="none" spc="0" normalizeH="0" baseline="0" noProof="0" dirty="0">
              <a:ln>
                <a:noFill/>
              </a:ln>
              <a:solidFill>
                <a:srgbClr val="FFC000"/>
              </a:solidFill>
              <a:effectLst/>
              <a:uLnTx/>
              <a:uFillTx/>
              <a:latin typeface="Arial" panose="020B0604020202020204" pitchFamily="34" charset="0"/>
              <a:ea typeface="+mn-ea"/>
              <a:cs typeface="Arial" panose="020B0604020202020204" pitchFamily="34" charset="0"/>
            </a:endParaRPr>
          </a:p>
        </p:txBody>
      </p:sp>
      <p:sp>
        <p:nvSpPr>
          <p:cNvPr id="9" name="Text Placeholder 8">
            <a:extLst>
              <a:ext uri="{FF2B5EF4-FFF2-40B4-BE49-F238E27FC236}">
                <a16:creationId xmlns:a16="http://schemas.microsoft.com/office/drawing/2014/main" id="{7F3F8F2D-3444-6B48-8B10-B104312D3FB9}"/>
              </a:ext>
            </a:extLst>
          </p:cNvPr>
          <p:cNvSpPr>
            <a:spLocks noGrp="1"/>
          </p:cNvSpPr>
          <p:nvPr>
            <p:ph type="body" sz="quarter" idx="3"/>
          </p:nvPr>
        </p:nvSpPr>
        <p:spPr>
          <a:xfrm>
            <a:off x="5286248" y="2160770"/>
            <a:ext cx="4291584" cy="550347"/>
          </a:xfrm>
        </p:spPr>
        <p:txBody>
          <a:bodyPr>
            <a:normAutofit/>
          </a:bodyPr>
          <a:lstStyle/>
          <a:p>
            <a:r>
              <a:rPr lang="en-US" sz="2400" dirty="0"/>
              <a:t>Agency Outreach Partner</a:t>
            </a:r>
          </a:p>
        </p:txBody>
      </p:sp>
      <p:sp>
        <p:nvSpPr>
          <p:cNvPr id="12" name="Content Placeholder 11">
            <a:extLst>
              <a:ext uri="{FF2B5EF4-FFF2-40B4-BE49-F238E27FC236}">
                <a16:creationId xmlns:a16="http://schemas.microsoft.com/office/drawing/2014/main" id="{16BF4EA9-142B-6C4E-9DC2-6471754F774D}"/>
              </a:ext>
            </a:extLst>
          </p:cNvPr>
          <p:cNvSpPr>
            <a:spLocks noGrp="1"/>
          </p:cNvSpPr>
          <p:nvPr>
            <p:ph sz="quarter" idx="4"/>
          </p:nvPr>
        </p:nvSpPr>
        <p:spPr>
          <a:xfrm>
            <a:off x="5158606" y="2711117"/>
            <a:ext cx="4419226" cy="4091734"/>
          </a:xfrm>
        </p:spPr>
        <p:txBody>
          <a:bodyPr>
            <a:normAutofit/>
          </a:bodyPr>
          <a:lstStyle/>
          <a:p>
            <a:r>
              <a:rPr lang="en-US" sz="2100" dirty="0"/>
              <a:t>Front office staff trained to recognize an individual who may be eligible for Extra Help </a:t>
            </a:r>
          </a:p>
          <a:p>
            <a:r>
              <a:rPr lang="en-US" sz="2100" dirty="0"/>
              <a:t>Requires one hour of employee training</a:t>
            </a:r>
          </a:p>
          <a:p>
            <a:r>
              <a:rPr lang="en-US" sz="2100" dirty="0"/>
              <a:t>Outreach partner gives Extra Help flyer (with MIPPA Coordinator’s contact information) to client </a:t>
            </a:r>
          </a:p>
          <a:p>
            <a:r>
              <a:rPr lang="en-US" sz="2100" dirty="0"/>
              <a:t>No client contact form completed </a:t>
            </a:r>
          </a:p>
        </p:txBody>
      </p:sp>
    </p:spTree>
    <p:extLst>
      <p:ext uri="{BB962C8B-B14F-4D97-AF65-F5344CB8AC3E}">
        <p14:creationId xmlns:p14="http://schemas.microsoft.com/office/powerpoint/2010/main" val="887330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31CBA-9E17-8745-9359-B20665790685}"/>
              </a:ext>
            </a:extLst>
          </p:cNvPr>
          <p:cNvSpPr>
            <a:spLocks noGrp="1"/>
          </p:cNvSpPr>
          <p:nvPr>
            <p:ph type="title"/>
          </p:nvPr>
        </p:nvSpPr>
        <p:spPr/>
        <p:txBody>
          <a:bodyPr/>
          <a:lstStyle/>
          <a:p>
            <a:r>
              <a:rPr lang="en-US" dirty="0"/>
              <a:t>Program Operation</a:t>
            </a:r>
          </a:p>
        </p:txBody>
      </p:sp>
      <p:sp>
        <p:nvSpPr>
          <p:cNvPr id="3" name="Text Placeholder 2">
            <a:extLst>
              <a:ext uri="{FF2B5EF4-FFF2-40B4-BE49-F238E27FC236}">
                <a16:creationId xmlns:a16="http://schemas.microsoft.com/office/drawing/2014/main" id="{383E9D06-A5EA-214D-96C6-B2CA88C435E3}"/>
              </a:ext>
            </a:extLst>
          </p:cNvPr>
          <p:cNvSpPr>
            <a:spLocks noGrp="1"/>
          </p:cNvSpPr>
          <p:nvPr>
            <p:ph type="body" idx="1"/>
          </p:nvPr>
        </p:nvSpPr>
        <p:spPr>
          <a:xfrm>
            <a:off x="433139" y="2337478"/>
            <a:ext cx="9192126" cy="4364058"/>
          </a:xfrm>
        </p:spPr>
        <p:txBody>
          <a:bodyPr>
            <a:normAutofit/>
          </a:bodyPr>
          <a:lstStyle/>
          <a:p>
            <a:r>
              <a:rPr lang="en-US" sz="2400" dirty="0"/>
              <a:t>Both Programs were offered to all organizations contacted</a:t>
            </a:r>
          </a:p>
          <a:p>
            <a:r>
              <a:rPr lang="en-US" sz="2400" dirty="0"/>
              <a:t>MIPPA coordinator and one volunteer lead monitor the programs and provide additional trainings, answer questions and replenish program materials.   </a:t>
            </a:r>
          </a:p>
          <a:p>
            <a:r>
              <a:rPr lang="en-US" sz="2400" dirty="0"/>
              <a:t>Currently there are 9 Agency Champion Partners and 7 Agency Outreach Partners including:</a:t>
            </a:r>
          </a:p>
          <a:p>
            <a:pPr lvl="1"/>
            <a:r>
              <a:rPr lang="en-US" sz="2400" dirty="0">
                <a:solidFill>
                  <a:schemeClr val="tx1"/>
                </a:solidFill>
              </a:rPr>
              <a:t>Dialysis centers, independent pharmacies, senior centers,  Jewish Family Services centers, physician offices, social service agencies and Comprehensive Cancer Centers</a:t>
            </a:r>
          </a:p>
        </p:txBody>
      </p:sp>
      <p:sp>
        <p:nvSpPr>
          <p:cNvPr id="16" name="Footer Placeholder 10">
            <a:extLst>
              <a:ext uri="{FF2B5EF4-FFF2-40B4-BE49-F238E27FC236}">
                <a16:creationId xmlns:a16="http://schemas.microsoft.com/office/drawing/2014/main" id="{C7D3B6BF-4AF5-3E44-A1A3-0A21FDCF76A1}"/>
              </a:ext>
            </a:extLst>
          </p:cNvPr>
          <p:cNvSpPr>
            <a:spLocks noGrp="1"/>
          </p:cNvSpPr>
          <p:nvPr>
            <p:ph type="ftr" sz="quarter" idx="3"/>
          </p:nvPr>
        </p:nvSpPr>
        <p:spPr>
          <a:prstGeom prst="rect">
            <a:avLst/>
          </a:prstGeom>
        </p:spPr>
        <p:txBody>
          <a:bodyPr vert="horz" lIns="100584" tIns="50292" rIns="100584" bIns="50292" rtlCol="0" anchor="ctr"/>
          <a:lstStyle>
            <a:lvl1pPr algn="ctr">
              <a:defRPr sz="1100" b="0" i="0">
                <a:solidFill>
                  <a:schemeClr val="bg1"/>
                </a:solidFill>
                <a:latin typeface="Arial" panose="020B0604020202020204" pitchFamily="34" charset="0"/>
                <a:cs typeface="Arial" panose="020B0604020202020204" pitchFamily="34" charset="0"/>
              </a:defRPr>
            </a:lvl1pPr>
          </a:lstStyle>
          <a:p>
            <a:pPr marL="0" marR="0" lvl="0" indent="0" algn="ctr" defTabSz="509412"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solidFill>
                  <a:prstClr val="white"/>
                </a:solidFill>
                <a:effectLst/>
                <a:uLnTx/>
                <a:uFillTx/>
                <a:latin typeface="Helvetica Oblique" pitchFamily="2" charset="0"/>
                <a:ea typeface="+mn-ea"/>
                <a:cs typeface="Arial" panose="020B0604020202020204" pitchFamily="34" charset="0"/>
              </a:rPr>
              <a:t>Improving the lives of 10 million older adults by 2020  </a:t>
            </a:r>
            <a:r>
              <a:rPr kumimoji="0" lang="en-US" sz="900" b="0" i="0" u="none" strike="noStrike" kern="1200" cap="none" spc="0" normalizeH="0" baseline="0" noProof="0" dirty="0">
                <a:ln>
                  <a:noFill/>
                </a:ln>
                <a:solidFill>
                  <a:prstClr val="white"/>
                </a:solidFill>
                <a:effectLst/>
                <a:uLnTx/>
                <a:uFillTx/>
                <a:latin typeface="Helvetica" pitchFamily="2" charset="0"/>
                <a:ea typeface="+mn-ea"/>
                <a:cs typeface="Arial" panose="020B0604020202020204" pitchFamily="34" charset="0"/>
              </a:rPr>
              <a:t>|  © 2019 National Council on Aging</a:t>
            </a:r>
          </a:p>
        </p:txBody>
      </p:sp>
      <p:sp>
        <p:nvSpPr>
          <p:cNvPr id="5" name="Slide Number Placeholder 4">
            <a:extLst>
              <a:ext uri="{FF2B5EF4-FFF2-40B4-BE49-F238E27FC236}">
                <a16:creationId xmlns:a16="http://schemas.microsoft.com/office/drawing/2014/main" id="{85EF7B11-BE5E-764B-9921-DAFD3BED3AC1}"/>
              </a:ext>
            </a:extLst>
          </p:cNvPr>
          <p:cNvSpPr>
            <a:spLocks noGrp="1"/>
          </p:cNvSpPr>
          <p:nvPr>
            <p:ph type="sldNum" sz="quarter" idx="4"/>
          </p:nvPr>
        </p:nvSpPr>
        <p:spPr/>
        <p:txBody>
          <a:bodyPr/>
          <a:lstStyle/>
          <a:p>
            <a:pPr marL="0" marR="0" lvl="0" indent="0" algn="ctr" defTabSz="509412" rtl="0" eaLnBrk="1" fontAlgn="auto" latinLnBrk="0" hangingPunct="1">
              <a:lnSpc>
                <a:spcPct val="100000"/>
              </a:lnSpc>
              <a:spcBef>
                <a:spcPts val="0"/>
              </a:spcBef>
              <a:spcAft>
                <a:spcPts val="0"/>
              </a:spcAft>
              <a:buClrTx/>
              <a:buSzTx/>
              <a:buFontTx/>
              <a:buNone/>
              <a:tabLst/>
              <a:defRPr/>
            </a:pPr>
            <a:fld id="{7407AE2B-5099-7E47-BBD9-B1DA69B8770E}" type="slidenum">
              <a:rPr kumimoji="0" lang="en-US" sz="1760" b="1" i="0" u="none" strike="noStrike" kern="1200" cap="none" spc="0" normalizeH="0" baseline="0" noProof="0" smtClean="0">
                <a:ln>
                  <a:noFill/>
                </a:ln>
                <a:solidFill>
                  <a:srgbClr val="FFC000"/>
                </a:solidFill>
                <a:effectLst/>
                <a:uLnTx/>
                <a:uFillTx/>
                <a:latin typeface="Arial" panose="020B0604020202020204" pitchFamily="34" charset="0"/>
                <a:ea typeface="+mn-ea"/>
                <a:cs typeface="Arial" panose="020B0604020202020204" pitchFamily="34" charset="0"/>
              </a:rPr>
              <a:pPr marL="0" marR="0" lvl="0" indent="0" algn="ctr" defTabSz="509412" rtl="0" eaLnBrk="1" fontAlgn="auto" latinLnBrk="0" hangingPunct="1">
                <a:lnSpc>
                  <a:spcPct val="100000"/>
                </a:lnSpc>
                <a:spcBef>
                  <a:spcPts val="0"/>
                </a:spcBef>
                <a:spcAft>
                  <a:spcPts val="0"/>
                </a:spcAft>
                <a:buClrTx/>
                <a:buSzTx/>
                <a:buFontTx/>
                <a:buNone/>
                <a:tabLst/>
                <a:defRPr/>
              </a:pPr>
              <a:t>13</a:t>
            </a:fld>
            <a:endParaRPr kumimoji="0" lang="en-US" sz="1760" b="1" i="0" u="none" strike="noStrike" kern="1200" cap="none" spc="0" normalizeH="0" baseline="0" noProof="0" dirty="0">
              <a:ln>
                <a:noFill/>
              </a:ln>
              <a:solidFill>
                <a:srgbClr val="FFC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897922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0C6C22CF-3E93-3947-A8C4-AEB337766ABC}"/>
              </a:ext>
            </a:extLst>
          </p:cNvPr>
          <p:cNvSpPr>
            <a:spLocks noGrp="1"/>
          </p:cNvSpPr>
          <p:nvPr>
            <p:ph type="title"/>
          </p:nvPr>
        </p:nvSpPr>
        <p:spPr/>
        <p:txBody>
          <a:bodyPr/>
          <a:lstStyle/>
          <a:p>
            <a:r>
              <a:rPr lang="en-US" dirty="0"/>
              <a:t>Challenges</a:t>
            </a:r>
          </a:p>
        </p:txBody>
      </p:sp>
      <p:sp>
        <p:nvSpPr>
          <p:cNvPr id="8" name="Footer Placeholder 10">
            <a:extLst>
              <a:ext uri="{FF2B5EF4-FFF2-40B4-BE49-F238E27FC236}">
                <a16:creationId xmlns:a16="http://schemas.microsoft.com/office/drawing/2014/main" id="{41A9D772-D8E8-B941-A6FA-C5E552AB016F}"/>
              </a:ext>
            </a:extLst>
          </p:cNvPr>
          <p:cNvSpPr>
            <a:spLocks noGrp="1"/>
          </p:cNvSpPr>
          <p:nvPr>
            <p:ph type="ftr" sz="quarter" idx="3"/>
          </p:nvPr>
        </p:nvSpPr>
        <p:spPr>
          <a:prstGeom prst="rect">
            <a:avLst/>
          </a:prstGeom>
        </p:spPr>
        <p:txBody>
          <a:bodyPr vert="horz" lIns="100584" tIns="50292" rIns="100584" bIns="50292" rtlCol="0" anchor="ctr"/>
          <a:lstStyle>
            <a:lvl1pPr algn="ctr">
              <a:defRPr sz="1100" b="0" i="0">
                <a:solidFill>
                  <a:schemeClr val="bg1"/>
                </a:solidFill>
                <a:latin typeface="Arial" panose="020B0604020202020204" pitchFamily="34" charset="0"/>
                <a:cs typeface="Arial" panose="020B0604020202020204" pitchFamily="34" charset="0"/>
              </a:defRPr>
            </a:lvl1pPr>
          </a:lstStyle>
          <a:p>
            <a:pPr marL="0" marR="0" lvl="0" indent="0" algn="ctr" defTabSz="509412"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solidFill>
                  <a:prstClr val="white"/>
                </a:solidFill>
                <a:effectLst/>
                <a:uLnTx/>
                <a:uFillTx/>
                <a:latin typeface="Helvetica Oblique" pitchFamily="2" charset="0"/>
                <a:ea typeface="+mn-ea"/>
                <a:cs typeface="Arial" panose="020B0604020202020204" pitchFamily="34" charset="0"/>
              </a:rPr>
              <a:t>Improving the lives of 10 million older adults by 2020  </a:t>
            </a:r>
            <a:r>
              <a:rPr kumimoji="0" lang="en-US" sz="900" b="0" i="0" u="none" strike="noStrike" kern="1200" cap="none" spc="0" normalizeH="0" baseline="0" noProof="0" dirty="0">
                <a:ln>
                  <a:noFill/>
                </a:ln>
                <a:solidFill>
                  <a:prstClr val="white"/>
                </a:solidFill>
                <a:effectLst/>
                <a:uLnTx/>
                <a:uFillTx/>
                <a:latin typeface="Helvetica" pitchFamily="2" charset="0"/>
                <a:ea typeface="+mn-ea"/>
                <a:cs typeface="Arial" panose="020B0604020202020204" pitchFamily="34" charset="0"/>
              </a:rPr>
              <a:t>|  © 2019 National Council on Aging</a:t>
            </a:r>
          </a:p>
        </p:txBody>
      </p:sp>
      <p:sp>
        <p:nvSpPr>
          <p:cNvPr id="12" name="Slide Number Placeholder 11">
            <a:extLst>
              <a:ext uri="{FF2B5EF4-FFF2-40B4-BE49-F238E27FC236}">
                <a16:creationId xmlns:a16="http://schemas.microsoft.com/office/drawing/2014/main" id="{72F7CB32-E9B7-CF46-AD66-8D54BD0F652D}"/>
              </a:ext>
            </a:extLst>
          </p:cNvPr>
          <p:cNvSpPr>
            <a:spLocks noGrp="1"/>
          </p:cNvSpPr>
          <p:nvPr>
            <p:ph type="sldNum" sz="quarter" idx="4"/>
          </p:nvPr>
        </p:nvSpPr>
        <p:spPr/>
        <p:txBody>
          <a:bodyPr/>
          <a:lstStyle/>
          <a:p>
            <a:pPr marL="0" marR="0" lvl="0" indent="0" algn="ctr" defTabSz="509412" rtl="0" eaLnBrk="1" fontAlgn="auto" latinLnBrk="0" hangingPunct="1">
              <a:lnSpc>
                <a:spcPct val="100000"/>
              </a:lnSpc>
              <a:spcBef>
                <a:spcPts val="0"/>
              </a:spcBef>
              <a:spcAft>
                <a:spcPts val="0"/>
              </a:spcAft>
              <a:buClrTx/>
              <a:buSzTx/>
              <a:buFontTx/>
              <a:buNone/>
              <a:tabLst/>
              <a:defRPr/>
            </a:pPr>
            <a:fld id="{7407AE2B-5099-7E47-BBD9-B1DA69B8770E}" type="slidenum">
              <a:rPr kumimoji="0" lang="en-US" sz="1760" b="1" i="0" u="none" strike="noStrike" kern="1200" cap="none" spc="0" normalizeH="0" baseline="0" noProof="0" smtClean="0">
                <a:ln>
                  <a:noFill/>
                </a:ln>
                <a:solidFill>
                  <a:srgbClr val="FFC000"/>
                </a:solidFill>
                <a:effectLst/>
                <a:uLnTx/>
                <a:uFillTx/>
                <a:latin typeface="Arial" panose="020B0604020202020204" pitchFamily="34" charset="0"/>
                <a:ea typeface="+mn-ea"/>
                <a:cs typeface="Arial" panose="020B0604020202020204" pitchFamily="34" charset="0"/>
              </a:rPr>
              <a:pPr marL="0" marR="0" lvl="0" indent="0" algn="ctr" defTabSz="509412" rtl="0" eaLnBrk="1" fontAlgn="auto" latinLnBrk="0" hangingPunct="1">
                <a:lnSpc>
                  <a:spcPct val="100000"/>
                </a:lnSpc>
                <a:spcBef>
                  <a:spcPts val="0"/>
                </a:spcBef>
                <a:spcAft>
                  <a:spcPts val="0"/>
                </a:spcAft>
                <a:buClrTx/>
                <a:buSzTx/>
                <a:buFontTx/>
                <a:buNone/>
                <a:tabLst/>
                <a:defRPr/>
              </a:pPr>
              <a:t>14</a:t>
            </a:fld>
            <a:endParaRPr kumimoji="0" lang="en-US" sz="1760" b="1" i="0" u="none" strike="noStrike" kern="1200" cap="none" spc="0" normalizeH="0" baseline="0" noProof="0" dirty="0">
              <a:ln>
                <a:noFill/>
              </a:ln>
              <a:solidFill>
                <a:srgbClr val="FFC000"/>
              </a:solidFill>
              <a:effectLst/>
              <a:uLnTx/>
              <a:uFillTx/>
              <a:latin typeface="Arial" panose="020B0604020202020204" pitchFamily="34" charset="0"/>
              <a:ea typeface="+mn-ea"/>
              <a:cs typeface="Arial" panose="020B0604020202020204" pitchFamily="34" charset="0"/>
            </a:endParaRPr>
          </a:p>
        </p:txBody>
      </p:sp>
      <p:sp>
        <p:nvSpPr>
          <p:cNvPr id="11" name="Text Placeholder 10">
            <a:extLst>
              <a:ext uri="{FF2B5EF4-FFF2-40B4-BE49-F238E27FC236}">
                <a16:creationId xmlns:a16="http://schemas.microsoft.com/office/drawing/2014/main" id="{1D2B5C8C-319D-3648-B49E-33BD9C7C45B5}"/>
              </a:ext>
            </a:extLst>
          </p:cNvPr>
          <p:cNvSpPr>
            <a:spLocks noGrp="1"/>
          </p:cNvSpPr>
          <p:nvPr>
            <p:ph type="body" sz="quarter" idx="11"/>
          </p:nvPr>
        </p:nvSpPr>
        <p:spPr>
          <a:xfrm>
            <a:off x="412440" y="1872128"/>
            <a:ext cx="9100528" cy="4582238"/>
          </a:xfrm>
        </p:spPr>
        <p:txBody>
          <a:bodyPr>
            <a:normAutofit/>
          </a:bodyPr>
          <a:lstStyle/>
          <a:p>
            <a:pPr marL="342900" indent="-342900">
              <a:buFont typeface="Arial" panose="020B0604020202020204" pitchFamily="34" charset="0"/>
              <a:buChar char="•"/>
            </a:pPr>
            <a:r>
              <a:rPr lang="en-US" sz="2400" dirty="0"/>
              <a:t>Corporate pharmacies have not been interested in the Program</a:t>
            </a:r>
          </a:p>
          <a:p>
            <a:pPr marL="342900" indent="-342900">
              <a:buFont typeface="Arial" panose="020B0604020202020204" pitchFamily="34" charset="0"/>
              <a:buChar char="•"/>
            </a:pPr>
            <a:r>
              <a:rPr lang="en-US" sz="2400" dirty="0"/>
              <a:t>Some have already have prescription discount cards and some are not that knowledgeable about the MIPPA program</a:t>
            </a:r>
          </a:p>
          <a:p>
            <a:pPr marL="342900" indent="-342900">
              <a:buFont typeface="Arial" panose="020B0604020202020204" pitchFamily="34" charset="0"/>
              <a:buChar char="•"/>
            </a:pPr>
            <a:r>
              <a:rPr lang="en-US" sz="2400" dirty="0"/>
              <a:t>Seeking to partner with larger health organizations requires contact with certain administrators and this is often difficult to achieve</a:t>
            </a:r>
          </a:p>
          <a:p>
            <a:r>
              <a:rPr lang="en-US" sz="2400" dirty="0"/>
              <a:t>	 </a:t>
            </a:r>
          </a:p>
          <a:p>
            <a:r>
              <a:rPr lang="en-US" sz="2400" dirty="0"/>
              <a:t>  </a:t>
            </a:r>
          </a:p>
        </p:txBody>
      </p:sp>
    </p:spTree>
    <p:extLst>
      <p:ext uri="{BB962C8B-B14F-4D97-AF65-F5344CB8AC3E}">
        <p14:creationId xmlns:p14="http://schemas.microsoft.com/office/powerpoint/2010/main" val="30203665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6312B95-DAC3-994F-BF54-50E8DFA8CB8E}"/>
              </a:ext>
            </a:extLst>
          </p:cNvPr>
          <p:cNvSpPr>
            <a:spLocks noGrp="1"/>
          </p:cNvSpPr>
          <p:nvPr>
            <p:ph type="title"/>
          </p:nvPr>
        </p:nvSpPr>
        <p:spPr/>
        <p:txBody>
          <a:bodyPr>
            <a:normAutofit/>
          </a:bodyPr>
          <a:lstStyle/>
          <a:p>
            <a:r>
              <a:rPr lang="en-US" sz="3600" dirty="0"/>
              <a:t>Contact Information</a:t>
            </a:r>
          </a:p>
        </p:txBody>
      </p:sp>
      <p:sp>
        <p:nvSpPr>
          <p:cNvPr id="3" name="Slide Number Placeholder 12">
            <a:extLst>
              <a:ext uri="{FF2B5EF4-FFF2-40B4-BE49-F238E27FC236}">
                <a16:creationId xmlns:a16="http://schemas.microsoft.com/office/drawing/2014/main" id="{947780B4-7A52-8E48-9050-A1FD6C97CDA1}"/>
              </a:ext>
            </a:extLst>
          </p:cNvPr>
          <p:cNvSpPr>
            <a:spLocks noGrp="1"/>
          </p:cNvSpPr>
          <p:nvPr>
            <p:ph type="sldNum" sz="quarter" idx="12"/>
          </p:nvPr>
        </p:nvSpPr>
        <p:spPr>
          <a:xfrm>
            <a:off x="8871279" y="7203865"/>
            <a:ext cx="1187121" cy="568534"/>
          </a:xfrm>
          <a:prstGeom prst="rect">
            <a:avLst/>
          </a:prstGeom>
        </p:spPr>
        <p:txBody>
          <a:bodyPr vert="horz" lIns="100584" tIns="50292" rIns="100584" bIns="50292" rtlCol="0" anchor="ctr"/>
          <a:lstStyle>
            <a:lvl1pPr algn="ctr">
              <a:defRPr sz="1760" b="1" i="0">
                <a:solidFill>
                  <a:srgbClr val="FFC000"/>
                </a:solidFill>
                <a:latin typeface="Arial" panose="020B0604020202020204" pitchFamily="34" charset="0"/>
                <a:cs typeface="Arial" panose="020B0604020202020204" pitchFamily="34" charset="0"/>
              </a:defRPr>
            </a:lvl1pPr>
          </a:lstStyle>
          <a:p>
            <a:pPr marL="0" marR="0" lvl="0" indent="0" algn="ctr" defTabSz="509412" rtl="0" eaLnBrk="1" fontAlgn="auto" latinLnBrk="0" hangingPunct="1">
              <a:lnSpc>
                <a:spcPct val="100000"/>
              </a:lnSpc>
              <a:spcBef>
                <a:spcPts val="0"/>
              </a:spcBef>
              <a:spcAft>
                <a:spcPts val="0"/>
              </a:spcAft>
              <a:buClrTx/>
              <a:buSzTx/>
              <a:buFontTx/>
              <a:buNone/>
              <a:tabLst/>
              <a:defRPr/>
            </a:pPr>
            <a:fld id="{7407AE2B-5099-7E47-BBD9-B1DA69B8770E}" type="slidenum">
              <a:rPr kumimoji="0" lang="en-US" sz="1760" b="1" i="0" u="none" strike="noStrike" kern="1200" cap="none" spc="0" normalizeH="0" baseline="0" noProof="0" smtClean="0">
                <a:ln>
                  <a:noFill/>
                </a:ln>
                <a:solidFill>
                  <a:srgbClr val="FFC000"/>
                </a:solidFill>
                <a:effectLst/>
                <a:uLnTx/>
                <a:uFillTx/>
                <a:latin typeface="Arial" panose="020B0604020202020204" pitchFamily="34" charset="0"/>
                <a:ea typeface="+mn-ea"/>
                <a:cs typeface="Arial" panose="020B0604020202020204" pitchFamily="34" charset="0"/>
              </a:rPr>
              <a:pPr marL="0" marR="0" lvl="0" indent="0" algn="ctr" defTabSz="509412" rtl="0" eaLnBrk="1" fontAlgn="auto" latinLnBrk="0" hangingPunct="1">
                <a:lnSpc>
                  <a:spcPct val="100000"/>
                </a:lnSpc>
                <a:spcBef>
                  <a:spcPts val="0"/>
                </a:spcBef>
                <a:spcAft>
                  <a:spcPts val="0"/>
                </a:spcAft>
                <a:buClrTx/>
                <a:buSzTx/>
                <a:buFontTx/>
                <a:buNone/>
                <a:tabLst/>
                <a:defRPr/>
              </a:pPr>
              <a:t>15</a:t>
            </a:fld>
            <a:endParaRPr kumimoji="0" lang="en-US" sz="1760" b="1" i="0" u="none" strike="noStrike" kern="1200" cap="none" spc="0" normalizeH="0" baseline="0" noProof="0" dirty="0">
              <a:ln>
                <a:noFill/>
              </a:ln>
              <a:solidFill>
                <a:srgbClr val="FFC000"/>
              </a:solidFill>
              <a:effectLst/>
              <a:uLnTx/>
              <a:uFillTx/>
              <a:latin typeface="Arial" panose="020B0604020202020204" pitchFamily="34" charset="0"/>
              <a:ea typeface="+mn-ea"/>
              <a:cs typeface="Arial" panose="020B0604020202020204" pitchFamily="34" charset="0"/>
            </a:endParaRPr>
          </a:p>
        </p:txBody>
      </p:sp>
      <p:sp>
        <p:nvSpPr>
          <p:cNvPr id="17" name="Footer Placeholder 10">
            <a:extLst>
              <a:ext uri="{FF2B5EF4-FFF2-40B4-BE49-F238E27FC236}">
                <a16:creationId xmlns:a16="http://schemas.microsoft.com/office/drawing/2014/main" id="{C41F3F33-FFAD-2740-B23C-5AB67E8FDC46}"/>
              </a:ext>
            </a:extLst>
          </p:cNvPr>
          <p:cNvSpPr txBox="1">
            <a:spLocks/>
          </p:cNvSpPr>
          <p:nvPr/>
        </p:nvSpPr>
        <p:spPr>
          <a:xfrm>
            <a:off x="1723669" y="7203862"/>
            <a:ext cx="7138737" cy="568537"/>
          </a:xfrm>
          <a:prstGeom prst="rect">
            <a:avLst/>
          </a:prstGeom>
        </p:spPr>
        <p:txBody>
          <a:bodyPr vert="horz" lIns="100584" tIns="50292" rIns="100584" bIns="50292" rtlCol="0" anchor="ctr"/>
          <a:lstStyle>
            <a:defPPr>
              <a:defRPr lang="en-US"/>
            </a:defPPr>
            <a:lvl1pPr marL="0" algn="ctr" defTabSz="509412" rtl="0" eaLnBrk="1" latinLnBrk="0" hangingPunct="1">
              <a:defRPr sz="1100" b="0" i="0" kern="1200">
                <a:solidFill>
                  <a:schemeClr val="bg1"/>
                </a:solidFill>
                <a:latin typeface="Arial" panose="020B0604020202020204" pitchFamily="34" charset="0"/>
                <a:ea typeface="+mn-ea"/>
                <a:cs typeface="Arial" panose="020B0604020202020204" pitchFamily="34" charset="0"/>
              </a:defRPr>
            </a:lvl1pPr>
            <a:lvl2pPr marL="509412" algn="l" defTabSz="509412" rtl="0" eaLnBrk="1" latinLnBrk="0" hangingPunct="1">
              <a:defRPr sz="2006" kern="1200">
                <a:solidFill>
                  <a:schemeClr val="tx1"/>
                </a:solidFill>
                <a:latin typeface="+mn-lt"/>
                <a:ea typeface="+mn-ea"/>
                <a:cs typeface="+mn-cs"/>
              </a:defRPr>
            </a:lvl2pPr>
            <a:lvl3pPr marL="1018824" algn="l" defTabSz="509412" rtl="0" eaLnBrk="1" latinLnBrk="0" hangingPunct="1">
              <a:defRPr sz="2006" kern="1200">
                <a:solidFill>
                  <a:schemeClr val="tx1"/>
                </a:solidFill>
                <a:latin typeface="+mn-lt"/>
                <a:ea typeface="+mn-ea"/>
                <a:cs typeface="+mn-cs"/>
              </a:defRPr>
            </a:lvl3pPr>
            <a:lvl4pPr marL="1528237" algn="l" defTabSz="509412" rtl="0" eaLnBrk="1" latinLnBrk="0" hangingPunct="1">
              <a:defRPr sz="2006" kern="1200">
                <a:solidFill>
                  <a:schemeClr val="tx1"/>
                </a:solidFill>
                <a:latin typeface="+mn-lt"/>
                <a:ea typeface="+mn-ea"/>
                <a:cs typeface="+mn-cs"/>
              </a:defRPr>
            </a:lvl4pPr>
            <a:lvl5pPr marL="2037649" algn="l" defTabSz="509412" rtl="0" eaLnBrk="1" latinLnBrk="0" hangingPunct="1">
              <a:defRPr sz="2006" kern="1200">
                <a:solidFill>
                  <a:schemeClr val="tx1"/>
                </a:solidFill>
                <a:latin typeface="+mn-lt"/>
                <a:ea typeface="+mn-ea"/>
                <a:cs typeface="+mn-cs"/>
              </a:defRPr>
            </a:lvl5pPr>
            <a:lvl6pPr marL="2547061" algn="l" defTabSz="509412" rtl="0" eaLnBrk="1" latinLnBrk="0" hangingPunct="1">
              <a:defRPr sz="2006" kern="1200">
                <a:solidFill>
                  <a:schemeClr val="tx1"/>
                </a:solidFill>
                <a:latin typeface="+mn-lt"/>
                <a:ea typeface="+mn-ea"/>
                <a:cs typeface="+mn-cs"/>
              </a:defRPr>
            </a:lvl6pPr>
            <a:lvl7pPr marL="3056473" algn="l" defTabSz="509412" rtl="0" eaLnBrk="1" latinLnBrk="0" hangingPunct="1">
              <a:defRPr sz="2006" kern="1200">
                <a:solidFill>
                  <a:schemeClr val="tx1"/>
                </a:solidFill>
                <a:latin typeface="+mn-lt"/>
                <a:ea typeface="+mn-ea"/>
                <a:cs typeface="+mn-cs"/>
              </a:defRPr>
            </a:lvl7pPr>
            <a:lvl8pPr marL="3565886" algn="l" defTabSz="509412" rtl="0" eaLnBrk="1" latinLnBrk="0" hangingPunct="1">
              <a:defRPr sz="2006" kern="1200">
                <a:solidFill>
                  <a:schemeClr val="tx1"/>
                </a:solidFill>
                <a:latin typeface="+mn-lt"/>
                <a:ea typeface="+mn-ea"/>
                <a:cs typeface="+mn-cs"/>
              </a:defRPr>
            </a:lvl8pPr>
            <a:lvl9pPr marL="4075298" algn="l" defTabSz="509412" rtl="0" eaLnBrk="1" latinLnBrk="0" hangingPunct="1">
              <a:defRPr sz="2006" kern="1200">
                <a:solidFill>
                  <a:schemeClr val="tx1"/>
                </a:solidFill>
                <a:latin typeface="+mn-lt"/>
                <a:ea typeface="+mn-ea"/>
                <a:cs typeface="+mn-cs"/>
              </a:defRPr>
            </a:lvl9pPr>
          </a:lstStyle>
          <a:p>
            <a:pPr marL="0" marR="0" lvl="0" indent="0" algn="ctr" defTabSz="509412"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a:ln>
                  <a:noFill/>
                </a:ln>
                <a:solidFill>
                  <a:prstClr val="white"/>
                </a:solidFill>
                <a:effectLst/>
                <a:uLnTx/>
                <a:uFillTx/>
                <a:latin typeface="Helvetica Oblique" pitchFamily="2" charset="0"/>
                <a:ea typeface="+mn-ea"/>
                <a:cs typeface="Arial" panose="020B0604020202020204" pitchFamily="34" charset="0"/>
              </a:rPr>
              <a:t>Improving the lives of 10 million older adults by 2020  </a:t>
            </a:r>
            <a:r>
              <a:rPr kumimoji="0" lang="en-US" sz="900" b="0" i="0" u="none" strike="noStrike" kern="1200" cap="none" spc="0" normalizeH="0" baseline="0" noProof="0">
                <a:ln>
                  <a:noFill/>
                </a:ln>
                <a:solidFill>
                  <a:prstClr val="white"/>
                </a:solidFill>
                <a:effectLst/>
                <a:uLnTx/>
                <a:uFillTx/>
                <a:latin typeface="Helvetica" pitchFamily="2" charset="0"/>
                <a:ea typeface="+mn-ea"/>
                <a:cs typeface="Arial" panose="020B0604020202020204" pitchFamily="34" charset="0"/>
              </a:rPr>
              <a:t>|  © 2019 National Council on Aging</a:t>
            </a:r>
            <a:endParaRPr kumimoji="0" lang="en-US" sz="900" b="0" i="0" u="none" strike="noStrike" kern="1200" cap="none" spc="0" normalizeH="0" baseline="0" noProof="0" dirty="0">
              <a:ln>
                <a:noFill/>
              </a:ln>
              <a:solidFill>
                <a:prstClr val="white"/>
              </a:solidFill>
              <a:effectLst/>
              <a:uLnTx/>
              <a:uFillTx/>
              <a:latin typeface="Helvetica" pitchFamily="2" charset="0"/>
              <a:ea typeface="+mn-ea"/>
              <a:cs typeface="Arial" panose="020B0604020202020204" pitchFamily="34" charset="0"/>
            </a:endParaRPr>
          </a:p>
        </p:txBody>
      </p:sp>
      <p:pic>
        <p:nvPicPr>
          <p:cNvPr id="9" name="Picture Placeholder 8">
            <a:extLst>
              <a:ext uri="{FF2B5EF4-FFF2-40B4-BE49-F238E27FC236}">
                <a16:creationId xmlns:a16="http://schemas.microsoft.com/office/drawing/2014/main" id="{9DB762C6-8FC7-4052-A5F7-38375C5CE527}"/>
              </a:ext>
            </a:extLst>
          </p:cNvPr>
          <p:cNvPicPr>
            <a:picLocks noGrp="1" noChangeAspect="1"/>
          </p:cNvPicPr>
          <p:nvPr>
            <p:ph type="pic" sz="quarter" idx="13"/>
          </p:nvPr>
        </p:nvPicPr>
        <p:blipFill>
          <a:blip r:embed="rId2"/>
          <a:srcRect l="17215" r="17215"/>
          <a:stretch>
            <a:fillRect/>
          </a:stretch>
        </p:blipFill>
        <p:spPr>
          <a:prstGeom prst="rect">
            <a:avLst/>
          </a:prstGeom>
        </p:spPr>
      </p:pic>
    </p:spTree>
    <p:extLst>
      <p:ext uri="{BB962C8B-B14F-4D97-AF65-F5344CB8AC3E}">
        <p14:creationId xmlns:p14="http://schemas.microsoft.com/office/powerpoint/2010/main" val="4834582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48051" y="1738058"/>
            <a:ext cx="7173319" cy="1582358"/>
          </a:xfrm>
        </p:spPr>
        <p:txBody>
          <a:bodyPr/>
          <a:lstStyle/>
          <a:p>
            <a:pPr algn="ctr"/>
            <a:r>
              <a:rPr lang="en-US" dirty="0"/>
              <a:t>TN SHIP and Faith based outreach</a:t>
            </a:r>
          </a:p>
        </p:txBody>
      </p:sp>
      <p:sp>
        <p:nvSpPr>
          <p:cNvPr id="3" name="Subtitle 2"/>
          <p:cNvSpPr>
            <a:spLocks noGrp="1"/>
          </p:cNvSpPr>
          <p:nvPr>
            <p:ph type="subTitle" idx="1"/>
          </p:nvPr>
        </p:nvSpPr>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3522" y="3533239"/>
            <a:ext cx="3536156" cy="2357438"/>
          </a:xfrm>
          <a:prstGeom prst="rect">
            <a:avLst/>
          </a:prstGeom>
        </p:spPr>
      </p:pic>
    </p:spTree>
    <p:extLst>
      <p:ext uri="{BB962C8B-B14F-4D97-AF65-F5344CB8AC3E}">
        <p14:creationId xmlns:p14="http://schemas.microsoft.com/office/powerpoint/2010/main" val="27525715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does my community look like?</a:t>
            </a:r>
          </a:p>
        </p:txBody>
      </p:sp>
      <p:sp>
        <p:nvSpPr>
          <p:cNvPr id="3" name="Content Placeholder 2"/>
          <p:cNvSpPr>
            <a:spLocks noGrp="1"/>
          </p:cNvSpPr>
          <p:nvPr>
            <p:ph idx="1"/>
          </p:nvPr>
        </p:nvSpPr>
        <p:spPr>
          <a:xfrm>
            <a:off x="533759" y="2594502"/>
            <a:ext cx="8580355" cy="3956936"/>
          </a:xfrm>
        </p:spPr>
        <p:txBody>
          <a:bodyPr>
            <a:normAutofit/>
          </a:bodyPr>
          <a:lstStyle/>
          <a:p>
            <a:r>
              <a:rPr lang="en-US" dirty="0"/>
              <a:t>TN has an estimated population of 6,770,010 as of July 2018. Of that estimated amount, Gibson County accounts for 49,000 residents.</a:t>
            </a:r>
          </a:p>
          <a:p>
            <a:r>
              <a:rPr lang="en-US" dirty="0"/>
              <a:t>18% of those residents in Gibson Co. are 65 and older and 16.4% are labeled to be at federal poverty level.</a:t>
            </a:r>
          </a:p>
          <a:p>
            <a:endParaRPr lang="en-US" dirty="0"/>
          </a:p>
          <a:p>
            <a:endParaRPr lang="en-US" dirty="0"/>
          </a:p>
          <a:p>
            <a:endParaRPr lang="en-US" dirty="0"/>
          </a:p>
          <a:p>
            <a:endParaRPr lang="en-US" dirty="0"/>
          </a:p>
          <a:p>
            <a:pPr marL="0" indent="0">
              <a:buNone/>
            </a:pPr>
            <a:r>
              <a:rPr lang="en-US" dirty="0"/>
              <a:t>Source:  census.gov</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8250" y="4153080"/>
            <a:ext cx="4281963" cy="1914417"/>
          </a:xfrm>
          <a:prstGeom prst="rect">
            <a:avLst/>
          </a:prstGeom>
        </p:spPr>
      </p:pic>
    </p:spTree>
    <p:extLst>
      <p:ext uri="{BB962C8B-B14F-4D97-AF65-F5344CB8AC3E}">
        <p14:creationId xmlns:p14="http://schemas.microsoft.com/office/powerpoint/2010/main" val="3173302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30" dirty="0"/>
              <a:t>Income statistics</a:t>
            </a:r>
          </a:p>
        </p:txBody>
      </p:sp>
      <p:sp>
        <p:nvSpPr>
          <p:cNvPr id="3" name="Content Placeholder 2"/>
          <p:cNvSpPr>
            <a:spLocks noGrp="1"/>
          </p:cNvSpPr>
          <p:nvPr>
            <p:ph idx="1"/>
          </p:nvPr>
        </p:nvSpPr>
        <p:spPr>
          <a:xfrm>
            <a:off x="998600" y="3134433"/>
            <a:ext cx="8172449" cy="2921914"/>
          </a:xfrm>
        </p:spPr>
        <p:txBody>
          <a:bodyPr>
            <a:normAutofit/>
          </a:bodyPr>
          <a:lstStyle/>
          <a:p>
            <a:r>
              <a:rPr lang="en-US" dirty="0"/>
              <a:t>In 2005, the average income for a retiree in the state of TN was $1,002/mo. and $941/mo. for a widow. With an estimated 3% cost of living adjustment (COLA) over the past 14 years, the average income in 2019 would be $1,422.84/mo. for a retiree and $1,336.22/mo. for a widow.</a:t>
            </a:r>
          </a:p>
          <a:p>
            <a:pPr marL="0" indent="0">
              <a:buNone/>
            </a:pPr>
            <a:endParaRPr lang="en-US" dirty="0"/>
          </a:p>
          <a:p>
            <a:endParaRPr lang="en-US" dirty="0"/>
          </a:p>
          <a:p>
            <a:pPr marL="0" indent="0">
              <a:buNone/>
            </a:pPr>
            <a:r>
              <a:rPr lang="en-US" dirty="0"/>
              <a:t>Source:  ssa.gov</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2559" y="1404697"/>
            <a:ext cx="1901369" cy="1901369"/>
          </a:xfrm>
          <a:prstGeom prst="rect">
            <a:avLst/>
          </a:prstGeom>
        </p:spPr>
      </p:pic>
    </p:spTree>
    <p:extLst>
      <p:ext uri="{BB962C8B-B14F-4D97-AF65-F5344CB8AC3E}">
        <p14:creationId xmlns:p14="http://schemas.microsoft.com/office/powerpoint/2010/main" val="37917444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Demographics of my congregation	</a:t>
            </a:r>
          </a:p>
        </p:txBody>
      </p:sp>
      <p:sp>
        <p:nvSpPr>
          <p:cNvPr id="3" name="Content Placeholder 2"/>
          <p:cNvSpPr>
            <a:spLocks noGrp="1"/>
          </p:cNvSpPr>
          <p:nvPr>
            <p:ph idx="1"/>
          </p:nvPr>
        </p:nvSpPr>
        <p:spPr/>
        <p:txBody>
          <a:bodyPr/>
          <a:lstStyle/>
          <a:p>
            <a:r>
              <a:rPr lang="en-US" dirty="0"/>
              <a:t>The church I attend is located in the small town of Bradford, TN which is in Gibson County, TN.</a:t>
            </a:r>
          </a:p>
          <a:p>
            <a:r>
              <a:rPr lang="en-US" dirty="0"/>
              <a:t>Seniors account for about 60-75% of our congregation with 90% of those being Medicare beneficiaries.</a:t>
            </a:r>
          </a:p>
          <a:p>
            <a:endParaRPr lang="en-US" dirty="0"/>
          </a:p>
          <a:p>
            <a:endParaRPr lang="en-US" dirty="0"/>
          </a:p>
          <a:p>
            <a:endParaRPr lang="en-US" dirty="0"/>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6207" y="3973973"/>
            <a:ext cx="2833670" cy="2833670"/>
          </a:xfrm>
          <a:prstGeom prst="rect">
            <a:avLst/>
          </a:prstGeom>
        </p:spPr>
      </p:pic>
    </p:spTree>
    <p:extLst>
      <p:ext uri="{BB962C8B-B14F-4D97-AF65-F5344CB8AC3E}">
        <p14:creationId xmlns:p14="http://schemas.microsoft.com/office/powerpoint/2010/main" val="3002751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17FA50B-F35D-425E-A900-43069B813DD6}"/>
              </a:ext>
            </a:extLst>
          </p:cNvPr>
          <p:cNvSpPr>
            <a:spLocks noGrp="1"/>
          </p:cNvSpPr>
          <p:nvPr>
            <p:ph type="title"/>
          </p:nvPr>
        </p:nvSpPr>
        <p:spPr>
          <a:xfrm>
            <a:off x="536448" y="552704"/>
            <a:ext cx="8974328" cy="1115675"/>
          </a:xfrm>
        </p:spPr>
        <p:txBody>
          <a:bodyPr/>
          <a:lstStyle/>
          <a:p>
            <a:pPr algn="l"/>
            <a:r>
              <a:rPr lang="en-US" dirty="0">
                <a:solidFill>
                  <a:schemeClr val="tx1"/>
                </a:solidFill>
              </a:rPr>
              <a:t>Reminders</a:t>
            </a:r>
            <a:r>
              <a:rPr lang="en-US" dirty="0"/>
              <a:t> </a:t>
            </a:r>
          </a:p>
        </p:txBody>
      </p:sp>
      <p:sp>
        <p:nvSpPr>
          <p:cNvPr id="11" name="Content Placeholder 10">
            <a:extLst>
              <a:ext uri="{FF2B5EF4-FFF2-40B4-BE49-F238E27FC236}">
                <a16:creationId xmlns:a16="http://schemas.microsoft.com/office/drawing/2014/main" id="{839AAC83-E17F-4DEC-89FD-195CF28CF5DA}"/>
              </a:ext>
            </a:extLst>
          </p:cNvPr>
          <p:cNvSpPr>
            <a:spLocks noGrp="1"/>
          </p:cNvSpPr>
          <p:nvPr>
            <p:ph sz="quarter" idx="13"/>
          </p:nvPr>
        </p:nvSpPr>
        <p:spPr>
          <a:xfrm>
            <a:off x="480568" y="2374232"/>
            <a:ext cx="4291584" cy="4428618"/>
          </a:xfrm>
        </p:spPr>
        <p:txBody>
          <a:bodyPr/>
          <a:lstStyle/>
          <a:p>
            <a:pPr marR="126362" fontAlgn="base">
              <a:lnSpc>
                <a:spcPct val="107000"/>
              </a:lnSpc>
              <a:spcAft>
                <a:spcPts val="520"/>
              </a:spcAft>
              <a:buClr>
                <a:srgbClr val="1F3D7C"/>
              </a:buClr>
              <a:buSzPts val="2500"/>
            </a:pPr>
            <a:r>
              <a:rPr lang="en-US" sz="2800" dirty="0">
                <a:uFill>
                  <a:solidFill>
                    <a:srgbClr val="000000"/>
                  </a:solidFill>
                </a:uFill>
                <a:ea typeface="Arial" panose="020B0604020202020204" pitchFamily="34" charset="0"/>
                <a:cs typeface="Wingdings" panose="05000000000000000000" pitchFamily="2" charset="2"/>
              </a:rPr>
              <a:t>If you’re on the phone, mute your line by pushing *6; unmute by pressing *7</a:t>
            </a:r>
          </a:p>
          <a:p>
            <a:pPr marR="126362" fontAlgn="base">
              <a:lnSpc>
                <a:spcPct val="107000"/>
              </a:lnSpc>
              <a:spcAft>
                <a:spcPts val="520"/>
              </a:spcAft>
              <a:buClr>
                <a:srgbClr val="1F3D7C"/>
              </a:buClr>
              <a:buSzPts val="2500"/>
            </a:pPr>
            <a:r>
              <a:rPr lang="en-US" sz="2800" dirty="0">
                <a:ea typeface="Arial" panose="020B0604020202020204" pitchFamily="34" charset="0"/>
              </a:rPr>
              <a:t>Next TA call scheduled for August 8 </a:t>
            </a:r>
            <a:endParaRPr lang="en-US" sz="2800" dirty="0">
              <a:ea typeface="Calibri" panose="020F0502020204030204" pitchFamily="34" charset="0"/>
            </a:endParaRPr>
          </a:p>
          <a:p>
            <a:pPr marL="461963" lvl="1" indent="-461963">
              <a:buFont typeface="Wingdings" panose="05000000000000000000" pitchFamily="2" charset="2"/>
              <a:buChar char="§"/>
            </a:pPr>
            <a:r>
              <a:rPr lang="en-US" sz="2800" dirty="0">
                <a:ea typeface="Arial" panose="020B0604020202020204" pitchFamily="34" charset="0"/>
              </a:rPr>
              <a:t>Second Thursday, 2-3 p.m. EST</a:t>
            </a:r>
            <a:endParaRPr lang="en-US" sz="2800" dirty="0"/>
          </a:p>
          <a:p>
            <a:endParaRPr lang="en-US" dirty="0"/>
          </a:p>
        </p:txBody>
      </p:sp>
      <p:sp>
        <p:nvSpPr>
          <p:cNvPr id="4" name="Footer Placeholder 3">
            <a:extLst>
              <a:ext uri="{FF2B5EF4-FFF2-40B4-BE49-F238E27FC236}">
                <a16:creationId xmlns:a16="http://schemas.microsoft.com/office/drawing/2014/main" id="{88003E8A-A3A8-438F-A49C-1E1FE9E31575}"/>
              </a:ext>
            </a:extLst>
          </p:cNvPr>
          <p:cNvSpPr>
            <a:spLocks noGrp="1"/>
          </p:cNvSpPr>
          <p:nvPr>
            <p:ph type="ftr" sz="quarter" idx="14"/>
          </p:nvPr>
        </p:nvSpPr>
        <p:spPr/>
        <p:txBody>
          <a:bodyPr/>
          <a:lstStyle/>
          <a:p>
            <a:r>
              <a:rPr lang="en-US" i="1"/>
              <a:t>Improving the lives of 10 million older adults by 2020  </a:t>
            </a:r>
            <a:r>
              <a:rPr lang="en-US" b="1" i="1"/>
              <a:t>|</a:t>
            </a:r>
            <a:r>
              <a:rPr lang="en-US" i="1"/>
              <a:t>  </a:t>
            </a:r>
            <a:r>
              <a:rPr lang="en-US"/>
              <a:t>© 2019 National Council on Aging</a:t>
            </a:r>
            <a:endParaRPr lang="en-US" dirty="0"/>
          </a:p>
        </p:txBody>
      </p:sp>
      <p:sp>
        <p:nvSpPr>
          <p:cNvPr id="5" name="Slide Number Placeholder 4">
            <a:extLst>
              <a:ext uri="{FF2B5EF4-FFF2-40B4-BE49-F238E27FC236}">
                <a16:creationId xmlns:a16="http://schemas.microsoft.com/office/drawing/2014/main" id="{5DA839F5-8FF1-471D-9292-38C0BAD5A399}"/>
              </a:ext>
            </a:extLst>
          </p:cNvPr>
          <p:cNvSpPr>
            <a:spLocks noGrp="1"/>
          </p:cNvSpPr>
          <p:nvPr>
            <p:ph type="sldNum" sz="quarter" idx="15"/>
          </p:nvPr>
        </p:nvSpPr>
        <p:spPr/>
        <p:txBody>
          <a:bodyPr/>
          <a:lstStyle/>
          <a:p>
            <a:fld id="{7407AE2B-5099-7E47-BBD9-B1DA69B8770E}" type="slidenum">
              <a:rPr lang="en-US" smtClean="0"/>
              <a:pPr/>
              <a:t>2</a:t>
            </a:fld>
            <a:endParaRPr lang="en-US" dirty="0"/>
          </a:p>
        </p:txBody>
      </p:sp>
      <p:pic>
        <p:nvPicPr>
          <p:cNvPr id="12" name="Content Placeholder 11">
            <a:extLst>
              <a:ext uri="{FF2B5EF4-FFF2-40B4-BE49-F238E27FC236}">
                <a16:creationId xmlns:a16="http://schemas.microsoft.com/office/drawing/2014/main" id="{25F6D23B-0285-440F-ADDB-A6C17ACF02AB}"/>
              </a:ext>
            </a:extLst>
          </p:cNvPr>
          <p:cNvPicPr>
            <a:picLocks noGrp="1" noChangeAspect="1"/>
          </p:cNvPicPr>
          <p:nvPr>
            <p:ph sz="quarter" idx="4"/>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885489" y="2374232"/>
            <a:ext cx="4691899" cy="4130583"/>
          </a:xfrm>
          <a:prstGeom prst="rect">
            <a:avLst/>
          </a:prstGeom>
        </p:spPr>
      </p:pic>
    </p:spTree>
    <p:extLst>
      <p:ext uri="{BB962C8B-B14F-4D97-AF65-F5344CB8AC3E}">
        <p14:creationId xmlns:p14="http://schemas.microsoft.com/office/powerpoint/2010/main" val="42621040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How did I get started?</a:t>
            </a:r>
          </a:p>
        </p:txBody>
      </p:sp>
      <p:sp>
        <p:nvSpPr>
          <p:cNvPr id="3" name="Content Placeholder 2"/>
          <p:cNvSpPr>
            <a:spLocks noGrp="1"/>
          </p:cNvSpPr>
          <p:nvPr>
            <p:ph idx="1"/>
          </p:nvPr>
        </p:nvSpPr>
        <p:spPr>
          <a:xfrm>
            <a:off x="1019950" y="3010865"/>
            <a:ext cx="8172449" cy="3149150"/>
          </a:xfrm>
        </p:spPr>
        <p:txBody>
          <a:bodyPr>
            <a:normAutofit lnSpcReduction="10000"/>
          </a:bodyPr>
          <a:lstStyle/>
          <a:p>
            <a:r>
              <a:rPr lang="en-US" dirty="0"/>
              <a:t>Step 1: Establish the </a:t>
            </a:r>
            <a:r>
              <a:rPr lang="en-US" b="1" dirty="0">
                <a:solidFill>
                  <a:srgbClr val="FF0000"/>
                </a:solidFill>
              </a:rPr>
              <a:t>need</a:t>
            </a:r>
            <a:r>
              <a:rPr lang="en-US" dirty="0"/>
              <a:t>. (Why would this benefit my congregation?)</a:t>
            </a:r>
          </a:p>
          <a:p>
            <a:r>
              <a:rPr lang="en-US" dirty="0"/>
              <a:t>Step 2:  Have my game plan together </a:t>
            </a:r>
            <a:r>
              <a:rPr lang="en-US" b="1" dirty="0">
                <a:solidFill>
                  <a:srgbClr val="FF0000"/>
                </a:solidFill>
              </a:rPr>
              <a:t>before</a:t>
            </a:r>
            <a:r>
              <a:rPr lang="en-US" dirty="0"/>
              <a:t> presenting the idea to administration. (Use your church mission as a platform – Senior Ministry is HUGE at the church I attend!!)</a:t>
            </a:r>
          </a:p>
          <a:p>
            <a:r>
              <a:rPr lang="en-US" dirty="0"/>
              <a:t>Step 3:  Present the idea to administration for approval to announce during service . (Have the flyer on hand to show when you present!, share background information about TN SHIP, include examples of how TN SHIP has impacted others in the community)</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3908" y="1620959"/>
            <a:ext cx="2412630" cy="1336500"/>
          </a:xfrm>
          <a:prstGeom prst="rect">
            <a:avLst/>
          </a:prstGeom>
        </p:spPr>
      </p:pic>
    </p:spTree>
    <p:extLst>
      <p:ext uri="{BB962C8B-B14F-4D97-AF65-F5344CB8AC3E}">
        <p14:creationId xmlns:p14="http://schemas.microsoft.com/office/powerpoint/2010/main" val="2411614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889" y="1235195"/>
            <a:ext cx="8172448" cy="812031"/>
          </a:xfrm>
        </p:spPr>
        <p:txBody>
          <a:bodyPr/>
          <a:lstStyle/>
          <a:p>
            <a:pPr algn="ctr"/>
            <a:r>
              <a:rPr lang="en-US" dirty="0"/>
              <a:t>My church announcement</a:t>
            </a:r>
          </a:p>
        </p:txBody>
      </p:sp>
      <p:graphicFrame>
        <p:nvGraphicFramePr>
          <p:cNvPr id="3" name="Object 2"/>
          <p:cNvGraphicFramePr>
            <a:graphicFrameLocks noChangeAspect="1"/>
          </p:cNvGraphicFramePr>
          <p:nvPr>
            <p:extLst/>
          </p:nvPr>
        </p:nvGraphicFramePr>
        <p:xfrm>
          <a:off x="3020436" y="2047225"/>
          <a:ext cx="3211354" cy="4469964"/>
        </p:xfrm>
        <a:graphic>
          <a:graphicData uri="http://schemas.openxmlformats.org/presentationml/2006/ole">
            <mc:AlternateContent xmlns:mc="http://schemas.openxmlformats.org/markup-compatibility/2006">
              <mc:Choice xmlns:v="urn:schemas-microsoft-com:vml" Requires="v">
                <p:oleObj spid="_x0000_s1026" name="Document" r:id="rId4" imgW="5956042" imgH="8290199" progId="Word.Document.12">
                  <p:embed/>
                </p:oleObj>
              </mc:Choice>
              <mc:Fallback>
                <p:oleObj name="Document" r:id="rId4" imgW="5956042" imgH="8290199" progId="Word.Document.12">
                  <p:embed/>
                  <p:pic>
                    <p:nvPicPr>
                      <p:cNvPr id="3" name="Object 2"/>
                      <p:cNvPicPr/>
                      <p:nvPr/>
                    </p:nvPicPr>
                    <p:blipFill>
                      <a:blip r:embed="rId5"/>
                      <a:stretch>
                        <a:fillRect/>
                      </a:stretch>
                    </p:blipFill>
                    <p:spPr>
                      <a:xfrm>
                        <a:off x="3020436" y="2047225"/>
                        <a:ext cx="3211354" cy="4469964"/>
                      </a:xfrm>
                      <a:prstGeom prst="rect">
                        <a:avLst/>
                      </a:prstGeom>
                      <a:solidFill>
                        <a:schemeClr val="tx1"/>
                      </a:solidFill>
                    </p:spPr>
                  </p:pic>
                </p:oleObj>
              </mc:Fallback>
            </mc:AlternateContent>
          </a:graphicData>
        </a:graphic>
      </p:graphicFrame>
    </p:spTree>
    <p:extLst>
      <p:ext uri="{BB962C8B-B14F-4D97-AF65-F5344CB8AC3E}">
        <p14:creationId xmlns:p14="http://schemas.microsoft.com/office/powerpoint/2010/main" val="29132021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1666" y="1699571"/>
            <a:ext cx="8172448" cy="1219820"/>
          </a:xfrm>
        </p:spPr>
        <p:txBody>
          <a:bodyPr/>
          <a:lstStyle/>
          <a:p>
            <a:r>
              <a:rPr lang="en-US" dirty="0"/>
              <a:t>			  My first counseling session</a:t>
            </a:r>
          </a:p>
        </p:txBody>
      </p:sp>
      <p:sp>
        <p:nvSpPr>
          <p:cNvPr id="3" name="Content Placeholder 2"/>
          <p:cNvSpPr>
            <a:spLocks noGrp="1"/>
          </p:cNvSpPr>
          <p:nvPr>
            <p:ph idx="1"/>
          </p:nvPr>
        </p:nvSpPr>
        <p:spPr>
          <a:xfrm>
            <a:off x="941666" y="3250165"/>
            <a:ext cx="8172449" cy="2921914"/>
          </a:xfrm>
        </p:spPr>
        <p:txBody>
          <a:bodyPr/>
          <a:lstStyle/>
          <a:p>
            <a:r>
              <a:rPr lang="en-US" sz="2970" dirty="0"/>
              <a:t>How soon did it occur? </a:t>
            </a:r>
            <a:r>
              <a:rPr lang="en-US" sz="2970" dirty="0">
                <a:solidFill>
                  <a:schemeClr val="accent4">
                    <a:lumMod val="75000"/>
                  </a:schemeClr>
                </a:solidFill>
              </a:rPr>
              <a:t>Within 48hrs </a:t>
            </a:r>
          </a:p>
          <a:p>
            <a:r>
              <a:rPr lang="en-US" sz="2970" dirty="0"/>
              <a:t>Where did it occur? </a:t>
            </a:r>
            <a:r>
              <a:rPr lang="en-US" sz="2970" dirty="0">
                <a:solidFill>
                  <a:schemeClr val="accent4">
                    <a:lumMod val="75000"/>
                  </a:schemeClr>
                </a:solidFill>
              </a:rPr>
              <a:t>At the home of the beneficiary</a:t>
            </a:r>
          </a:p>
          <a:p>
            <a:r>
              <a:rPr lang="en-US" sz="2970" dirty="0"/>
              <a:t>How long did the session last? </a:t>
            </a:r>
            <a:r>
              <a:rPr lang="en-US" sz="2970" dirty="0">
                <a:solidFill>
                  <a:schemeClr val="accent4">
                    <a:lumMod val="75000"/>
                  </a:schemeClr>
                </a:solidFill>
              </a:rPr>
              <a:t>1.5 – 2 hrs.</a:t>
            </a:r>
          </a:p>
          <a:p>
            <a:pPr marL="0" indent="0">
              <a:buNone/>
            </a:pP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786" y="1699572"/>
            <a:ext cx="2388896" cy="1087801"/>
          </a:xfrm>
          <a:prstGeom prst="rect">
            <a:avLst/>
          </a:prstGeom>
        </p:spPr>
      </p:pic>
    </p:spTree>
    <p:extLst>
      <p:ext uri="{BB962C8B-B14F-4D97-AF65-F5344CB8AC3E}">
        <p14:creationId xmlns:p14="http://schemas.microsoft.com/office/powerpoint/2010/main" val="30188255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My first counseling Session (cont.)</a:t>
            </a:r>
          </a:p>
        </p:txBody>
      </p:sp>
      <p:sp>
        <p:nvSpPr>
          <p:cNvPr id="3" name="Content Placeholder 2"/>
          <p:cNvSpPr>
            <a:spLocks noGrp="1"/>
          </p:cNvSpPr>
          <p:nvPr>
            <p:ph idx="1"/>
          </p:nvPr>
        </p:nvSpPr>
        <p:spPr/>
        <p:txBody>
          <a:bodyPr>
            <a:normAutofit/>
          </a:bodyPr>
          <a:lstStyle/>
          <a:p>
            <a:pPr marL="0" indent="0">
              <a:buNone/>
            </a:pPr>
            <a:r>
              <a:rPr lang="en-US" dirty="0"/>
              <a:t>Background story:  Beneficiary called a telephone number she had seen on television for a $0/mo. premium and requested to be contacted by an agent. According to the beneficiary, an agent visited her home and stressed the $0 premium as well as the vision, dental, and hearing benefits, but did not include that she would have to make sure her current providers were in-network. The beneficiary found out that her PCP of 30+ years was not an in-network provider once she was already at her appointment. Afterwards, the beneficiary contacted me to come and assist her with getting her benefits back in order so she could visit her regular PCP.</a:t>
            </a:r>
          </a:p>
          <a:p>
            <a:endParaRPr lang="en-US" dirty="0"/>
          </a:p>
          <a:p>
            <a:endParaRPr lang="en-US" dirty="0"/>
          </a:p>
        </p:txBody>
      </p:sp>
    </p:spTree>
    <p:extLst>
      <p:ext uri="{BB962C8B-B14F-4D97-AF65-F5344CB8AC3E}">
        <p14:creationId xmlns:p14="http://schemas.microsoft.com/office/powerpoint/2010/main" val="42103338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Results of the session</a:t>
            </a:r>
          </a:p>
        </p:txBody>
      </p:sp>
      <p:sp>
        <p:nvSpPr>
          <p:cNvPr id="3" name="Content Placeholder 2"/>
          <p:cNvSpPr>
            <a:spLocks noGrp="1"/>
          </p:cNvSpPr>
          <p:nvPr>
            <p:ph idx="1"/>
          </p:nvPr>
        </p:nvSpPr>
        <p:spPr/>
        <p:txBody>
          <a:bodyPr/>
          <a:lstStyle/>
          <a:p>
            <a:r>
              <a:rPr lang="en-US" dirty="0"/>
              <a:t>Luckily, the beneficiary was eligible to switch back and was enrolled back into original Medicare with a Part D plan. She was then able to return to the PCP that she felt comfortable seeing and was at ease that her issue had been resolved.</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6736" y="4155048"/>
            <a:ext cx="1805696" cy="2182887"/>
          </a:xfrm>
          <a:prstGeom prst="rect">
            <a:avLst/>
          </a:prstGeom>
        </p:spPr>
      </p:pic>
    </p:spTree>
    <p:extLst>
      <p:ext uri="{BB962C8B-B14F-4D97-AF65-F5344CB8AC3E}">
        <p14:creationId xmlns:p14="http://schemas.microsoft.com/office/powerpoint/2010/main" val="40265265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One success opens the door for another!</a:t>
            </a: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34187" y="3556145"/>
            <a:ext cx="3697232" cy="2921912"/>
          </a:xfrm>
        </p:spPr>
      </p:pic>
      <p:sp>
        <p:nvSpPr>
          <p:cNvPr id="9" name="Cloud 8"/>
          <p:cNvSpPr/>
          <p:nvPr/>
        </p:nvSpPr>
        <p:spPr>
          <a:xfrm>
            <a:off x="6227648" y="2686415"/>
            <a:ext cx="2247090" cy="121182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77190"/>
            <a:r>
              <a:rPr lang="en-US" sz="1485" b="1" dirty="0">
                <a:solidFill>
                  <a:prstClr val="white"/>
                </a:solidFill>
                <a:latin typeface="Bradley Hand ITC" panose="03070402050302030203" pitchFamily="66" charset="0"/>
              </a:rPr>
              <a:t>Let me tell you about what Isha helped me with!</a:t>
            </a:r>
          </a:p>
        </p:txBody>
      </p:sp>
    </p:spTree>
    <p:extLst>
      <p:ext uri="{BB962C8B-B14F-4D97-AF65-F5344CB8AC3E}">
        <p14:creationId xmlns:p14="http://schemas.microsoft.com/office/powerpoint/2010/main" val="12178044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1666" y="1318767"/>
            <a:ext cx="8172448" cy="1219820"/>
          </a:xfrm>
        </p:spPr>
        <p:txBody>
          <a:bodyPr/>
          <a:lstStyle/>
          <a:p>
            <a:pPr algn="ctr"/>
            <a:r>
              <a:rPr lang="en-US" dirty="0"/>
              <a:t>Growth</a:t>
            </a:r>
          </a:p>
        </p:txBody>
      </p:sp>
      <p:sp>
        <p:nvSpPr>
          <p:cNvPr id="3" name="Content Placeholder 2"/>
          <p:cNvSpPr>
            <a:spLocks noGrp="1"/>
          </p:cNvSpPr>
          <p:nvPr>
            <p:ph idx="1"/>
          </p:nvPr>
        </p:nvSpPr>
        <p:spPr>
          <a:xfrm>
            <a:off x="941666" y="2196871"/>
            <a:ext cx="8172449" cy="4327904"/>
          </a:xfrm>
        </p:spPr>
        <p:txBody>
          <a:bodyPr/>
          <a:lstStyle/>
          <a:p>
            <a:r>
              <a:rPr lang="en-US" dirty="0"/>
              <a:t>The amount of beneficiaries I have been able to counsel has grown tremendously based solely off the advertisement from the first counseling session. I have been able to travel outside of my congregation to other cities within the county to assist beneficiaries who have heard of me through word of mouth. </a:t>
            </a:r>
          </a:p>
          <a:p>
            <a:r>
              <a:rPr lang="en-US" b="1" dirty="0">
                <a:solidFill>
                  <a:srgbClr val="FF0000"/>
                </a:solidFill>
              </a:rPr>
              <a:t>Note</a:t>
            </a:r>
            <a:r>
              <a:rPr lang="en-US" dirty="0">
                <a:solidFill>
                  <a:srgbClr val="FF0000"/>
                </a:solidFill>
              </a:rPr>
              <a:t>: </a:t>
            </a:r>
            <a:r>
              <a:rPr lang="en-US" dirty="0"/>
              <a:t>Don’t be discouraged if you don’t see astronomical numbers to reflect how many beneficiaries you have assisted. Helping </a:t>
            </a:r>
            <a:r>
              <a:rPr lang="en-US" b="1" dirty="0"/>
              <a:t>ONE</a:t>
            </a:r>
            <a:r>
              <a:rPr lang="en-US" dirty="0"/>
              <a:t> beneficiary makes a world of difference!</a:t>
            </a:r>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06085" y="5053883"/>
            <a:ext cx="4104449" cy="1470891"/>
          </a:xfrm>
          <a:prstGeom prst="rect">
            <a:avLst/>
          </a:prstGeom>
        </p:spPr>
      </p:pic>
    </p:spTree>
    <p:extLst>
      <p:ext uri="{BB962C8B-B14F-4D97-AF65-F5344CB8AC3E}">
        <p14:creationId xmlns:p14="http://schemas.microsoft.com/office/powerpoint/2010/main" val="1586677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hopes for the future</a:t>
            </a:r>
          </a:p>
        </p:txBody>
      </p:sp>
      <p:sp>
        <p:nvSpPr>
          <p:cNvPr id="3" name="Content Placeholder 2"/>
          <p:cNvSpPr>
            <a:spLocks noGrp="1"/>
          </p:cNvSpPr>
          <p:nvPr>
            <p:ph idx="1"/>
          </p:nvPr>
        </p:nvSpPr>
        <p:spPr/>
        <p:txBody>
          <a:bodyPr>
            <a:normAutofit/>
          </a:bodyPr>
          <a:lstStyle/>
          <a:p>
            <a:r>
              <a:rPr lang="en-US" dirty="0"/>
              <a:t>I would love to host a meeting with leaders of different congregations within my county and region to educate them on the benefits of having TN SHIP as a part of their resource team to benefit their members.</a:t>
            </a:r>
          </a:p>
          <a:p>
            <a:r>
              <a:rPr lang="en-US" dirty="0"/>
              <a:t>I am also working toward having a trained volunteer in every congregation or at least one within each town to be able to assist those in their area. People are more prone to seek help within their community with a familiar face than they are to call a 1-800 number and request assistance over the phone. By having those personal connections, it eases the fears of some beneficiaries and increases the chances that they seek assistance.</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0686" y="785767"/>
            <a:ext cx="1677292" cy="1677292"/>
          </a:xfrm>
          <a:prstGeom prst="rect">
            <a:avLst/>
          </a:prstGeom>
        </p:spPr>
      </p:pic>
    </p:spTree>
    <p:extLst>
      <p:ext uri="{BB962C8B-B14F-4D97-AF65-F5344CB8AC3E}">
        <p14:creationId xmlns:p14="http://schemas.microsoft.com/office/powerpoint/2010/main" val="5188149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How can we grow nationwide?</a:t>
            </a:r>
          </a:p>
        </p:txBody>
      </p:sp>
      <p:sp>
        <p:nvSpPr>
          <p:cNvPr id="3" name="Content Placeholder 2"/>
          <p:cNvSpPr>
            <a:spLocks noGrp="1"/>
          </p:cNvSpPr>
          <p:nvPr>
            <p:ph idx="1"/>
          </p:nvPr>
        </p:nvSpPr>
        <p:spPr>
          <a:xfrm>
            <a:off x="941665" y="2913101"/>
            <a:ext cx="8172449" cy="3336555"/>
          </a:xfrm>
        </p:spPr>
        <p:txBody>
          <a:bodyPr>
            <a:normAutofit fontScale="92500"/>
          </a:bodyPr>
          <a:lstStyle/>
          <a:p>
            <a:pPr marL="0" indent="0">
              <a:buNone/>
            </a:pPr>
            <a:r>
              <a:rPr lang="en-US" dirty="0"/>
              <a:t>1. Education, Education, Education!! It is key that beneficiaries know who we are and what we do!! Outreach in the more rural communities is key because that’s where most of the poverty level beneficiaries reside. Unfortunately, these beneficiaries often have no clue assistance is out there.</a:t>
            </a:r>
          </a:p>
          <a:p>
            <a:pPr marL="0" indent="0">
              <a:buNone/>
            </a:pPr>
            <a:r>
              <a:rPr lang="en-US" dirty="0"/>
              <a:t>2. Promote partnerships with faith based organizations/committees – Most seniors trust the church. They trust that anything affiliated with it is “safe” for them to explore. </a:t>
            </a:r>
          </a:p>
          <a:p>
            <a:pPr marL="0" indent="0">
              <a:buNone/>
            </a:pPr>
            <a:r>
              <a:rPr lang="en-US" dirty="0"/>
              <a:t>3. We can become more involved in our community/townhall meetings to get our name into the public and develop relationships that will last for years to come.</a:t>
            </a:r>
          </a:p>
        </p:txBody>
      </p:sp>
    </p:spTree>
    <p:extLst>
      <p:ext uri="{BB962C8B-B14F-4D97-AF65-F5344CB8AC3E}">
        <p14:creationId xmlns:p14="http://schemas.microsoft.com/office/powerpoint/2010/main" val="22874952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1666" y="1567552"/>
            <a:ext cx="8172448" cy="4347194"/>
          </a:xfrm>
        </p:spPr>
        <p:txBody>
          <a:bodyPr>
            <a:normAutofit/>
          </a:bodyPr>
          <a:lstStyle/>
          <a:p>
            <a:pPr algn="ctr"/>
            <a:br>
              <a:rPr lang="en-US" sz="3630" u="sng" dirty="0"/>
            </a:br>
            <a:r>
              <a:rPr lang="en-US" sz="3630" u="sng" dirty="0"/>
              <a:t>Contact information:</a:t>
            </a:r>
            <a:br>
              <a:rPr lang="en-US" sz="3630" dirty="0"/>
            </a:br>
            <a:r>
              <a:rPr lang="en-US" sz="3630" dirty="0"/>
              <a:t>Isha wade, LPN/Service Coordinator</a:t>
            </a:r>
            <a:br>
              <a:rPr lang="en-US" sz="3630" dirty="0"/>
            </a:br>
            <a:r>
              <a:rPr lang="en-US" sz="3630" dirty="0"/>
              <a:t>Wesley living</a:t>
            </a:r>
            <a:br>
              <a:rPr lang="en-US" sz="3630" dirty="0"/>
            </a:br>
            <a:r>
              <a:rPr lang="en-US" sz="3630" dirty="0"/>
              <a:t>email:  </a:t>
            </a:r>
            <a:r>
              <a:rPr lang="en-US" sz="3630" dirty="0">
                <a:hlinkClick r:id="rId2"/>
              </a:rPr>
              <a:t>Iwade@wesleyliving.com</a:t>
            </a:r>
            <a:br>
              <a:rPr lang="en-US" sz="3630" dirty="0"/>
            </a:br>
            <a:r>
              <a:rPr lang="en-US" sz="3630" dirty="0"/>
              <a:t>Phone:  731-256-1256 (office)</a:t>
            </a:r>
            <a:br>
              <a:rPr lang="en-US" sz="3630" dirty="0"/>
            </a:br>
            <a:r>
              <a:rPr lang="en-US" sz="3630" dirty="0"/>
              <a:t>Fax:  731-256-8123</a:t>
            </a:r>
            <a:br>
              <a:rPr lang="en-US" dirty="0"/>
            </a:br>
            <a:endParaRPr lang="en-US" dirty="0"/>
          </a:p>
        </p:txBody>
      </p:sp>
    </p:spTree>
    <p:extLst>
      <p:ext uri="{BB962C8B-B14F-4D97-AF65-F5344CB8AC3E}">
        <p14:creationId xmlns:p14="http://schemas.microsoft.com/office/powerpoint/2010/main" val="3366926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C0EF26C-AD82-4DB9-9C93-0599A28CC142}"/>
              </a:ext>
            </a:extLst>
          </p:cNvPr>
          <p:cNvSpPr>
            <a:spLocks noGrp="1"/>
          </p:cNvSpPr>
          <p:nvPr>
            <p:ph type="title"/>
          </p:nvPr>
        </p:nvSpPr>
        <p:spPr>
          <a:xfrm>
            <a:off x="433138" y="426043"/>
            <a:ext cx="9192126" cy="1049831"/>
          </a:xfrm>
        </p:spPr>
        <p:txBody>
          <a:bodyPr/>
          <a:lstStyle/>
          <a:p>
            <a:pPr algn="l"/>
            <a:r>
              <a:rPr lang="en-US" dirty="0">
                <a:solidFill>
                  <a:schemeClr val="tx1"/>
                </a:solidFill>
              </a:rPr>
              <a:t>On today’s call </a:t>
            </a:r>
          </a:p>
        </p:txBody>
      </p:sp>
      <p:sp>
        <p:nvSpPr>
          <p:cNvPr id="10" name="Text Placeholder 9">
            <a:extLst>
              <a:ext uri="{FF2B5EF4-FFF2-40B4-BE49-F238E27FC236}">
                <a16:creationId xmlns:a16="http://schemas.microsoft.com/office/drawing/2014/main" id="{FDA4D810-69C8-407F-A599-2926947349D3}"/>
              </a:ext>
            </a:extLst>
          </p:cNvPr>
          <p:cNvSpPr>
            <a:spLocks noGrp="1"/>
          </p:cNvSpPr>
          <p:nvPr>
            <p:ph type="body" idx="1"/>
          </p:nvPr>
        </p:nvSpPr>
        <p:spPr>
          <a:xfrm>
            <a:off x="433139" y="2133600"/>
            <a:ext cx="9192126" cy="4844716"/>
          </a:xfrm>
        </p:spPr>
        <p:txBody>
          <a:bodyPr>
            <a:normAutofit/>
          </a:bodyPr>
          <a:lstStyle/>
          <a:p>
            <a:pPr marL="342900" indent="-342900">
              <a:buFont typeface="Arial" panose="020B0604020202020204" pitchFamily="34" charset="0"/>
              <a:buChar char="•"/>
            </a:pPr>
            <a:r>
              <a:rPr lang="en-US" sz="2800" dirty="0" err="1"/>
              <a:t>WeIcome</a:t>
            </a:r>
            <a:endParaRPr lang="en-US" sz="2800" dirty="0"/>
          </a:p>
          <a:p>
            <a:pPr marL="457200" indent="-457200">
              <a:buFont typeface="Arial" panose="020B0604020202020204" pitchFamily="34" charset="0"/>
              <a:buChar char="•"/>
            </a:pPr>
            <a:r>
              <a:rPr lang="en-US" sz="2800" dirty="0">
                <a:solidFill>
                  <a:srgbClr val="3F3F3F"/>
                </a:solidFill>
                <a:latin typeface="Arial"/>
              </a:rPr>
              <a:t>Becky Groff, Iowa SHIIP </a:t>
            </a:r>
          </a:p>
          <a:p>
            <a:pPr marL="960120" lvl="1" indent="-457200">
              <a:buFont typeface="Arial" panose="020B0604020202020204" pitchFamily="34" charset="0"/>
              <a:buChar char="•"/>
            </a:pPr>
            <a:r>
              <a:rPr lang="en-US" sz="2360" dirty="0"/>
              <a:t>Medicare Knowledge Strengthens Partnership    </a:t>
            </a:r>
          </a:p>
          <a:p>
            <a:pPr marL="342900" indent="-342900">
              <a:buFont typeface="Arial" panose="020B0604020202020204" pitchFamily="34" charset="0"/>
              <a:buChar char="•"/>
            </a:pPr>
            <a:r>
              <a:rPr lang="en-US" sz="2800" dirty="0"/>
              <a:t>Sharon Goldstrohm, Nevada MIPPA </a:t>
            </a:r>
          </a:p>
          <a:p>
            <a:pPr marL="845820" lvl="1" indent="-342900">
              <a:buFont typeface="Arial" panose="020B0604020202020204" pitchFamily="34" charset="0"/>
              <a:buChar char="•"/>
            </a:pPr>
            <a:r>
              <a:rPr lang="en-US" sz="2960" dirty="0"/>
              <a:t>Building an Agency Partner Program </a:t>
            </a:r>
          </a:p>
          <a:p>
            <a:pPr marL="342900" indent="-342900">
              <a:buFont typeface="Arial" panose="020B0604020202020204" pitchFamily="34" charset="0"/>
              <a:buChar char="•"/>
            </a:pPr>
            <a:r>
              <a:rPr lang="en-US" sz="2800"/>
              <a:t>Isha Wade, Tennessee </a:t>
            </a:r>
            <a:r>
              <a:rPr lang="en-US" sz="2800" dirty="0"/>
              <a:t>SHIP Volunteer </a:t>
            </a:r>
          </a:p>
          <a:p>
            <a:pPr marL="845820" lvl="1" indent="-342900">
              <a:buFont typeface="Arial" panose="020B0604020202020204" pitchFamily="34" charset="0"/>
              <a:buChar char="•"/>
            </a:pPr>
            <a:r>
              <a:rPr lang="en-US" sz="2360" dirty="0"/>
              <a:t>Faith based outreach close to home </a:t>
            </a:r>
          </a:p>
          <a:p>
            <a:pPr marL="342900" indent="-342900">
              <a:buFont typeface="Arial" panose="020B0604020202020204" pitchFamily="34" charset="0"/>
              <a:buChar char="•"/>
            </a:pPr>
            <a:r>
              <a:rPr lang="en-US" sz="2800" dirty="0"/>
              <a:t>Marilyn Lanphier, Oklahoma MIPPA </a:t>
            </a:r>
          </a:p>
          <a:p>
            <a:endParaRPr lang="en-US" dirty="0"/>
          </a:p>
        </p:txBody>
      </p:sp>
      <p:sp>
        <p:nvSpPr>
          <p:cNvPr id="7" name="Footer Placeholder 6">
            <a:extLst>
              <a:ext uri="{FF2B5EF4-FFF2-40B4-BE49-F238E27FC236}">
                <a16:creationId xmlns:a16="http://schemas.microsoft.com/office/drawing/2014/main" id="{DDE58B9B-AE03-4D5C-82D7-93C5BFD3188E}"/>
              </a:ext>
            </a:extLst>
          </p:cNvPr>
          <p:cNvSpPr>
            <a:spLocks noGrp="1"/>
          </p:cNvSpPr>
          <p:nvPr>
            <p:ph type="ftr" sz="quarter" idx="3"/>
          </p:nvPr>
        </p:nvSpPr>
        <p:spPr/>
        <p:txBody>
          <a:bodyPr/>
          <a:lstStyle/>
          <a:p>
            <a:r>
              <a:rPr lang="en-US" i="1"/>
              <a:t>Improving the lives of 10 million older adults by 2020  </a:t>
            </a:r>
            <a:r>
              <a:rPr lang="en-US" b="1" i="1"/>
              <a:t>|</a:t>
            </a:r>
            <a:r>
              <a:rPr lang="en-US" i="1"/>
              <a:t>  </a:t>
            </a:r>
            <a:r>
              <a:rPr lang="en-US"/>
              <a:t>© 2019 National Council on Aging</a:t>
            </a:r>
            <a:endParaRPr lang="en-US" dirty="0"/>
          </a:p>
        </p:txBody>
      </p:sp>
      <p:sp>
        <p:nvSpPr>
          <p:cNvPr id="8" name="Slide Number Placeholder 7">
            <a:extLst>
              <a:ext uri="{FF2B5EF4-FFF2-40B4-BE49-F238E27FC236}">
                <a16:creationId xmlns:a16="http://schemas.microsoft.com/office/drawing/2014/main" id="{33EBAD0F-B98B-422E-9B9E-780D57ED3C3B}"/>
              </a:ext>
            </a:extLst>
          </p:cNvPr>
          <p:cNvSpPr>
            <a:spLocks noGrp="1"/>
          </p:cNvSpPr>
          <p:nvPr>
            <p:ph type="sldNum" sz="quarter" idx="4"/>
          </p:nvPr>
        </p:nvSpPr>
        <p:spPr/>
        <p:txBody>
          <a:bodyPr/>
          <a:lstStyle/>
          <a:p>
            <a:fld id="{7407AE2B-5099-7E47-BBD9-B1DA69B8770E}" type="slidenum">
              <a:rPr lang="en-US" smtClean="0"/>
              <a:pPr/>
              <a:t>3</a:t>
            </a:fld>
            <a:endParaRPr lang="en-US" dirty="0"/>
          </a:p>
        </p:txBody>
      </p:sp>
    </p:spTree>
    <p:extLst>
      <p:ext uri="{BB962C8B-B14F-4D97-AF65-F5344CB8AC3E}">
        <p14:creationId xmlns:p14="http://schemas.microsoft.com/office/powerpoint/2010/main" val="16694474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65760"/>
            <a:ext cx="9052560" cy="1106424"/>
          </a:xfrm>
        </p:spPr>
        <p:txBody>
          <a:bodyPr>
            <a:noAutofit/>
          </a:bodyPr>
          <a:lstStyle/>
          <a:p>
            <a:pPr algn="ctr"/>
            <a:br>
              <a:rPr lang="en-US" sz="3960" b="1" dirty="0"/>
            </a:br>
            <a:br>
              <a:rPr lang="en-US" sz="3960" b="1" dirty="0"/>
            </a:br>
            <a:r>
              <a:rPr lang="en-US" sz="3960" b="1" dirty="0"/>
              <a:t>		</a:t>
            </a:r>
            <a:br>
              <a:rPr lang="en-US" sz="3960" b="1" dirty="0"/>
            </a:br>
            <a:r>
              <a:rPr lang="en-US" sz="3960" b="1" dirty="0"/>
              <a:t>MIPPA Call June 2019</a:t>
            </a:r>
            <a:br>
              <a:rPr lang="en-US" sz="3960" b="1" dirty="0"/>
            </a:br>
            <a:br>
              <a:rPr lang="en-US" sz="3960" dirty="0"/>
            </a:br>
            <a:r>
              <a:rPr lang="en-US" sz="3520" b="1" u="sng" dirty="0"/>
              <a:t>REACHING THE RELIGIOUS COMMUNITIES</a:t>
            </a:r>
            <a:endParaRPr lang="en-US" sz="3520" dirty="0"/>
          </a:p>
        </p:txBody>
      </p:sp>
      <p:sp>
        <p:nvSpPr>
          <p:cNvPr id="3" name="Content Placeholder 2"/>
          <p:cNvSpPr>
            <a:spLocks noGrp="1"/>
          </p:cNvSpPr>
          <p:nvPr>
            <p:ph idx="1"/>
          </p:nvPr>
        </p:nvSpPr>
        <p:spPr>
          <a:xfrm>
            <a:off x="670560" y="2796540"/>
            <a:ext cx="9052560" cy="2414016"/>
          </a:xfrm>
        </p:spPr>
        <p:txBody>
          <a:bodyPr>
            <a:normAutofit fontScale="25000" lnSpcReduction="20000"/>
          </a:bodyPr>
          <a:lstStyle/>
          <a:p>
            <a:pPr marL="0" indent="0">
              <a:buNone/>
            </a:pPr>
            <a:endParaRPr lang="en-US" sz="3080" dirty="0"/>
          </a:p>
          <a:p>
            <a:pPr marL="0" indent="0">
              <a:buNone/>
            </a:pPr>
            <a:endParaRPr lang="en-US" sz="3080" dirty="0"/>
          </a:p>
          <a:p>
            <a:pPr marL="0" indent="0">
              <a:buNone/>
            </a:pPr>
            <a:r>
              <a:rPr lang="en-US" sz="14080" dirty="0"/>
              <a:t>Presenter:	Marilyn Lanphier, RN,BSN, MPH</a:t>
            </a:r>
          </a:p>
          <a:p>
            <a:pPr marL="0" indent="0">
              <a:buNone/>
            </a:pPr>
            <a:r>
              <a:rPr lang="en-US" sz="14080" dirty="0"/>
              <a:t>Title:		Coordinator of MIPPA Program</a:t>
            </a:r>
          </a:p>
          <a:p>
            <a:pPr marL="0" indent="0">
              <a:buNone/>
            </a:pPr>
            <a:r>
              <a:rPr lang="en-US" sz="14080" dirty="0"/>
              <a:t>Address:	Aging Services, OK Dept. of Human Services</a:t>
            </a:r>
          </a:p>
          <a:p>
            <a:pPr marL="0" indent="0">
              <a:buNone/>
            </a:pPr>
            <a:r>
              <a:rPr lang="en-US" sz="14080" dirty="0"/>
              <a:t>Phone:	405-522-0727</a:t>
            </a:r>
          </a:p>
          <a:p>
            <a:pPr marL="0" indent="0">
              <a:buNone/>
            </a:pPr>
            <a:r>
              <a:rPr lang="en-US" sz="14080" dirty="0"/>
              <a:t>Email: 	</a:t>
            </a:r>
            <a:r>
              <a:rPr lang="en-US" sz="14080" u="sng" dirty="0">
                <a:hlinkClick r:id="rId2"/>
              </a:rPr>
              <a:t>Marilyn.lanphier@okdhs.org</a:t>
            </a:r>
            <a:endParaRPr lang="en-US" sz="14080" dirty="0"/>
          </a:p>
          <a:p>
            <a:pPr marL="0" indent="0">
              <a:buNone/>
            </a:pPr>
            <a:endParaRPr lang="en-US" sz="14080" dirty="0"/>
          </a:p>
        </p:txBody>
      </p:sp>
    </p:spTree>
    <p:extLst>
      <p:ext uri="{BB962C8B-B14F-4D97-AF65-F5344CB8AC3E}">
        <p14:creationId xmlns:p14="http://schemas.microsoft.com/office/powerpoint/2010/main" val="42123507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960" dirty="0"/>
              <a:t>REACHING THE RELIGIOUS COMMUNITIES</a:t>
            </a:r>
          </a:p>
        </p:txBody>
      </p:sp>
      <p:sp>
        <p:nvSpPr>
          <p:cNvPr id="3" name="Rectangle 2"/>
          <p:cNvSpPr/>
          <p:nvPr/>
        </p:nvSpPr>
        <p:spPr>
          <a:xfrm>
            <a:off x="251460" y="1455421"/>
            <a:ext cx="9639300" cy="5373779"/>
          </a:xfrm>
          <a:prstGeom prst="rect">
            <a:avLst/>
          </a:prstGeom>
        </p:spPr>
        <p:txBody>
          <a:bodyPr wrap="square">
            <a:spAutoFit/>
          </a:bodyPr>
          <a:lstStyle/>
          <a:p>
            <a:pPr marL="377190" indent="-377190" defTabSz="1005840">
              <a:buFont typeface="Arial" panose="020B0604020202020204" pitchFamily="34" charset="0"/>
              <a:buChar char="•"/>
            </a:pPr>
            <a:r>
              <a:rPr lang="en-US" sz="2640" dirty="0">
                <a:solidFill>
                  <a:srgbClr val="FFFFFF"/>
                </a:solidFill>
                <a:latin typeface="Arial"/>
              </a:rPr>
              <a:t>Why Reach the Faith Communities?</a:t>
            </a:r>
          </a:p>
          <a:p>
            <a:pPr marL="377190" indent="-377190" defTabSz="1005840">
              <a:buFont typeface="Arial" panose="020B0604020202020204" pitchFamily="34" charset="0"/>
              <a:buChar char="•"/>
            </a:pPr>
            <a:endParaRPr lang="en-US" sz="2640" dirty="0">
              <a:solidFill>
                <a:srgbClr val="FFFFFF"/>
              </a:solidFill>
              <a:latin typeface="Arial"/>
            </a:endParaRPr>
          </a:p>
          <a:p>
            <a:pPr marL="377190" indent="-377190" defTabSz="1005840">
              <a:buFont typeface="Arial" panose="020B0604020202020204" pitchFamily="34" charset="0"/>
              <a:buChar char="•"/>
            </a:pPr>
            <a:r>
              <a:rPr lang="en-US" sz="2640" dirty="0">
                <a:solidFill>
                  <a:srgbClr val="FFFFFF"/>
                </a:solidFill>
                <a:latin typeface="Arial"/>
              </a:rPr>
              <a:t>Locating the Champions of the religious communities</a:t>
            </a:r>
          </a:p>
          <a:p>
            <a:pPr defTabSz="1005840"/>
            <a:r>
              <a:rPr lang="en-US" sz="2640" dirty="0">
                <a:solidFill>
                  <a:srgbClr val="FFFFFF"/>
                </a:solidFill>
                <a:latin typeface="Arial"/>
              </a:rPr>
              <a:t> </a:t>
            </a:r>
          </a:p>
          <a:p>
            <a:pPr marL="377190" indent="-377190" defTabSz="1005840">
              <a:buFont typeface="Arial" panose="020B0604020202020204" pitchFamily="34" charset="0"/>
              <a:buChar char="•"/>
            </a:pPr>
            <a:r>
              <a:rPr lang="en-US" sz="2640" dirty="0">
                <a:solidFill>
                  <a:srgbClr val="FFFFFF"/>
                </a:solidFill>
                <a:latin typeface="Arial"/>
              </a:rPr>
              <a:t>Other community groups that are connected with the religious communities: EXAMPLES</a:t>
            </a:r>
          </a:p>
          <a:p>
            <a:pPr marL="880110" lvl="1" indent="-377190" defTabSz="1005840">
              <a:buFont typeface="Courier New" panose="02070309020205020404" pitchFamily="49" charset="0"/>
              <a:buChar char="o"/>
            </a:pPr>
            <a:r>
              <a:rPr lang="en-US" sz="2640" dirty="0">
                <a:solidFill>
                  <a:srgbClr val="FFFFFF"/>
                </a:solidFill>
                <a:latin typeface="Arial"/>
              </a:rPr>
              <a:t>Partnerships with religious denominations that plan sessions that focus on church’s role in assisting the elderly</a:t>
            </a:r>
          </a:p>
          <a:p>
            <a:pPr marL="880110" lvl="1" indent="-377190" defTabSz="1005840">
              <a:buFont typeface="Courier New" panose="02070309020205020404" pitchFamily="49" charset="0"/>
              <a:buChar char="o"/>
            </a:pPr>
            <a:r>
              <a:rPr lang="en-US" sz="2640" dirty="0">
                <a:solidFill>
                  <a:srgbClr val="FFFFFF"/>
                </a:solidFill>
                <a:latin typeface="Arial"/>
              </a:rPr>
              <a:t>Faith Community Nurses</a:t>
            </a:r>
          </a:p>
          <a:p>
            <a:pPr marL="880110" lvl="1" indent="-377190" defTabSz="1005840">
              <a:buFont typeface="Courier New" panose="02070309020205020404" pitchFamily="49" charset="0"/>
              <a:buChar char="o"/>
            </a:pPr>
            <a:r>
              <a:rPr lang="en-US" sz="2640" dirty="0">
                <a:solidFill>
                  <a:srgbClr val="FFFFFF"/>
                </a:solidFill>
                <a:latin typeface="Arial"/>
              </a:rPr>
              <a:t>Churches for specific populations – churches for Deaf Community</a:t>
            </a:r>
          </a:p>
          <a:p>
            <a:pPr marL="880110" lvl="1" indent="-377190" defTabSz="1005840">
              <a:buFont typeface="Courier New" panose="02070309020205020404" pitchFamily="49" charset="0"/>
              <a:buChar char="o"/>
            </a:pPr>
            <a:r>
              <a:rPr lang="en-US" sz="2640" dirty="0">
                <a:solidFill>
                  <a:srgbClr val="FFFFFF"/>
                </a:solidFill>
                <a:latin typeface="Arial"/>
              </a:rPr>
              <a:t>OKC Christian Women’s Luncheon</a:t>
            </a:r>
          </a:p>
        </p:txBody>
      </p:sp>
    </p:spTree>
    <p:extLst>
      <p:ext uri="{BB962C8B-B14F-4D97-AF65-F5344CB8AC3E}">
        <p14:creationId xmlns:p14="http://schemas.microsoft.com/office/powerpoint/2010/main" val="35895957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8003E8A-A3A8-438F-A49C-1E1FE9E31575}"/>
              </a:ext>
            </a:extLst>
          </p:cNvPr>
          <p:cNvSpPr>
            <a:spLocks noGrp="1"/>
          </p:cNvSpPr>
          <p:nvPr>
            <p:ph type="ftr" sz="quarter" idx="3"/>
          </p:nvPr>
        </p:nvSpPr>
        <p:spPr/>
        <p:txBody>
          <a:bodyPr/>
          <a:lstStyle/>
          <a:p>
            <a:pPr marL="0" marR="0" lvl="0" indent="0" algn="ctr" defTabSz="509412" rtl="0" eaLnBrk="1" fontAlgn="auto" latinLnBrk="0" hangingPunct="1">
              <a:lnSpc>
                <a:spcPct val="100000"/>
              </a:lnSpc>
              <a:spcBef>
                <a:spcPts val="0"/>
              </a:spcBef>
              <a:spcAft>
                <a:spcPts val="0"/>
              </a:spcAft>
              <a:buClrTx/>
              <a:buSzTx/>
              <a:buFontTx/>
              <a:buNone/>
              <a:tabLst/>
              <a:defRPr/>
            </a:pPr>
            <a:r>
              <a:rPr kumimoji="0" lang="en-US" sz="1100" b="0" i="1"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Improving the lives of 10 million older adults by 2020  </a:t>
            </a:r>
            <a:r>
              <a:rPr kumimoji="0" lang="en-US" sz="1100" b="1" i="1"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t>
            </a:r>
            <a:r>
              <a:rPr kumimoji="0" lang="en-US" sz="1100" b="0" i="1"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2019 National Council on Aging</a:t>
            </a: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Slide Number Placeholder 4">
            <a:extLst>
              <a:ext uri="{FF2B5EF4-FFF2-40B4-BE49-F238E27FC236}">
                <a16:creationId xmlns:a16="http://schemas.microsoft.com/office/drawing/2014/main" id="{5DA839F5-8FF1-471D-9292-38C0BAD5A399}"/>
              </a:ext>
            </a:extLst>
          </p:cNvPr>
          <p:cNvSpPr>
            <a:spLocks noGrp="1"/>
          </p:cNvSpPr>
          <p:nvPr>
            <p:ph type="sldNum" sz="quarter" idx="4"/>
          </p:nvPr>
        </p:nvSpPr>
        <p:spPr/>
        <p:txBody>
          <a:bodyPr/>
          <a:lstStyle/>
          <a:p>
            <a:pPr marL="0" marR="0" lvl="0" indent="0" algn="ctr" defTabSz="509412" rtl="0" eaLnBrk="1" fontAlgn="auto" latinLnBrk="0" hangingPunct="1">
              <a:lnSpc>
                <a:spcPct val="100000"/>
              </a:lnSpc>
              <a:spcBef>
                <a:spcPts val="0"/>
              </a:spcBef>
              <a:spcAft>
                <a:spcPts val="0"/>
              </a:spcAft>
              <a:buClrTx/>
              <a:buSzTx/>
              <a:buFontTx/>
              <a:buNone/>
              <a:tabLst/>
              <a:defRPr/>
            </a:pPr>
            <a:fld id="{7407AE2B-5099-7E47-BBD9-B1DA69B8770E}" type="slidenum">
              <a:rPr kumimoji="0" lang="en-US" sz="1760" b="1" i="0" u="none" strike="noStrike" kern="1200" cap="none" spc="0" normalizeH="0" baseline="0" noProof="0" smtClean="0">
                <a:ln>
                  <a:noFill/>
                </a:ln>
                <a:solidFill>
                  <a:srgbClr val="FFC000"/>
                </a:solidFill>
                <a:effectLst/>
                <a:uLnTx/>
                <a:uFillTx/>
                <a:latin typeface="Arial" panose="020B0604020202020204" pitchFamily="34" charset="0"/>
                <a:ea typeface="+mn-ea"/>
                <a:cs typeface="Arial" panose="020B0604020202020204" pitchFamily="34" charset="0"/>
              </a:rPr>
              <a:pPr marL="0" marR="0" lvl="0" indent="0" algn="ctr" defTabSz="509412" rtl="0" eaLnBrk="1" fontAlgn="auto" latinLnBrk="0" hangingPunct="1">
                <a:lnSpc>
                  <a:spcPct val="100000"/>
                </a:lnSpc>
                <a:spcBef>
                  <a:spcPts val="0"/>
                </a:spcBef>
                <a:spcAft>
                  <a:spcPts val="0"/>
                </a:spcAft>
                <a:buClrTx/>
                <a:buSzTx/>
                <a:buFontTx/>
                <a:buNone/>
                <a:tabLst/>
                <a:defRPr/>
              </a:pPr>
              <a:t>32</a:t>
            </a:fld>
            <a:endParaRPr kumimoji="0" lang="en-US" sz="1760" b="1" i="0" u="none" strike="noStrike" kern="1200" cap="none" spc="0" normalizeH="0" baseline="0" noProof="0" dirty="0">
              <a:ln>
                <a:noFill/>
              </a:ln>
              <a:solidFill>
                <a:srgbClr val="FFC000"/>
              </a:solidFill>
              <a:effectLst/>
              <a:uLnTx/>
              <a:uFillTx/>
              <a:latin typeface="Arial" panose="020B0604020202020204" pitchFamily="34" charset="0"/>
              <a:ea typeface="+mn-ea"/>
              <a:cs typeface="Arial" panose="020B0604020202020204" pitchFamily="34" charset="0"/>
            </a:endParaRPr>
          </a:p>
        </p:txBody>
      </p:sp>
      <p:sp>
        <p:nvSpPr>
          <p:cNvPr id="21" name="Text Placeholder 20">
            <a:extLst>
              <a:ext uri="{FF2B5EF4-FFF2-40B4-BE49-F238E27FC236}">
                <a16:creationId xmlns:a16="http://schemas.microsoft.com/office/drawing/2014/main" id="{E4B0A152-0364-4567-9588-C0A0795B29FD}"/>
              </a:ext>
            </a:extLst>
          </p:cNvPr>
          <p:cNvSpPr>
            <a:spLocks noGrp="1"/>
          </p:cNvSpPr>
          <p:nvPr>
            <p:ph type="body" sz="quarter" idx="10"/>
          </p:nvPr>
        </p:nvSpPr>
        <p:spPr>
          <a:xfrm>
            <a:off x="352926" y="2069432"/>
            <a:ext cx="9930063" cy="5134432"/>
          </a:xfrm>
        </p:spPr>
        <p:txBody>
          <a:bodyPr/>
          <a:lstStyle/>
          <a:p>
            <a:endParaRPr lang="en-US" dirty="0"/>
          </a:p>
        </p:txBody>
      </p:sp>
      <p:graphicFrame>
        <p:nvGraphicFramePr>
          <p:cNvPr id="17" name="Content Placeholder 16">
            <a:extLst>
              <a:ext uri="{FF2B5EF4-FFF2-40B4-BE49-F238E27FC236}">
                <a16:creationId xmlns:a16="http://schemas.microsoft.com/office/drawing/2014/main" id="{3B94B1BA-997E-498D-BA19-17A4C4C6ABE8}"/>
              </a:ext>
            </a:extLst>
          </p:cNvPr>
          <p:cNvGraphicFramePr>
            <a:graphicFrameLocks noGrp="1"/>
          </p:cNvGraphicFramePr>
          <p:nvPr>
            <p:ph idx="4294967295"/>
            <p:extLst>
              <p:ext uri="{D42A27DB-BD31-4B8C-83A1-F6EECF244321}">
                <p14:modId xmlns:p14="http://schemas.microsoft.com/office/powerpoint/2010/main" val="1139681870"/>
              </p:ext>
            </p:extLst>
          </p:nvPr>
        </p:nvGraphicFramePr>
        <p:xfrm>
          <a:off x="352926" y="401053"/>
          <a:ext cx="9704742" cy="6625391"/>
        </p:xfrm>
        <a:graphic>
          <a:graphicData uri="http://schemas.openxmlformats.org/drawingml/2006/table">
            <a:tbl>
              <a:tblPr firstRow="1" bandRow="1">
                <a:tableStyleId>{5C22544A-7EE6-4342-B048-85BDC9FD1C3A}</a:tableStyleId>
              </a:tblPr>
              <a:tblGrid>
                <a:gridCol w="2437615">
                  <a:extLst>
                    <a:ext uri="{9D8B030D-6E8A-4147-A177-3AD203B41FA5}">
                      <a16:colId xmlns:a16="http://schemas.microsoft.com/office/drawing/2014/main" val="2710505362"/>
                    </a:ext>
                  </a:extLst>
                </a:gridCol>
                <a:gridCol w="3449838">
                  <a:extLst>
                    <a:ext uri="{9D8B030D-6E8A-4147-A177-3AD203B41FA5}">
                      <a16:colId xmlns:a16="http://schemas.microsoft.com/office/drawing/2014/main" val="4263856460"/>
                    </a:ext>
                  </a:extLst>
                </a:gridCol>
                <a:gridCol w="3817289">
                  <a:extLst>
                    <a:ext uri="{9D8B030D-6E8A-4147-A177-3AD203B41FA5}">
                      <a16:colId xmlns:a16="http://schemas.microsoft.com/office/drawing/2014/main" val="1985016195"/>
                    </a:ext>
                  </a:extLst>
                </a:gridCol>
              </a:tblGrid>
              <a:tr h="1288564">
                <a:tc gridSpan="3">
                  <a:txBody>
                    <a:bodyPr/>
                    <a:lstStyle/>
                    <a:p>
                      <a:pPr algn="ctr"/>
                      <a:r>
                        <a:rPr lang="en-US" sz="3600" dirty="0"/>
                        <a:t>Contact Information</a:t>
                      </a:r>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2994389402"/>
                  </a:ext>
                </a:extLst>
              </a:tr>
              <a:tr h="1288564">
                <a:tc>
                  <a:txBody>
                    <a:bodyPr/>
                    <a:lstStyle/>
                    <a:p>
                      <a:r>
                        <a:rPr lang="en-US" dirty="0">
                          <a:latin typeface="Arial" panose="020B0604020202020204" pitchFamily="34" charset="0"/>
                          <a:cs typeface="Arial" panose="020B0604020202020204" pitchFamily="34" charset="0"/>
                        </a:rPr>
                        <a:t>Becky Groff</a:t>
                      </a:r>
                    </a:p>
                  </a:txBody>
                  <a:tcPr/>
                </a:tc>
                <a:tc>
                  <a:txBody>
                    <a:bodyPr/>
                    <a:lstStyle/>
                    <a:p>
                      <a:r>
                        <a:rPr lang="en-US" dirty="0">
                          <a:latin typeface="Arial" panose="020B0604020202020204" pitchFamily="34" charset="0"/>
                          <a:cs typeface="Arial" panose="020B0604020202020204" pitchFamily="34" charset="0"/>
                        </a:rPr>
                        <a:t>Program Coordinator, </a:t>
                      </a:r>
                    </a:p>
                    <a:p>
                      <a:r>
                        <a:rPr lang="en-US" dirty="0">
                          <a:latin typeface="Arial" panose="020B0604020202020204" pitchFamily="34" charset="0"/>
                          <a:cs typeface="Arial" panose="020B0604020202020204" pitchFamily="34" charset="0"/>
                        </a:rPr>
                        <a:t>Iowa SHIP</a:t>
                      </a:r>
                    </a:p>
                  </a:txBody>
                  <a:tcPr/>
                </a:tc>
                <a:tc>
                  <a:txBody>
                    <a:bodyPr/>
                    <a:lstStyle/>
                    <a:p>
                      <a:pPr marL="0" marR="0" lvl="0" indent="0" algn="l" defTabSz="1005840" rtl="0" eaLnBrk="1" fontAlgn="auto" latinLnBrk="0" hangingPunct="1">
                        <a:lnSpc>
                          <a:spcPct val="100000"/>
                        </a:lnSpc>
                        <a:spcBef>
                          <a:spcPts val="0"/>
                        </a:spcBef>
                        <a:spcAft>
                          <a:spcPts val="0"/>
                        </a:spcAft>
                        <a:buClrTx/>
                        <a:buSzTx/>
                        <a:buFontTx/>
                        <a:buNone/>
                        <a:tabLst/>
                        <a:defRPr/>
                      </a:pPr>
                      <a:r>
                        <a:rPr lang="en-US" sz="1980" dirty="0">
                          <a:solidFill>
                            <a:srgbClr val="3F3F3F"/>
                          </a:solidFill>
                          <a:latin typeface="Arial" panose="020B0604020202020204" pitchFamily="34" charset="0"/>
                          <a:cs typeface="Arial" panose="020B0604020202020204" pitchFamily="34" charset="0"/>
                        </a:rPr>
                        <a:t>becky.groff@iid.iowa.gov </a:t>
                      </a:r>
                    </a:p>
                    <a:p>
                      <a:pPr marL="0" marR="0" lvl="0" indent="0" algn="l" defTabSz="1005840" rtl="0" eaLnBrk="1" fontAlgn="auto" latinLnBrk="0" hangingPunct="1">
                        <a:lnSpc>
                          <a:spcPct val="100000"/>
                        </a:lnSpc>
                        <a:spcBef>
                          <a:spcPts val="0"/>
                        </a:spcBef>
                        <a:spcAft>
                          <a:spcPts val="0"/>
                        </a:spcAft>
                        <a:buClrTx/>
                        <a:buSzTx/>
                        <a:buFontTx/>
                        <a:buNone/>
                        <a:tabLst/>
                        <a:defRPr/>
                      </a:pPr>
                      <a:endParaRPr lang="en-US" sz="1980" dirty="0">
                        <a:solidFill>
                          <a:srgbClr val="3F3F3F"/>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64797643"/>
                  </a:ext>
                </a:extLst>
              </a:tr>
              <a:tr h="1471135">
                <a:tc>
                  <a:txBody>
                    <a:bodyPr/>
                    <a:lstStyle/>
                    <a:p>
                      <a:r>
                        <a:rPr lang="en-US" dirty="0">
                          <a:latin typeface="Arial" panose="020B0604020202020204" pitchFamily="34" charset="0"/>
                          <a:cs typeface="Arial" panose="020B0604020202020204" pitchFamily="34" charset="0"/>
                        </a:rPr>
                        <a:t>Sharon Goldstrohm</a:t>
                      </a:r>
                    </a:p>
                  </a:txBody>
                  <a:tcPr/>
                </a:tc>
                <a:tc>
                  <a:txBody>
                    <a:bodyPr/>
                    <a:lstStyle/>
                    <a:p>
                      <a:r>
                        <a:rPr lang="en-US" dirty="0">
                          <a:latin typeface="Arial" panose="020B0604020202020204" pitchFamily="34" charset="0"/>
                          <a:cs typeface="Arial" panose="020B0604020202020204" pitchFamily="34" charset="0"/>
                        </a:rPr>
                        <a:t>Community Development Specialist, Nevada DHHS Aging &amp; Development </a:t>
                      </a:r>
                    </a:p>
                  </a:txBody>
                  <a:tcPr/>
                </a:tc>
                <a:tc>
                  <a:txBody>
                    <a:bodyPr/>
                    <a:lstStyle/>
                    <a:p>
                      <a:r>
                        <a:rPr lang="en-US" dirty="0">
                          <a:latin typeface="Arial" panose="020B0604020202020204" pitchFamily="34" charset="0"/>
                          <a:cs typeface="Arial" panose="020B0604020202020204" pitchFamily="34" charset="0"/>
                        </a:rPr>
                        <a:t>Sharon.contractor@adsd.nv.gov</a:t>
                      </a:r>
                    </a:p>
                  </a:txBody>
                  <a:tcPr/>
                </a:tc>
                <a:extLst>
                  <a:ext uri="{0D108BD9-81ED-4DB2-BD59-A6C34878D82A}">
                    <a16:rowId xmlns:a16="http://schemas.microsoft.com/office/drawing/2014/main" val="491392148"/>
                  </a:ext>
                </a:extLst>
              </a:tr>
              <a:tr h="1288564">
                <a:tc>
                  <a:txBody>
                    <a:bodyPr/>
                    <a:lstStyle/>
                    <a:p>
                      <a:r>
                        <a:rPr lang="en-US" dirty="0">
                          <a:latin typeface="Arial" panose="020B0604020202020204" pitchFamily="34" charset="0"/>
                          <a:cs typeface="Arial" panose="020B0604020202020204" pitchFamily="34" charset="0"/>
                        </a:rPr>
                        <a:t>Isha Wade</a:t>
                      </a:r>
                    </a:p>
                  </a:txBody>
                  <a:tcPr/>
                </a:tc>
                <a:tc>
                  <a:txBody>
                    <a:bodyPr/>
                    <a:lstStyle/>
                    <a:p>
                      <a:r>
                        <a:rPr lang="en-US" dirty="0">
                          <a:latin typeface="Arial" panose="020B0604020202020204" pitchFamily="34" charset="0"/>
                          <a:cs typeface="Arial" panose="020B0604020202020204" pitchFamily="34" charset="0"/>
                        </a:rPr>
                        <a:t>LPN and Volunteer</a:t>
                      </a:r>
                    </a:p>
                    <a:p>
                      <a:r>
                        <a:rPr lang="en-US" dirty="0">
                          <a:latin typeface="Arial" panose="020B0604020202020204" pitchFamily="34" charset="0"/>
                          <a:cs typeface="Arial" panose="020B0604020202020204" pitchFamily="34" charset="0"/>
                        </a:rPr>
                        <a:t>Tennessee SHIP</a:t>
                      </a:r>
                    </a:p>
                  </a:txBody>
                  <a:tcPr/>
                </a:tc>
                <a:tc>
                  <a:txBody>
                    <a:bodyPr/>
                    <a:lstStyle/>
                    <a:p>
                      <a:r>
                        <a:rPr lang="en-US" sz="2000" dirty="0">
                          <a:latin typeface="Arial" panose="020B0604020202020204" pitchFamily="34" charset="0"/>
                          <a:cs typeface="Arial" panose="020B0604020202020204" pitchFamily="34" charset="0"/>
                          <a:hlinkClick r:id="rId2"/>
                        </a:rPr>
                        <a:t>Iwade@wesleyliving.com</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758700245"/>
                  </a:ext>
                </a:extLst>
              </a:tr>
              <a:tr h="1288564">
                <a:tc>
                  <a:txBody>
                    <a:bodyPr/>
                    <a:lstStyle/>
                    <a:p>
                      <a:r>
                        <a:rPr lang="en-US" dirty="0">
                          <a:latin typeface="Arial" panose="020B0604020202020204" pitchFamily="34" charset="0"/>
                          <a:cs typeface="Arial" panose="020B0604020202020204" pitchFamily="34" charset="0"/>
                        </a:rPr>
                        <a:t>Marilyn Lanphier</a:t>
                      </a:r>
                    </a:p>
                  </a:txBody>
                  <a:tcPr/>
                </a:tc>
                <a:tc>
                  <a:txBody>
                    <a:bodyPr/>
                    <a:lstStyle/>
                    <a:p>
                      <a:r>
                        <a:rPr lang="en-US" dirty="0">
                          <a:latin typeface="Arial" panose="020B0604020202020204" pitchFamily="34" charset="0"/>
                          <a:cs typeface="Arial" panose="020B0604020202020204" pitchFamily="34" charset="0"/>
                        </a:rPr>
                        <a:t>MIPPA Program Coordinator, Oklahoma  </a:t>
                      </a:r>
                    </a:p>
                  </a:txBody>
                  <a:tcPr/>
                </a:tc>
                <a:tc>
                  <a:txBody>
                    <a:bodyPr/>
                    <a:lstStyle/>
                    <a:p>
                      <a:pPr marL="0" marR="0" lvl="0" indent="0" algn="l" defTabSz="1005840" rtl="0" eaLnBrk="1" fontAlgn="auto" latinLnBrk="0" hangingPunct="1">
                        <a:lnSpc>
                          <a:spcPct val="100000"/>
                        </a:lnSpc>
                        <a:spcBef>
                          <a:spcPts val="0"/>
                        </a:spcBef>
                        <a:spcAft>
                          <a:spcPts val="0"/>
                        </a:spcAft>
                        <a:buClrTx/>
                        <a:buSzTx/>
                        <a:buFontTx/>
                        <a:buNone/>
                        <a:tabLst/>
                        <a:defRPr/>
                      </a:pPr>
                      <a:r>
                        <a:rPr lang="en-US" sz="2000" u="sng" dirty="0">
                          <a:latin typeface="Arial" panose="020B0604020202020204" pitchFamily="34" charset="0"/>
                          <a:cs typeface="Arial" panose="020B0604020202020204" pitchFamily="34" charset="0"/>
                          <a:hlinkClick r:id="rId3"/>
                        </a:rPr>
                        <a:t>Marilyn.lanphier@okdhs.org</a:t>
                      </a:r>
                      <a:endParaRPr lang="en-US" sz="20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7925320"/>
                  </a:ext>
                </a:extLst>
              </a:tr>
            </a:tbl>
          </a:graphicData>
        </a:graphic>
      </p:graphicFrame>
    </p:spTree>
    <p:extLst>
      <p:ext uri="{BB962C8B-B14F-4D97-AF65-F5344CB8AC3E}">
        <p14:creationId xmlns:p14="http://schemas.microsoft.com/office/powerpoint/2010/main" val="19619840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A0E4E09-FC02-4ADC-951A-3FFA90B6FE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0058148" cy="777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24F266AD-725B-4A9D-B448-4C000F95CB4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0058400" cy="7772400"/>
          </a:xfrm>
          <a:prstGeom prst="rect">
            <a:avLst/>
          </a:prstGeom>
        </p:spPr>
      </p:pic>
      <p:pic>
        <p:nvPicPr>
          <p:cNvPr id="7" name="Content Placeholder 3">
            <a:extLst>
              <a:ext uri="{FF2B5EF4-FFF2-40B4-BE49-F238E27FC236}">
                <a16:creationId xmlns:a16="http://schemas.microsoft.com/office/drawing/2014/main" id="{27AD0B87-7108-40CC-A25B-3902FC8E00FC}"/>
              </a:ext>
            </a:extLst>
          </p:cNvPr>
          <p:cNvPicPr>
            <a:picLocks noGrp="1" noChangeAspect="1"/>
          </p:cNvPicPr>
          <p:nvPr>
            <p:ph type="pic" sz="quarter" idx="13"/>
          </p:nvPr>
        </p:nvPicPr>
        <p:blipFill rotWithShape="1">
          <a:blip r:embed="rId3">
            <a:alphaModFix/>
            <a:extLst>
              <a:ext uri="{28A0092B-C50C-407E-A947-70E740481C1C}">
                <a14:useLocalDpi xmlns:a14="http://schemas.microsoft.com/office/drawing/2010/main" val="0"/>
              </a:ext>
            </a:extLst>
          </a:blip>
          <a:srcRect l="21025" r="21025"/>
          <a:stretch/>
        </p:blipFill>
        <p:spPr>
          <a:xfrm>
            <a:off x="818147" y="667617"/>
            <a:ext cx="8709388" cy="7104783"/>
          </a:xfrm>
          <a:prstGeom prst="rect">
            <a:avLst/>
          </a:prstGeom>
        </p:spPr>
      </p:pic>
      <p:sp>
        <p:nvSpPr>
          <p:cNvPr id="2" name="Footer Placeholder 1">
            <a:extLst>
              <a:ext uri="{FF2B5EF4-FFF2-40B4-BE49-F238E27FC236}">
                <a16:creationId xmlns:a16="http://schemas.microsoft.com/office/drawing/2014/main" id="{EB3BAF4F-5224-4FD3-AF56-E602F11BF1A8}"/>
              </a:ext>
            </a:extLst>
          </p:cNvPr>
          <p:cNvSpPr>
            <a:spLocks noGrp="1"/>
          </p:cNvSpPr>
          <p:nvPr>
            <p:ph type="ftr" sz="quarter" idx="11"/>
          </p:nvPr>
        </p:nvSpPr>
        <p:spPr>
          <a:xfrm>
            <a:off x="5567320" y="7088428"/>
            <a:ext cx="3960215" cy="355943"/>
          </a:xfrm>
        </p:spPr>
        <p:txBody>
          <a:bodyPr vert="horz" lIns="91440" tIns="45720" rIns="91440" bIns="45720" rtlCol="0" anchor="ctr">
            <a:normAutofit/>
          </a:bodyPr>
          <a:lstStyle/>
          <a:p>
            <a:pPr algn="l" defTabSz="914400">
              <a:lnSpc>
                <a:spcPct val="90000"/>
              </a:lnSpc>
              <a:spcAft>
                <a:spcPts val="600"/>
              </a:spcAft>
              <a:defRPr/>
            </a:pPr>
            <a:r>
              <a:rPr lang="en-US" kern="1200">
                <a:solidFill>
                  <a:srgbClr val="898989"/>
                </a:solidFill>
                <a:latin typeface="Calibri" panose="020F0502020204030204"/>
                <a:ea typeface="+mn-ea"/>
                <a:cs typeface="+mn-cs"/>
              </a:rPr>
              <a:t>Improving the lives of 10 million older adults by 2020  |  © 2019 National Council on Aging</a:t>
            </a:r>
          </a:p>
        </p:txBody>
      </p:sp>
    </p:spTree>
    <p:extLst>
      <p:ext uri="{BB962C8B-B14F-4D97-AF65-F5344CB8AC3E}">
        <p14:creationId xmlns:p14="http://schemas.microsoft.com/office/powerpoint/2010/main" val="640771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1"/>
            </p:custDataLst>
          </p:nvPr>
        </p:nvSpPr>
        <p:spPr/>
        <p:txBody>
          <a:bodyPr/>
          <a:lstStyle/>
          <a:p>
            <a:r>
              <a:rPr lang="en-US" dirty="0">
                <a:solidFill>
                  <a:schemeClr val="accent4">
                    <a:lumMod val="75000"/>
                  </a:schemeClr>
                </a:solidFill>
              </a:rPr>
              <a:t>Iowa MIPPA – Where are all the people? </a:t>
            </a:r>
          </a:p>
        </p:txBody>
      </p:sp>
      <p:sp>
        <p:nvSpPr>
          <p:cNvPr id="8" name="AutoShape 64"/>
          <p:cNvSpPr>
            <a:spLocks noChangeArrowheads="1"/>
          </p:cNvSpPr>
          <p:nvPr>
            <p:custDataLst>
              <p:tags r:id="rId2"/>
            </p:custDataLst>
          </p:nvPr>
        </p:nvSpPr>
        <p:spPr bwMode="auto">
          <a:xfrm>
            <a:off x="909715" y="1335679"/>
            <a:ext cx="8347075" cy="4873532"/>
          </a:xfrm>
          <a:prstGeom prst="roundRect">
            <a:avLst>
              <a:gd name="adj" fmla="val 16667"/>
            </a:avLst>
          </a:prstGeom>
          <a:noFill/>
          <a:ln w="9525">
            <a:noFill/>
            <a:round/>
            <a:headEnd/>
            <a:tailEnd/>
          </a:ln>
        </p:spPr>
        <p:txBody>
          <a:bodyPr lIns="0" tIns="0" rIns="0" bIns="0"/>
          <a:lstStyle/>
          <a:p>
            <a:pPr defTabSz="1005840">
              <a:spcBef>
                <a:spcPct val="0"/>
              </a:spcBef>
            </a:pPr>
            <a:r>
              <a:rPr lang="en-US" sz="2640" b="1" dirty="0">
                <a:solidFill>
                  <a:srgbClr val="0092A2"/>
                </a:solidFill>
                <a:latin typeface="Arial"/>
              </a:rPr>
              <a:t>My perspective: </a:t>
            </a:r>
          </a:p>
          <a:p>
            <a:pPr defTabSz="1005840">
              <a:spcBef>
                <a:spcPct val="0"/>
              </a:spcBef>
            </a:pPr>
            <a:r>
              <a:rPr lang="en-US" sz="2640" b="1" dirty="0">
                <a:solidFill>
                  <a:srgbClr val="0092A2"/>
                </a:solidFill>
                <a:latin typeface="Arial"/>
              </a:rPr>
              <a:t>Iowa SHIIP is based in the Iowa Insurance Division. Our service structure is 149 local sponsors, mostly hospital and clinics. We have 380 certified volunteer counselors who are assigned to the local sponsoring organizations. </a:t>
            </a:r>
          </a:p>
          <a:p>
            <a:pPr defTabSz="1005840">
              <a:spcBef>
                <a:spcPct val="0"/>
              </a:spcBef>
            </a:pPr>
            <a:endParaRPr lang="en-US" sz="2200" b="1" dirty="0">
              <a:solidFill>
                <a:srgbClr val="0092A2"/>
              </a:solidFill>
              <a:latin typeface="Arial"/>
            </a:endParaRPr>
          </a:p>
          <a:p>
            <a:pPr defTabSz="1005840">
              <a:spcBef>
                <a:spcPct val="0"/>
              </a:spcBef>
            </a:pPr>
            <a:r>
              <a:rPr lang="en-US" sz="2640" b="1" dirty="0">
                <a:solidFill>
                  <a:srgbClr val="0092A2"/>
                </a:solidFill>
                <a:latin typeface="Arial"/>
              </a:rPr>
              <a:t>I have a strong handle on the MIPPA stream and then how and when to integrate the support needed following the LIS/MSP application process. </a:t>
            </a:r>
          </a:p>
          <a:p>
            <a:pPr defTabSz="1005840">
              <a:spcBef>
                <a:spcPct val="0"/>
              </a:spcBef>
            </a:pPr>
            <a:endParaRPr lang="en-US" sz="2640" b="1" dirty="0">
              <a:solidFill>
                <a:srgbClr val="3F3F3F"/>
              </a:solidFill>
              <a:latin typeface="Arial"/>
            </a:endParaRPr>
          </a:p>
        </p:txBody>
      </p:sp>
    </p:spTree>
    <p:extLst>
      <p:ext uri="{BB962C8B-B14F-4D97-AF65-F5344CB8AC3E}">
        <p14:creationId xmlns:p14="http://schemas.microsoft.com/office/powerpoint/2010/main" val="3051621189"/>
      </p:ext>
    </p:extLst>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SHIIP Iowa MIPPA  - Pockets</a:t>
            </a:r>
          </a:p>
        </p:txBody>
      </p:sp>
      <p:sp>
        <p:nvSpPr>
          <p:cNvPr id="3" name="Content Placeholder 2"/>
          <p:cNvSpPr>
            <a:spLocks noGrp="1"/>
          </p:cNvSpPr>
          <p:nvPr>
            <p:ph idx="1"/>
          </p:nvPr>
        </p:nvSpPr>
        <p:spPr/>
        <p:txBody>
          <a:bodyPr/>
          <a:lstStyle/>
          <a:p>
            <a:endParaRPr lang="en-US" dirty="0"/>
          </a:p>
          <a:p>
            <a:r>
              <a:rPr lang="en-US" sz="4840" dirty="0"/>
              <a:t>Community Action Agencies</a:t>
            </a:r>
          </a:p>
          <a:p>
            <a:r>
              <a:rPr lang="en-US" sz="4840" dirty="0"/>
              <a:t>Community Health Centers</a:t>
            </a:r>
          </a:p>
          <a:p>
            <a:r>
              <a:rPr lang="en-US" sz="4840" dirty="0"/>
              <a:t>Providers with 340B funds</a:t>
            </a:r>
          </a:p>
          <a:p>
            <a:endParaRPr lang="en-US" dirty="0"/>
          </a:p>
        </p:txBody>
      </p:sp>
      <p:sp>
        <p:nvSpPr>
          <p:cNvPr id="4" name="Slide Number Placeholder 3"/>
          <p:cNvSpPr>
            <a:spLocks noGrp="1"/>
          </p:cNvSpPr>
          <p:nvPr>
            <p:ph type="sldNum" sz="quarter" idx="12"/>
          </p:nvPr>
        </p:nvSpPr>
        <p:spPr/>
        <p:txBody>
          <a:bodyPr/>
          <a:lstStyle/>
          <a:p>
            <a:pPr defTabSz="1005840"/>
            <a:fld id="{4644E8D2-7B02-485F-93C5-37007C93B652}" type="slidenum">
              <a:rPr lang="en-US">
                <a:solidFill>
                  <a:srgbClr val="3F3F3F">
                    <a:tint val="75000"/>
                  </a:srgbClr>
                </a:solidFill>
                <a:latin typeface="Arial"/>
              </a:rPr>
              <a:pPr defTabSz="1005840"/>
              <a:t>5</a:t>
            </a:fld>
            <a:endParaRPr lang="en-US">
              <a:solidFill>
                <a:srgbClr val="3F3F3F">
                  <a:tint val="75000"/>
                </a:srgbClr>
              </a:solidFill>
              <a:latin typeface="Arial"/>
            </a:endParaRPr>
          </a:p>
        </p:txBody>
      </p:sp>
    </p:spTree>
    <p:extLst>
      <p:ext uri="{BB962C8B-B14F-4D97-AF65-F5344CB8AC3E}">
        <p14:creationId xmlns:p14="http://schemas.microsoft.com/office/powerpoint/2010/main" val="3542485251"/>
      </p:ext>
    </p:extLst>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SHIIP Iowa MIPPA – lessons learned</a:t>
            </a:r>
          </a:p>
        </p:txBody>
      </p:sp>
      <p:sp>
        <p:nvSpPr>
          <p:cNvPr id="3" name="Content Placeholder 2"/>
          <p:cNvSpPr>
            <a:spLocks noGrp="1"/>
          </p:cNvSpPr>
          <p:nvPr>
            <p:ph idx="1"/>
          </p:nvPr>
        </p:nvSpPr>
        <p:spPr/>
        <p:txBody>
          <a:bodyPr/>
          <a:lstStyle/>
          <a:p>
            <a:r>
              <a:rPr lang="en-US" sz="4400" dirty="0"/>
              <a:t>Staff turnover </a:t>
            </a:r>
          </a:p>
          <a:p>
            <a:r>
              <a:rPr lang="en-US" sz="4400" dirty="0"/>
              <a:t>Addressing operational issues</a:t>
            </a:r>
          </a:p>
          <a:p>
            <a:r>
              <a:rPr lang="en-US" sz="4400"/>
              <a:t>Time </a:t>
            </a:r>
            <a:r>
              <a:rPr lang="en-US" sz="4400" dirty="0"/>
              <a:t>and tending</a:t>
            </a:r>
          </a:p>
          <a:p>
            <a:endParaRPr lang="en-US" dirty="0"/>
          </a:p>
          <a:p>
            <a:endParaRPr lang="en-US" dirty="0"/>
          </a:p>
          <a:p>
            <a:pPr marL="130968" indent="0">
              <a:buNone/>
            </a:pPr>
            <a:endParaRPr lang="en-US" dirty="0"/>
          </a:p>
          <a:p>
            <a:pPr marL="130968" indent="0">
              <a:buNone/>
            </a:pPr>
            <a:endParaRPr lang="en-US" dirty="0"/>
          </a:p>
        </p:txBody>
      </p:sp>
      <p:sp>
        <p:nvSpPr>
          <p:cNvPr id="4" name="Slide Number Placeholder 3"/>
          <p:cNvSpPr>
            <a:spLocks noGrp="1"/>
          </p:cNvSpPr>
          <p:nvPr>
            <p:ph type="sldNum" sz="quarter" idx="12"/>
          </p:nvPr>
        </p:nvSpPr>
        <p:spPr/>
        <p:txBody>
          <a:bodyPr/>
          <a:lstStyle/>
          <a:p>
            <a:pPr defTabSz="1005840"/>
            <a:fld id="{4644E8D2-7B02-485F-93C5-37007C93B652}" type="slidenum">
              <a:rPr lang="en-US">
                <a:solidFill>
                  <a:srgbClr val="3F3F3F">
                    <a:tint val="75000"/>
                  </a:srgbClr>
                </a:solidFill>
                <a:latin typeface="Arial"/>
              </a:rPr>
              <a:pPr defTabSz="1005840"/>
              <a:t>6</a:t>
            </a:fld>
            <a:endParaRPr lang="en-US">
              <a:solidFill>
                <a:srgbClr val="3F3F3F">
                  <a:tint val="75000"/>
                </a:srgbClr>
              </a:solidFill>
              <a:latin typeface="Arial"/>
            </a:endParaRPr>
          </a:p>
        </p:txBody>
      </p:sp>
    </p:spTree>
    <p:extLst>
      <p:ext uri="{BB962C8B-B14F-4D97-AF65-F5344CB8AC3E}">
        <p14:creationId xmlns:p14="http://schemas.microsoft.com/office/powerpoint/2010/main" val="1608608314"/>
      </p:ext>
    </p:extLst>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SHIIP Iowa MIPPA – Where are all the people?</a:t>
            </a:r>
          </a:p>
        </p:txBody>
      </p:sp>
      <p:sp>
        <p:nvSpPr>
          <p:cNvPr id="3" name="Content Placeholder 2"/>
          <p:cNvSpPr>
            <a:spLocks noGrp="1"/>
          </p:cNvSpPr>
          <p:nvPr>
            <p:ph idx="1"/>
          </p:nvPr>
        </p:nvSpPr>
        <p:spPr/>
        <p:txBody>
          <a:bodyPr>
            <a:normAutofit/>
          </a:bodyPr>
          <a:lstStyle/>
          <a:p>
            <a:r>
              <a:rPr lang="en-US" sz="2640" dirty="0"/>
              <a:t>Partnership opportunities:</a:t>
            </a:r>
          </a:p>
          <a:p>
            <a:pPr lvl="1"/>
            <a:r>
              <a:rPr lang="en-US" sz="2640" dirty="0"/>
              <a:t>Who else provides services to people on Medicare?</a:t>
            </a:r>
          </a:p>
          <a:p>
            <a:pPr lvl="1"/>
            <a:r>
              <a:rPr lang="en-US" sz="2640" dirty="0"/>
              <a:t>How well do they understand Medicare?</a:t>
            </a:r>
          </a:p>
          <a:p>
            <a:pPr lvl="1"/>
            <a:r>
              <a:rPr lang="en-US" sz="2640" dirty="0"/>
              <a:t>How well do you understand the potential partners business?</a:t>
            </a:r>
          </a:p>
          <a:p>
            <a:pPr lvl="1"/>
            <a:r>
              <a:rPr lang="en-US" sz="2640" dirty="0"/>
              <a:t>What are the benefits to the partner?</a:t>
            </a:r>
          </a:p>
          <a:p>
            <a:pPr lvl="1"/>
            <a:r>
              <a:rPr lang="en-US" sz="2640" dirty="0"/>
              <a:t>Are we doing all we can for the client?</a:t>
            </a:r>
          </a:p>
        </p:txBody>
      </p:sp>
      <p:sp>
        <p:nvSpPr>
          <p:cNvPr id="4" name="Slide Number Placeholder 3"/>
          <p:cNvSpPr>
            <a:spLocks noGrp="1"/>
          </p:cNvSpPr>
          <p:nvPr>
            <p:ph type="sldNum" sz="quarter" idx="12"/>
          </p:nvPr>
        </p:nvSpPr>
        <p:spPr/>
        <p:txBody>
          <a:bodyPr/>
          <a:lstStyle/>
          <a:p>
            <a:pPr defTabSz="1005840"/>
            <a:fld id="{4644E8D2-7B02-485F-93C5-37007C93B652}" type="slidenum">
              <a:rPr lang="en-US">
                <a:solidFill>
                  <a:srgbClr val="3F3F3F">
                    <a:tint val="75000"/>
                  </a:srgbClr>
                </a:solidFill>
                <a:latin typeface="Arial"/>
              </a:rPr>
              <a:pPr defTabSz="1005840"/>
              <a:t>7</a:t>
            </a:fld>
            <a:endParaRPr lang="en-US">
              <a:solidFill>
                <a:srgbClr val="3F3F3F">
                  <a:tint val="75000"/>
                </a:srgbClr>
              </a:solidFill>
              <a:latin typeface="Arial"/>
            </a:endParaRPr>
          </a:p>
        </p:txBody>
      </p:sp>
    </p:spTree>
    <p:extLst>
      <p:ext uri="{BB962C8B-B14F-4D97-AF65-F5344CB8AC3E}">
        <p14:creationId xmlns:p14="http://schemas.microsoft.com/office/powerpoint/2010/main" val="339792486"/>
      </p:ext>
    </p:extLst>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SHIIP Iowa MIPPA </a:t>
            </a:r>
          </a:p>
        </p:txBody>
      </p:sp>
      <p:sp>
        <p:nvSpPr>
          <p:cNvPr id="3" name="Content Placeholder 2"/>
          <p:cNvSpPr>
            <a:spLocks noGrp="1"/>
          </p:cNvSpPr>
          <p:nvPr>
            <p:ph idx="1"/>
          </p:nvPr>
        </p:nvSpPr>
        <p:spPr>
          <a:xfrm>
            <a:off x="502920" y="2140149"/>
            <a:ext cx="9052560" cy="4712930"/>
          </a:xfrm>
        </p:spPr>
        <p:txBody>
          <a:bodyPr/>
          <a:lstStyle/>
          <a:p>
            <a:endParaRPr lang="en-US" dirty="0"/>
          </a:p>
          <a:p>
            <a:r>
              <a:rPr lang="en-US" dirty="0"/>
              <a:t>Becky Groff</a:t>
            </a:r>
          </a:p>
          <a:p>
            <a:r>
              <a:rPr lang="en-US" dirty="0"/>
              <a:t>Pro</a:t>
            </a:r>
          </a:p>
        </p:txBody>
      </p:sp>
      <p:sp>
        <p:nvSpPr>
          <p:cNvPr id="4" name="Slide Number Placeholder 3"/>
          <p:cNvSpPr>
            <a:spLocks noGrp="1"/>
          </p:cNvSpPr>
          <p:nvPr>
            <p:ph type="sldNum" sz="quarter" idx="12"/>
          </p:nvPr>
        </p:nvSpPr>
        <p:spPr/>
        <p:txBody>
          <a:bodyPr/>
          <a:lstStyle/>
          <a:p>
            <a:pPr defTabSz="1005840"/>
            <a:fld id="{4644E8D2-7B02-485F-93C5-37007C93B652}" type="slidenum">
              <a:rPr lang="en-US">
                <a:solidFill>
                  <a:srgbClr val="3F3F3F">
                    <a:tint val="75000"/>
                  </a:srgbClr>
                </a:solidFill>
                <a:latin typeface="Arial"/>
              </a:rPr>
              <a:pPr defTabSz="1005840"/>
              <a:t>8</a:t>
            </a:fld>
            <a:endParaRPr lang="en-US">
              <a:solidFill>
                <a:srgbClr val="3F3F3F">
                  <a:tint val="75000"/>
                </a:srgbClr>
              </a:solidFill>
              <a:latin typeface="Aria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100" y="811054"/>
            <a:ext cx="5612750" cy="3743960"/>
          </a:xfrm>
          <a:prstGeom prst="rect">
            <a:avLst/>
          </a:prstGeom>
        </p:spPr>
      </p:pic>
      <p:sp>
        <p:nvSpPr>
          <p:cNvPr id="6" name="TextBox 5"/>
          <p:cNvSpPr txBox="1"/>
          <p:nvPr/>
        </p:nvSpPr>
        <p:spPr>
          <a:xfrm>
            <a:off x="754380" y="4808221"/>
            <a:ext cx="8340090" cy="1006429"/>
          </a:xfrm>
          <a:prstGeom prst="rect">
            <a:avLst/>
          </a:prstGeom>
          <a:noFill/>
        </p:spPr>
        <p:txBody>
          <a:bodyPr wrap="square" rtlCol="0">
            <a:spAutoFit/>
          </a:bodyPr>
          <a:lstStyle/>
          <a:p>
            <a:pPr defTabSz="1005840"/>
            <a:r>
              <a:rPr lang="en-US" sz="1980" dirty="0">
                <a:solidFill>
                  <a:srgbClr val="3F3F3F"/>
                </a:solidFill>
                <a:latin typeface="Arial"/>
              </a:rPr>
              <a:t>Becky Groff Program Development Coordinator</a:t>
            </a:r>
          </a:p>
          <a:p>
            <a:pPr defTabSz="1005840"/>
            <a:r>
              <a:rPr lang="en-US" sz="1980" dirty="0">
                <a:solidFill>
                  <a:srgbClr val="3F3F3F"/>
                </a:solidFill>
                <a:latin typeface="Arial"/>
              </a:rPr>
              <a:t>Iowa SHIIP  </a:t>
            </a:r>
          </a:p>
          <a:p>
            <a:pPr defTabSz="1005840"/>
            <a:r>
              <a:rPr lang="en-US" sz="1980" dirty="0">
                <a:solidFill>
                  <a:srgbClr val="3F3F3F"/>
                </a:solidFill>
                <a:latin typeface="Arial"/>
              </a:rPr>
              <a:t>becky.groff@iid.iowa.gov</a:t>
            </a:r>
          </a:p>
        </p:txBody>
      </p:sp>
    </p:spTree>
    <p:extLst>
      <p:ext uri="{BB962C8B-B14F-4D97-AF65-F5344CB8AC3E}">
        <p14:creationId xmlns:p14="http://schemas.microsoft.com/office/powerpoint/2010/main" val="1593009551"/>
      </p:ext>
    </p:extLst>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A717A25-ED77-AA46-89DB-036386D9B9B2}"/>
              </a:ext>
            </a:extLst>
          </p:cNvPr>
          <p:cNvSpPr>
            <a:spLocks noGrp="1"/>
          </p:cNvSpPr>
          <p:nvPr>
            <p:ph type="sldNum" sz="quarter" idx="4"/>
          </p:nvPr>
        </p:nvSpPr>
        <p:spPr>
          <a:xfrm>
            <a:off x="8871285" y="7203863"/>
            <a:ext cx="1187116" cy="568535"/>
          </a:xfrm>
        </p:spPr>
        <p:txBody>
          <a:bodyPr/>
          <a:lstStyle/>
          <a:p>
            <a:pPr marL="0" marR="0" lvl="0" indent="0" algn="ctr" defTabSz="509412" rtl="0" eaLnBrk="1" fontAlgn="auto" latinLnBrk="0" hangingPunct="1">
              <a:lnSpc>
                <a:spcPct val="100000"/>
              </a:lnSpc>
              <a:spcBef>
                <a:spcPts val="0"/>
              </a:spcBef>
              <a:spcAft>
                <a:spcPts val="0"/>
              </a:spcAft>
              <a:buClrTx/>
              <a:buSzTx/>
              <a:buFontTx/>
              <a:buNone/>
              <a:tabLst/>
              <a:defRPr/>
            </a:pPr>
            <a:fld id="{7407AE2B-5099-7E47-BBD9-B1DA69B8770E}" type="slidenum">
              <a:rPr kumimoji="0" lang="en-US" sz="1760" b="1" i="0" u="none" strike="noStrike" kern="1200" cap="none" spc="0" normalizeH="0" baseline="0" noProof="0" smtClean="0">
                <a:ln>
                  <a:noFill/>
                </a:ln>
                <a:solidFill>
                  <a:srgbClr val="FFC000"/>
                </a:solidFill>
                <a:effectLst/>
                <a:uLnTx/>
                <a:uFillTx/>
                <a:latin typeface="Arial" panose="020B0604020202020204" pitchFamily="34" charset="0"/>
                <a:ea typeface="+mn-ea"/>
                <a:cs typeface="Arial" panose="020B0604020202020204" pitchFamily="34" charset="0"/>
              </a:rPr>
              <a:pPr marL="0" marR="0" lvl="0" indent="0" algn="ctr" defTabSz="509412" rtl="0" eaLnBrk="1" fontAlgn="auto" latinLnBrk="0" hangingPunct="1">
                <a:lnSpc>
                  <a:spcPct val="100000"/>
                </a:lnSpc>
                <a:spcBef>
                  <a:spcPts val="0"/>
                </a:spcBef>
                <a:spcAft>
                  <a:spcPts val="0"/>
                </a:spcAft>
                <a:buClrTx/>
                <a:buSzTx/>
                <a:buFontTx/>
                <a:buNone/>
                <a:tabLst/>
                <a:defRPr/>
              </a:pPr>
              <a:t>9</a:t>
            </a:fld>
            <a:endParaRPr kumimoji="0" lang="en-US" sz="1760" b="1" i="0" u="none" strike="noStrike" kern="1200" cap="none" spc="0" normalizeH="0" baseline="0" noProof="0" dirty="0">
              <a:ln>
                <a:noFill/>
              </a:ln>
              <a:solidFill>
                <a:srgbClr val="FFC000"/>
              </a:solidFill>
              <a:effectLst/>
              <a:uLnTx/>
              <a:uFillTx/>
              <a:latin typeface="Arial" panose="020B0604020202020204" pitchFamily="34" charset="0"/>
              <a:ea typeface="+mn-ea"/>
              <a:cs typeface="Arial" panose="020B0604020202020204" pitchFamily="34" charset="0"/>
            </a:endParaRPr>
          </a:p>
        </p:txBody>
      </p:sp>
      <p:pic>
        <p:nvPicPr>
          <p:cNvPr id="4" name="Picture Placeholder 3">
            <a:extLst>
              <a:ext uri="{FF2B5EF4-FFF2-40B4-BE49-F238E27FC236}">
                <a16:creationId xmlns:a16="http://schemas.microsoft.com/office/drawing/2014/main" id="{722D6AA5-B57F-43C8-B8B4-AF7CF76269B4}"/>
              </a:ext>
            </a:extLst>
          </p:cNvPr>
          <p:cNvPicPr>
            <a:picLocks noGrp="1" noChangeAspect="1"/>
          </p:cNvPicPr>
          <p:nvPr>
            <p:ph type="pic" sz="quarter" idx="12"/>
          </p:nvPr>
        </p:nvPicPr>
        <p:blipFill>
          <a:blip r:embed="rId3"/>
          <a:srcRect t="25940" b="25940"/>
          <a:stretch>
            <a:fillRect/>
          </a:stretch>
        </p:blipFill>
        <p:spPr>
          <a:xfrm>
            <a:off x="1723669" y="931356"/>
            <a:ext cx="5819062" cy="3792131"/>
          </a:xfrm>
          <a:prstGeom prst="rect">
            <a:avLst/>
          </a:prstGeom>
        </p:spPr>
      </p:pic>
      <p:sp>
        <p:nvSpPr>
          <p:cNvPr id="7" name="Rectangle 6">
            <a:extLst>
              <a:ext uri="{FF2B5EF4-FFF2-40B4-BE49-F238E27FC236}">
                <a16:creationId xmlns:a16="http://schemas.microsoft.com/office/drawing/2014/main" id="{A5CF275A-B827-4C64-AA03-033F3ABDECE4}"/>
              </a:ext>
            </a:extLst>
          </p:cNvPr>
          <p:cNvSpPr/>
          <p:nvPr/>
        </p:nvSpPr>
        <p:spPr>
          <a:xfrm>
            <a:off x="577517" y="3377022"/>
            <a:ext cx="8726904" cy="2185214"/>
          </a:xfrm>
          <a:prstGeom prst="rect">
            <a:avLst/>
          </a:prstGeom>
        </p:spPr>
        <p:txBody>
          <a:bodyPr wrap="square">
            <a:spAutoFit/>
          </a:bodyPr>
          <a:lstStyle/>
          <a:p>
            <a:pPr marL="0" marR="0" lvl="0" indent="0" algn="ctr" defTabSz="509412"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Agency Partner Outreach </a:t>
            </a:r>
          </a:p>
          <a:p>
            <a:pPr marL="0" marR="0" lvl="0" indent="0" algn="ctr" defTabSz="509412"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Sharon Goldstrohm</a:t>
            </a:r>
          </a:p>
          <a:p>
            <a:pPr marL="0" marR="0" lvl="0" indent="0" algn="ctr" defTabSz="509412"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Nevada Department of Health and Human Services Aging and Disability Services Division </a:t>
            </a:r>
          </a:p>
        </p:txBody>
      </p:sp>
    </p:spTree>
    <p:extLst>
      <p:ext uri="{BB962C8B-B14F-4D97-AF65-F5344CB8AC3E}">
        <p14:creationId xmlns:p14="http://schemas.microsoft.com/office/powerpoint/2010/main" val="24191040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9&quot;/&gt;&lt;lineCharCount val=&quot;20&quot;/&gt;&lt;/TableIndex&gt;&lt;/ShapeTextInfo&gt;"/>
</p:tagLst>
</file>

<file path=ppt/tags/tag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8&quot;/&gt;&lt;/TableIndex&gt;&lt;/ShapeTextInfo&gt;"/>
</p:tagLst>
</file>

<file path=ppt/tags/tag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4&quot;/&gt;&lt;/TableIndex&gt;&lt;/ShapeTextInfo&gt;"/>
</p:tagLst>
</file>

<file path=ppt/tags/tag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11&quot;/&gt;&lt;lineCharCount val=&quot;1&quot;/&gt;&lt;lineCharCount val=&quot;64&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heme/_rels/theme3.xml.rels><?xml version="1.0" encoding="UTF-8" standalone="yes"?>
<Relationships xmlns="http://schemas.openxmlformats.org/package/2006/relationships"><Relationship Id="rId1" Type="http://schemas.openxmlformats.org/officeDocument/2006/relationships/image" Target="../media/image12.jpeg"/></Relationships>
</file>

<file path=ppt/theme/_rels/theme4.xml.rels><?xml version="1.0" encoding="UTF-8" standalone="yes"?>
<Relationships xmlns="http://schemas.openxmlformats.org/package/2006/relationships"><Relationship Id="rId1" Type="http://schemas.openxmlformats.org/officeDocument/2006/relationships/image" Target="../media/image14.jpeg"/></Relationships>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SHIIP">
      <a:dk1>
        <a:srgbClr val="3F3F3F"/>
      </a:dk1>
      <a:lt1>
        <a:sysClr val="window" lastClr="FFFFFF"/>
      </a:lt1>
      <a:dk2>
        <a:srgbClr val="0092A2"/>
      </a:dk2>
      <a:lt2>
        <a:srgbClr val="EDECE2"/>
      </a:lt2>
      <a:accent1>
        <a:srgbClr val="0092A2"/>
      </a:accent1>
      <a:accent2>
        <a:srgbClr val="867840"/>
      </a:accent2>
      <a:accent3>
        <a:srgbClr val="DDE5A9"/>
      </a:accent3>
      <a:accent4>
        <a:srgbClr val="FCFFD5"/>
      </a:accent4>
      <a:accent5>
        <a:srgbClr val="ECE788"/>
      </a:accent5>
      <a:accent6>
        <a:srgbClr val="B0C33B"/>
      </a:accent6>
      <a:hlink>
        <a:srgbClr val="D9EA00"/>
      </a:hlink>
      <a:folHlink>
        <a:srgbClr val="D8D8D8"/>
      </a:folHlink>
    </a:clrScheme>
    <a:fontScheme name="SHIIP">
      <a:majorFont>
        <a:latin typeface="Gill Sans M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4.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ACA32BE9F454045B8DACDD23207D45E" ma:contentTypeVersion="5" ma:contentTypeDescription="Create a new document." ma:contentTypeScope="" ma:versionID="736b06c127b6454f3794dd990d6550d5">
  <xsd:schema xmlns:xsd="http://www.w3.org/2001/XMLSchema" xmlns:xs="http://www.w3.org/2001/XMLSchema" xmlns:p="http://schemas.microsoft.com/office/2006/metadata/properties" xmlns:ns2="30f62db9-cbc3-4e0a-b422-46969ec0f1c2" targetNamespace="http://schemas.microsoft.com/office/2006/metadata/properties" ma:root="true" ma:fieldsID="719605895867b8c2a8453d16b40f040c" ns2:_="">
    <xsd:import namespace="30f62db9-cbc3-4e0a-b422-46969ec0f1c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f62db9-cbc3-4e0a-b422-46969ec0f1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A15685-9158-4B1B-BC68-36EC7F1D76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f62db9-cbc3-4e0a-b422-46969ec0f1c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4DCC205-0863-4745-8814-D79AFA91740A}">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0f62db9-cbc3-4e0a-b422-46969ec0f1c2"/>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9D9BBBB9-F4E3-4174-98B1-8A2B6D4BCA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3822</TotalTime>
  <Words>2632</Words>
  <Application>Microsoft Office PowerPoint</Application>
  <PresentationFormat>Custom</PresentationFormat>
  <Paragraphs>203</Paragraphs>
  <Slides>33</Slides>
  <Notes>10</Notes>
  <HiddenSlides>0</HiddenSlides>
  <MMClips>0</MMClips>
  <ScaleCrop>false</ScaleCrop>
  <HeadingPairs>
    <vt:vector size="8" baseType="variant">
      <vt:variant>
        <vt:lpstr>Fonts Used</vt:lpstr>
      </vt:variant>
      <vt:variant>
        <vt:i4>12</vt:i4>
      </vt:variant>
      <vt:variant>
        <vt:lpstr>Theme</vt:lpstr>
      </vt:variant>
      <vt:variant>
        <vt:i4>4</vt:i4>
      </vt:variant>
      <vt:variant>
        <vt:lpstr>Embedded OLE Servers</vt:lpstr>
      </vt:variant>
      <vt:variant>
        <vt:i4>1</vt:i4>
      </vt:variant>
      <vt:variant>
        <vt:lpstr>Slide Titles</vt:lpstr>
      </vt:variant>
      <vt:variant>
        <vt:i4>33</vt:i4>
      </vt:variant>
    </vt:vector>
  </HeadingPairs>
  <TitlesOfParts>
    <vt:vector size="50" baseType="lpstr">
      <vt:lpstr>Adobe Garamond Pro</vt:lpstr>
      <vt:lpstr>Arial</vt:lpstr>
      <vt:lpstr>Bradley Hand ITC</vt:lpstr>
      <vt:lpstr>Calibri</vt:lpstr>
      <vt:lpstr>Courier New</vt:lpstr>
      <vt:lpstr>Gill Sans MT</vt:lpstr>
      <vt:lpstr>Helvetica</vt:lpstr>
      <vt:lpstr>Helvetica Oblique</vt:lpstr>
      <vt:lpstr>Symbol</vt:lpstr>
      <vt:lpstr>Trebuchet MS</vt:lpstr>
      <vt:lpstr>Tw Cen MT</vt:lpstr>
      <vt:lpstr>Wingdings</vt:lpstr>
      <vt:lpstr>Office Theme</vt:lpstr>
      <vt:lpstr>1_Office Theme</vt:lpstr>
      <vt:lpstr>Circuit</vt:lpstr>
      <vt:lpstr>Clarity</vt:lpstr>
      <vt:lpstr>Document</vt:lpstr>
      <vt:lpstr>Partnership Perspectives</vt:lpstr>
      <vt:lpstr>Reminders </vt:lpstr>
      <vt:lpstr>On today’s call </vt:lpstr>
      <vt:lpstr>Iowa MIPPA – Where are all the people? </vt:lpstr>
      <vt:lpstr>SHIIP Iowa MIPPA  - Pockets</vt:lpstr>
      <vt:lpstr>SHIIP Iowa MIPPA – lessons learned</vt:lpstr>
      <vt:lpstr>SHIIP Iowa MIPPA – Where are all the people?</vt:lpstr>
      <vt:lpstr>SHIIP Iowa MIPPA </vt:lpstr>
      <vt:lpstr>PowerPoint Presentation</vt:lpstr>
      <vt:lpstr>Background</vt:lpstr>
      <vt:lpstr>Overview of the Agency Community Partner </vt:lpstr>
      <vt:lpstr>The Agency Community Partner Program</vt:lpstr>
      <vt:lpstr>Program Operation</vt:lpstr>
      <vt:lpstr>Challenges</vt:lpstr>
      <vt:lpstr>Contact Information</vt:lpstr>
      <vt:lpstr>TN SHIP and Faith based outreach</vt:lpstr>
      <vt:lpstr>What does my community look like?</vt:lpstr>
      <vt:lpstr>Income statistics</vt:lpstr>
      <vt:lpstr>Demographics of my congregation </vt:lpstr>
      <vt:lpstr>  How did I get started?</vt:lpstr>
      <vt:lpstr>My church announcement</vt:lpstr>
      <vt:lpstr>     My first counseling session</vt:lpstr>
      <vt:lpstr>My first counseling Session (cont.)</vt:lpstr>
      <vt:lpstr>Results of the session</vt:lpstr>
      <vt:lpstr>One success opens the door for another!</vt:lpstr>
      <vt:lpstr>Growth</vt:lpstr>
      <vt:lpstr>hopes for the future</vt:lpstr>
      <vt:lpstr>How can we grow nationwide?</vt:lpstr>
      <vt:lpstr> Contact information: Isha wade, LPN/Service Coordinator Wesley living email:  Iwade@wesleyliving.com Phone:  731-256-1256 (office) Fax:  731-256-8123 </vt:lpstr>
      <vt:lpstr>     MIPPA Call June 2019  REACHING THE RELIGIOUS COMMUNITIES</vt:lpstr>
      <vt:lpstr>REACHING THE RELIGIOUS COMMUNITIES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Partnership Perspectives</dc:title>
  <dc:creator>Ann Kayrish</dc:creator>
  <cp:lastModifiedBy>Ann Kayrish</cp:lastModifiedBy>
  <cp:revision>1</cp:revision>
  <dcterms:created xsi:type="dcterms:W3CDTF">2019-06-07T21:19:15Z</dcterms:created>
  <dcterms:modified xsi:type="dcterms:W3CDTF">2019-06-12T17:07:19Z</dcterms:modified>
</cp:coreProperties>
</file>