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0.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1.xml" ContentType="application/vnd.openxmlformats-officedocument.presentationml.tags+xml"/>
  <Override PartName="/ppt/notesSlides/notesSlide6.xml" ContentType="application/vnd.openxmlformats-officedocument.presentationml.notesSlide+xml"/>
  <Override PartName="/ppt/tags/tag3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3.xml" ContentType="application/vnd.openxmlformats-officedocument.presentationml.tags+xml"/>
  <Override PartName="/ppt/notesSlides/notesSlide9.xml" ContentType="application/vnd.openxmlformats-officedocument.presentationml.notesSlide+xml"/>
  <Override PartName="/ppt/tags/tag3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tags/tag35.xml" ContentType="application/vnd.openxmlformats-officedocument.presentationml.tags+xml"/>
  <Override PartName="/ppt/notesSlides/notesSlide15.xml" ContentType="application/vnd.openxmlformats-officedocument.presentationml.notesSlide+xml"/>
  <Override PartName="/ppt/theme/themeOverride2.xml" ContentType="application/vnd.openxmlformats-officedocument.themeOverride+xml"/>
  <Override PartName="/ppt/tags/tag36.xml" ContentType="application/vnd.openxmlformats-officedocument.presentationml.tags+xml"/>
  <Override PartName="/ppt/notesSlides/notesSlide16.xml" ContentType="application/vnd.openxmlformats-officedocument.presentationml.notesSlide+xml"/>
  <Override PartName="/ppt/theme/themeOverride3.xml" ContentType="application/vnd.openxmlformats-officedocument.themeOverride+xml"/>
  <Override PartName="/ppt/tags/tag37.xml" ContentType="application/vnd.openxmlformats-officedocument.presentationml.tags+xml"/>
  <Override PartName="/ppt/notesSlides/notesSlide17.xml" ContentType="application/vnd.openxmlformats-officedocument.presentationml.notesSlide+xml"/>
  <Override PartName="/ppt/theme/themeOverride4.xml" ContentType="application/vnd.openxmlformats-officedocument.themeOverride+xml"/>
  <Override PartName="/ppt/tags/tag38.xml" ContentType="application/vnd.openxmlformats-officedocument.presentationml.tags+xml"/>
  <Override PartName="/ppt/notesSlides/notesSlide18.xml" ContentType="application/vnd.openxmlformats-officedocument.presentationml.notesSlide+xml"/>
  <Override PartName="/ppt/tags/tag3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5.xml" ContentType="application/vnd.openxmlformats-officedocument.themeOverride+xml"/>
  <Override PartName="/ppt/tags/tag40.xml" ContentType="application/vnd.openxmlformats-officedocument.presentationml.tags+xml"/>
  <Override PartName="/ppt/notesSlides/notesSlide21.xml" ContentType="application/vnd.openxmlformats-officedocument.presentationml.notesSlide+xml"/>
  <Override PartName="/ppt/theme/themeOverride6.xml" ContentType="application/vnd.openxmlformats-officedocument.themeOverride+xml"/>
  <Override PartName="/ppt/tags/tag41.xml" ContentType="application/vnd.openxmlformats-officedocument.presentationml.tags+xml"/>
  <Override PartName="/ppt/notesSlides/notesSlide22.xml" ContentType="application/vnd.openxmlformats-officedocument.presentationml.notesSlide+xml"/>
  <Override PartName="/ppt/theme/themeOverride7.xml" ContentType="application/vnd.openxmlformats-officedocument.themeOverride+xml"/>
  <Override PartName="/ppt/tags/tag42.xml" ContentType="application/vnd.openxmlformats-officedocument.presentationml.tags+xml"/>
  <Override PartName="/ppt/notesSlides/notesSlide23.xml" ContentType="application/vnd.openxmlformats-officedocument.presentationml.notesSlide+xml"/>
  <Override PartName="/ppt/tags/tag43.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44.xml" ContentType="application/vnd.openxmlformats-officedocument.presentationml.tags+xml"/>
  <Override PartName="/ppt/notesSlides/notesSlide26.xml" ContentType="application/vnd.openxmlformats-officedocument.presentationml.notesSlide+xml"/>
  <Override PartName="/ppt/tags/tag45.xml" ContentType="application/vnd.openxmlformats-officedocument.presentationml.tags+xml"/>
  <Override PartName="/ppt/notesSlides/notesSlide27.xml" ContentType="application/vnd.openxmlformats-officedocument.presentationml.notesSlide+xml"/>
  <Override PartName="/ppt/tags/tag4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3" r:id="rId5"/>
    <p:sldMasterId id="2147483762" r:id="rId6"/>
  </p:sldMasterIdLst>
  <p:notesMasterIdLst>
    <p:notesMasterId r:id="rId38"/>
  </p:notesMasterIdLst>
  <p:sldIdLst>
    <p:sldId id="985" r:id="rId7"/>
    <p:sldId id="987" r:id="rId8"/>
    <p:sldId id="1040" r:id="rId9"/>
    <p:sldId id="955" r:id="rId10"/>
    <p:sldId id="2147379119" r:id="rId11"/>
    <p:sldId id="2147378967" r:id="rId12"/>
    <p:sldId id="2147379073" r:id="rId13"/>
    <p:sldId id="2147379123" r:id="rId14"/>
    <p:sldId id="2147379120" r:id="rId15"/>
    <p:sldId id="2147379130" r:id="rId16"/>
    <p:sldId id="2147379142" r:id="rId17"/>
    <p:sldId id="2147379143" r:id="rId18"/>
    <p:sldId id="2147379145" r:id="rId19"/>
    <p:sldId id="2147379129" r:id="rId20"/>
    <p:sldId id="2147379133" r:id="rId21"/>
    <p:sldId id="2147379134" r:id="rId22"/>
    <p:sldId id="2147379141" r:id="rId23"/>
    <p:sldId id="2147379135" r:id="rId24"/>
    <p:sldId id="2147379128" r:id="rId25"/>
    <p:sldId id="2147379136" r:id="rId26"/>
    <p:sldId id="2147379137" r:id="rId27"/>
    <p:sldId id="2147379139" r:id="rId28"/>
    <p:sldId id="2147379146" r:id="rId29"/>
    <p:sldId id="2147379127" r:id="rId30"/>
    <p:sldId id="2147379118" r:id="rId31"/>
    <p:sldId id="2147379124" r:id="rId32"/>
    <p:sldId id="2147379125" r:id="rId33"/>
    <p:sldId id="2147379126" r:id="rId34"/>
    <p:sldId id="1038" r:id="rId35"/>
    <p:sldId id="2147379147" r:id="rId36"/>
    <p:sldId id="1035" r:id="rId37"/>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806F11-0910-D51A-0626-22D8DAF9E3F9}" name="Michel, Kyle R - Washington, DC - Contractor" initials="MKRWDC" userId="S::Kyle.R.Michel@usps.gov::8dcd1b69-bb06-4d25-99d2-ba9826607c09" providerId="AD"/>
  <p188:author id="{8FD2FC30-09A3-0747-6109-C396633E00D6}" name="Chen, Ming T" initials="CT" userId="S::mingtchen@deloitte.com::dc45a8f7-11b8-4df8-8f66-4414bd6f880a" providerId="AD"/>
  <p188:author id="{D69EFA36-A9F8-6A68-AB34-51F381AA579D}" name="Jernovics, John" initials="JJ" userId="S::jjernovics@deloitte.com::07954cdc-a736-4dce-940e-a0887a68e796" providerId="AD"/>
  <p188:author id="{88FC757A-E03A-0C2F-DB79-DA0193F38C53}" name="Lopez, Esteban" initials="LE" userId="S::estelopez@deloitte.com::90b52c15-3fe6-4aed-abf3-e754ed119f89" providerId="AD"/>
  <p188:author id="{F0E96DAE-D3DC-7455-B4FF-48DAEBFE804F}" name="Michel, Kyle R - Washington, DC - Contractor" initials="MC" userId="S::kyle.r.michel@usps.gov::8dcd1b69-bb06-4d25-99d2-ba9826607c09" providerId="AD"/>
  <p188:author id="{A1EB4FBC-8F73-63A3-2D95-2781A4FF7EB9}" name="Amy Taylor" initials="AT" userId="S::ataylor@nei3a.org::91c324ce-70f6-40ad-b539-0b9cf06b86e7" providerId="AD"/>
  <p188:author id="{067751F2-BAC9-6CEB-2DC1-452063724B3D}" name="Emily Whicheloe" initials="EW" userId="S::ewhicheloe@medicarerights.org::15742455-bb1e-4675-97c5-494b74c840b9" providerId="AD"/>
  <p188:author id="{9CF081FA-4510-9404-5B0A-54BC96D0CCAC}" name="Kirby, Karla A - Washington, DC" initials="KK" userId="S::Karla.A.Kirby@usps.gov::e2df80c9-ebf0-4fa1-9535-3970a554eaa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Selenfriend, Stacey" initials="SS" lastIdx="2" clrIdx="6">
    <p:extLst>
      <p:ext uri="{19B8F6BF-5375-455C-9EA6-DF929625EA0E}">
        <p15:presenceInfo xmlns:p15="http://schemas.microsoft.com/office/powerpoint/2012/main" userId="S::sselenfriend@deloitte.com::024cb90d-59ff-4fa4-b44d-be3017a5b7ab" providerId="AD"/>
      </p:ext>
    </p:extLst>
  </p:cmAuthor>
  <p:cmAuthor id="1" name="Lopez, Esteban" initials="LE" lastIdx="33" clrIdx="0">
    <p:extLst>
      <p:ext uri="{19B8F6BF-5375-455C-9EA6-DF929625EA0E}">
        <p15:presenceInfo xmlns:p15="http://schemas.microsoft.com/office/powerpoint/2012/main" userId="S::estelopez@deloitte.com::90b52c15-3fe6-4aed-abf3-e754ed119f89" providerId="AD"/>
      </p:ext>
    </p:extLst>
  </p:cmAuthor>
  <p:cmAuthor id="2" name="Canty, Jana" initials="CJ" lastIdx="5" clrIdx="1">
    <p:extLst>
      <p:ext uri="{19B8F6BF-5375-455C-9EA6-DF929625EA0E}">
        <p15:presenceInfo xmlns:p15="http://schemas.microsoft.com/office/powerpoint/2012/main" userId="S::jcanty@deloitte.com::693f5124-09fe-4406-bfbf-fa6ae7092f5f" providerId="AD"/>
      </p:ext>
    </p:extLst>
  </p:cmAuthor>
  <p:cmAuthor id="3" name="Chen, Ming T" initials="CMT" lastIdx="4" clrIdx="2">
    <p:extLst>
      <p:ext uri="{19B8F6BF-5375-455C-9EA6-DF929625EA0E}">
        <p15:presenceInfo xmlns:p15="http://schemas.microsoft.com/office/powerpoint/2012/main" userId="S::mingtchen@deloitte.com::dc45a8f7-11b8-4df8-8f66-4414bd6f880a" providerId="AD"/>
      </p:ext>
    </p:extLst>
  </p:cmAuthor>
  <p:cmAuthor id="4" name="Jernovics, John" initials="JJ" lastIdx="16" clrIdx="3">
    <p:extLst>
      <p:ext uri="{19B8F6BF-5375-455C-9EA6-DF929625EA0E}">
        <p15:presenceInfo xmlns:p15="http://schemas.microsoft.com/office/powerpoint/2012/main" userId="S::jjernovics@deloitte.com::07954cdc-a736-4dce-940e-a0887a68e796" providerId="AD"/>
      </p:ext>
    </p:extLst>
  </p:cmAuthor>
  <p:cmAuthor id="5" name="Rivera, James" initials="RJ" lastIdx="20" clrIdx="4">
    <p:extLst>
      <p:ext uri="{19B8F6BF-5375-455C-9EA6-DF929625EA0E}">
        <p15:presenceInfo xmlns:p15="http://schemas.microsoft.com/office/powerpoint/2012/main" userId="S::jarivera@deloitte.com::def4a61e-9c66-4420-a988-c3937ba5b4bf" providerId="AD"/>
      </p:ext>
    </p:extLst>
  </p:cmAuthor>
  <p:cmAuthor id="6" name="Rutkowski, James" initials="RJ" lastIdx="38" clrIdx="5">
    <p:extLst>
      <p:ext uri="{19B8F6BF-5375-455C-9EA6-DF929625EA0E}">
        <p15:presenceInfo xmlns:p15="http://schemas.microsoft.com/office/powerpoint/2012/main" userId="S::jrutkowski@deloitte.com::faaa983a-895e-4434-b80b-ed24aa7267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5A92"/>
    <a:srgbClr val="2F6A2E"/>
    <a:srgbClr val="FFFF00"/>
    <a:srgbClr val="0070C0"/>
    <a:srgbClr val="2F662E"/>
    <a:srgbClr val="F3F2F1"/>
    <a:srgbClr val="8CDFFF"/>
    <a:srgbClr val="E3F4FA"/>
    <a:srgbClr val="F8FE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42FD29-8A9E-4F2F-AAC0-22D622F058C0}" v="2" dt="2024-01-09T18:11:41.2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72" autoAdjust="0"/>
    <p:restoredTop sz="70097" autoAdjust="0"/>
  </p:normalViewPr>
  <p:slideViewPr>
    <p:cSldViewPr snapToGrid="0">
      <p:cViewPr varScale="1">
        <p:scale>
          <a:sx n="76" d="100"/>
          <a:sy n="76" d="100"/>
        </p:scale>
        <p:origin x="198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gs" Target="tags/tag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46" Type="http://schemas.microsoft.com/office/2018/10/relationships/authors" Target="authors.xml"/><Relationship Id="rId20" Type="http://schemas.openxmlformats.org/officeDocument/2006/relationships/slide" Target="slides/slide14.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1B6B56-5410-468B-BB67-B8E05AD02E93}" type="datetimeFigureOut">
              <a:rPr lang="en-US" smtClean="0"/>
              <a:t>1/12/2024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820769-78F6-46AD-94D6-519C69777EAE}" type="slidenum">
              <a:rPr lang="en-US" smtClean="0"/>
              <a:t>‹#›</a:t>
            </a:fld>
            <a:endParaRPr lang="en-US" dirty="0"/>
          </a:p>
        </p:txBody>
      </p:sp>
    </p:spTree>
    <p:extLst>
      <p:ext uri="{BB962C8B-B14F-4D97-AF65-F5344CB8AC3E}">
        <p14:creationId xmlns:p14="http://schemas.microsoft.com/office/powerpoint/2010/main" val="752565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SUE</a:t>
            </a:r>
          </a:p>
        </p:txBody>
      </p:sp>
      <p:sp>
        <p:nvSpPr>
          <p:cNvPr id="4" name="Slide Number Placeholder 3"/>
          <p:cNvSpPr>
            <a:spLocks noGrp="1"/>
          </p:cNvSpPr>
          <p:nvPr>
            <p:ph type="sldNum" sz="quarter" idx="5"/>
          </p:nvPr>
        </p:nvSpPr>
        <p:spPr/>
        <p:txBody>
          <a:bodyPr/>
          <a:lstStyle/>
          <a:p>
            <a:fld id="{56820769-78F6-46AD-94D6-519C69777EAE}" type="slidenum">
              <a:rPr lang="en-US" smtClean="0"/>
              <a:t>1</a:t>
            </a:fld>
            <a:endParaRPr lang="en-US" dirty="0"/>
          </a:p>
        </p:txBody>
      </p:sp>
    </p:spTree>
    <p:extLst>
      <p:ext uri="{BB962C8B-B14F-4D97-AF65-F5344CB8AC3E}">
        <p14:creationId xmlns:p14="http://schemas.microsoft.com/office/powerpoint/2010/main" val="1424522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One of the unique features of this program is the </a:t>
            </a:r>
            <a:r>
              <a:rPr lang="en-US" sz="1800" b="1" dirty="0">
                <a:effectLst/>
                <a:latin typeface="Arial" panose="020B0604020202020204" pitchFamily="34" charset="0"/>
                <a:ea typeface="Calibri" panose="020F0502020204030204" pitchFamily="34" charset="0"/>
                <a:cs typeface="Times New Roman" panose="02020603050405020304" pitchFamily="18" charset="0"/>
              </a:rPr>
              <a:t>special enrollment period (SEP) taking place from</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b="1" dirty="0">
                <a:effectLst/>
                <a:latin typeface="Arial" panose="020B0604020202020204" pitchFamily="34" charset="0"/>
                <a:ea typeface="Calibri" panose="020F0502020204030204" pitchFamily="34" charset="0"/>
                <a:cs typeface="Times New Roman" panose="02020603050405020304" pitchFamily="18" charset="0"/>
              </a:rPr>
              <a:t>April 1, 2024, and ending on September 30, 2024</a:t>
            </a:r>
            <a:r>
              <a:rPr lang="en-US" sz="1800" dirty="0">
                <a:effectLst/>
                <a:latin typeface="Arial" panose="020B0604020202020204" pitchFamily="34" charset="0"/>
                <a:ea typeface="Calibri" panose="020F0502020204030204" pitchFamily="34" charset="0"/>
                <a:cs typeface="Times New Roman" panose="02020603050405020304" pitchFamily="18" charset="0"/>
              </a:rPr>
              <a:t>, a specific timeframe during which eligible annuitants and employees can enroll in or make changes to their health insurance coverage outside of the regular Open Season. Understanding the nuances of who needs to integrate with Medicare and is eligible for the SEP is crucial for postal annuitants and employees to make informed decisions about their health benefits. The next two slides will show the postcards and timeline for which USPS plans to send annuitants letting them know about their eligibility to participate in the SEP.</a:t>
            </a:r>
          </a:p>
        </p:txBody>
      </p:sp>
      <p:sp>
        <p:nvSpPr>
          <p:cNvPr id="4" name="Slide Number Placeholder 3"/>
          <p:cNvSpPr>
            <a:spLocks noGrp="1"/>
          </p:cNvSpPr>
          <p:nvPr>
            <p:ph type="sldNum" sz="quarter" idx="5"/>
          </p:nvPr>
        </p:nvSpPr>
        <p:spPr/>
        <p:txBody>
          <a:bodyPr/>
          <a:lstStyle/>
          <a:p>
            <a:fld id="{56820769-78F6-46AD-94D6-519C69777EAE}" type="slidenum">
              <a:rPr lang="en-US" smtClean="0"/>
              <a:t>10</a:t>
            </a:fld>
            <a:endParaRPr lang="en-US" dirty="0"/>
          </a:p>
        </p:txBody>
      </p:sp>
    </p:spTree>
    <p:extLst>
      <p:ext uri="{BB962C8B-B14F-4D97-AF65-F5344CB8AC3E}">
        <p14:creationId xmlns:p14="http://schemas.microsoft.com/office/powerpoint/2010/main" val="1819122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pPr marL="171450" indent="-171450">
              <a:buFont typeface="Arial" panose="020B0604020202020204" pitchFamily="34" charset="0"/>
              <a:buChar char="•"/>
            </a:pPr>
            <a:r>
              <a:rPr lang="en-US" dirty="0"/>
              <a:t>Here are the 3 postcards USPS will be mailing to annuitants beginning in January 2024. The first postcard notifies annuitants that they may qualify for the SEP and that letters will be mailed in March 2024</a:t>
            </a:r>
          </a:p>
          <a:p>
            <a:pPr marL="171450" indent="-171450">
              <a:buFont typeface="Arial" panose="020B0604020202020204" pitchFamily="34" charset="0"/>
              <a:buChar char="•"/>
            </a:pPr>
            <a:r>
              <a:rPr lang="en-US" dirty="0"/>
              <a:t>The second postcard reminds annuitants about the SEP</a:t>
            </a:r>
          </a:p>
          <a:p>
            <a:pPr marL="171450" indent="-171450">
              <a:buFont typeface="Arial" panose="020B0604020202020204" pitchFamily="34" charset="0"/>
              <a:buChar char="•"/>
            </a:pPr>
            <a:r>
              <a:rPr lang="en-US" dirty="0"/>
              <a:t>And the third and final postcards lets eligible annuitants know that the SEP will be closing soon</a:t>
            </a:r>
          </a:p>
          <a:p>
            <a:pPr marL="171450" indent="-171450">
              <a:buFont typeface="Arial" panose="020B0604020202020204" pitchFamily="34" charset="0"/>
              <a:buChar char="•"/>
            </a:pPr>
            <a:r>
              <a:rPr lang="en-US" dirty="0"/>
              <a:t>The fourth image on this slide is the language that will be on the back of the first postcard. Please note that consistent language is used in all 3 postcards; the language is simple tailored to where we’re at in the SEP process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6820769-78F6-46AD-94D6-519C69777EAE}" type="slidenum">
              <a:rPr lang="en-US" smtClean="0"/>
              <a:t>11</a:t>
            </a:fld>
            <a:endParaRPr lang="en-US" dirty="0"/>
          </a:p>
        </p:txBody>
      </p:sp>
    </p:spTree>
    <p:extLst>
      <p:ext uri="{BB962C8B-B14F-4D97-AF65-F5344CB8AC3E}">
        <p14:creationId xmlns:p14="http://schemas.microsoft.com/office/powerpoint/2010/main" val="427905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pPr marL="171450" indent="-171450">
              <a:buFont typeface="Arial" panose="020B0604020202020204" pitchFamily="34" charset="0"/>
              <a:buChar char="•"/>
            </a:pPr>
            <a:r>
              <a:rPr lang="en-US" dirty="0"/>
              <a:t>This slide details the mailing schedule USPS will use to notify annuitants of their eligibility to participate in the SEP.</a:t>
            </a:r>
          </a:p>
          <a:p>
            <a:pPr marL="171450" indent="-171450">
              <a:buFont typeface="Arial" panose="020B0604020202020204" pitchFamily="34" charset="0"/>
              <a:buChar char="•"/>
            </a:pPr>
            <a:r>
              <a:rPr lang="en-US" dirty="0"/>
              <a:t>Postcard 1 will be mailed in mid-January of 2024</a:t>
            </a:r>
          </a:p>
          <a:p>
            <a:pPr marL="171450" indent="-171450">
              <a:buFont typeface="Arial" panose="020B0604020202020204" pitchFamily="34" charset="0"/>
              <a:buChar char="•"/>
            </a:pPr>
            <a:r>
              <a:rPr lang="en-US" dirty="0"/>
              <a:t>Notification letters to eligible annuitants will be mailed in March of 2024</a:t>
            </a:r>
          </a:p>
          <a:p>
            <a:pPr marL="171450" indent="-171450">
              <a:buFont typeface="Arial" panose="020B0604020202020204" pitchFamily="34" charset="0"/>
              <a:buChar char="•"/>
            </a:pPr>
            <a:r>
              <a:rPr lang="en-US" dirty="0"/>
              <a:t>The second postcard informing eligible annuitants that the SEP is now open will be mailed in May 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the third and final postcard informing eligible annuitants that the SEP will be closing soon on September 30, 2024</a:t>
            </a:r>
          </a:p>
        </p:txBody>
      </p:sp>
      <p:sp>
        <p:nvSpPr>
          <p:cNvPr id="4" name="Slide Number Placeholder 3"/>
          <p:cNvSpPr>
            <a:spLocks noGrp="1"/>
          </p:cNvSpPr>
          <p:nvPr>
            <p:ph type="sldNum" sz="quarter" idx="5"/>
          </p:nvPr>
        </p:nvSpPr>
        <p:spPr/>
        <p:txBody>
          <a:bodyPr/>
          <a:lstStyle/>
          <a:p>
            <a:fld id="{56820769-78F6-46AD-94D6-519C69777EAE}" type="slidenum">
              <a:rPr lang="en-US" smtClean="0"/>
              <a:t>12</a:t>
            </a:fld>
            <a:endParaRPr lang="en-US" dirty="0"/>
          </a:p>
        </p:txBody>
      </p:sp>
    </p:spTree>
    <p:extLst>
      <p:ext uri="{BB962C8B-B14F-4D97-AF65-F5344CB8AC3E}">
        <p14:creationId xmlns:p14="http://schemas.microsoft.com/office/powerpoint/2010/main" val="3270703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The chart provides a high-level overview of the impacted populations and the Medicare enrollment opportunities/requirements for each group. </a:t>
            </a:r>
          </a:p>
        </p:txBody>
      </p:sp>
      <p:sp>
        <p:nvSpPr>
          <p:cNvPr id="4" name="Slide Number Placeholder 3"/>
          <p:cNvSpPr>
            <a:spLocks noGrp="1"/>
          </p:cNvSpPr>
          <p:nvPr>
            <p:ph type="sldNum" sz="quarter" idx="5"/>
          </p:nvPr>
        </p:nvSpPr>
        <p:spPr/>
        <p:txBody>
          <a:bodyPr/>
          <a:lstStyle/>
          <a:p>
            <a:fld id="{56820769-78F6-46AD-94D6-519C69777EAE}" type="slidenum">
              <a:rPr lang="en-US" smtClean="0"/>
              <a:t>13</a:t>
            </a:fld>
            <a:endParaRPr lang="en-US" dirty="0"/>
          </a:p>
        </p:txBody>
      </p:sp>
    </p:spTree>
    <p:extLst>
      <p:ext uri="{BB962C8B-B14F-4D97-AF65-F5344CB8AC3E}">
        <p14:creationId xmlns:p14="http://schemas.microsoft.com/office/powerpoint/2010/main" val="4242077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pPr marL="171450" indent="-171450">
              <a:buFont typeface="Arial" panose="020B0604020202020204" pitchFamily="34" charset="0"/>
              <a:buChar char="•"/>
            </a:pPr>
            <a:r>
              <a:rPr lang="en-US" dirty="0"/>
              <a:t>Over the course of the next few slides, we will dive into the PSHB Program itself, including how annuitants are expected to enroll in PSHB during open season and the SEP</a:t>
            </a:r>
          </a:p>
          <a:p>
            <a:pPr marL="171450" indent="-171450">
              <a:buFont typeface="Arial" panose="020B0604020202020204" pitchFamily="34" charset="0"/>
              <a:buChar char="•"/>
            </a:pPr>
            <a:r>
              <a:rPr lang="en-US" dirty="0"/>
              <a:t>We’ll discuss how PSHB integrates with Medicare, which is an important specification to the PSHB Program</a:t>
            </a:r>
          </a:p>
          <a:p>
            <a:pPr marL="171450" indent="-171450">
              <a:buFont typeface="Arial" panose="020B0604020202020204" pitchFamily="34" charset="0"/>
              <a:buChar char="•"/>
            </a:pPr>
            <a:r>
              <a:rPr lang="en-US" dirty="0"/>
              <a:t>How the Program impacts annuitants over 65, as well as their family members </a:t>
            </a:r>
          </a:p>
          <a:p>
            <a:pPr marL="171450" indent="-171450">
              <a:buFont typeface="Arial" panose="020B0604020202020204" pitchFamily="34" charset="0"/>
              <a:buChar char="•"/>
            </a:pPr>
            <a:r>
              <a:rPr lang="en-US" dirty="0"/>
              <a:t>We’ll cover what the </a:t>
            </a:r>
            <a:r>
              <a:rPr lang="en-US" sz="1200" b="0"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Income Related Monthly Adjustment (IRMAA) is and the importance of making sure beneficiaries are aware of this added cost</a:t>
            </a:r>
          </a:p>
          <a:p>
            <a:pPr marL="171450" indent="-171450">
              <a:buFont typeface="Arial" panose="020B0604020202020204" pitchFamily="34" charset="0"/>
              <a:buChar char="•"/>
            </a:pPr>
            <a:r>
              <a:rPr lang="en-US" sz="1200" b="0"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And finally, we’ll discuss the exceptions of the those who do not need to enroll in PSHB </a:t>
            </a:r>
            <a:endParaRPr lang="en-US" b="0" dirty="0"/>
          </a:p>
        </p:txBody>
      </p:sp>
      <p:sp>
        <p:nvSpPr>
          <p:cNvPr id="4" name="Slide Number Placeholder 3"/>
          <p:cNvSpPr>
            <a:spLocks noGrp="1"/>
          </p:cNvSpPr>
          <p:nvPr>
            <p:ph type="sldNum" sz="quarter" idx="5"/>
          </p:nvPr>
        </p:nvSpPr>
        <p:spPr/>
        <p:txBody>
          <a:bodyPr/>
          <a:lstStyle/>
          <a:p>
            <a:fld id="{56820769-78F6-46AD-94D6-519C69777EAE}" type="slidenum">
              <a:rPr lang="en-US" smtClean="0"/>
              <a:t>14</a:t>
            </a:fld>
            <a:endParaRPr lang="en-US" dirty="0"/>
          </a:p>
        </p:txBody>
      </p:sp>
    </p:spTree>
    <p:extLst>
      <p:ext uri="{BB962C8B-B14F-4D97-AF65-F5344CB8AC3E}">
        <p14:creationId xmlns:p14="http://schemas.microsoft.com/office/powerpoint/2010/main" val="4223884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As discussed earlier, beneficiaries will have the opportunity to enroll in the PSHB Program during two time periods. The first will be the Special Enrollment Period (SEP). This is a one-time enrollment period and is only available to eligible annuitants. </a:t>
            </a:r>
            <a:r>
              <a:rPr lang="en-US" sz="1200" dirty="0"/>
              <a:t>If an annuitant is entitled to Medicare Part A (typically at age 65) as of January 1, 2024, and did not enroll in Medicare Part B, them and their covered, eligible family members may be able to participate in the special enrollment period (SEP) for Medicare Part B that starts on April 1, 2024. Those who choose to enroll during the SEP will not need to pay a late enrollment penalty. Eligibility letters will be sent to annuitants and eligible family members in early 2024.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Open season will happen later in 2024. Annuitants are required to select a health insurance plan in the PSHB Program during the 2024 open season period, which will run from November 11, 2024, to December 9, 2024. If they do not actively select a PSHB plan, they will be automatically enrolled in a comparable PSHB plan. </a:t>
            </a:r>
          </a:p>
          <a:p>
            <a:pPr marL="171450" marR="0" indent="-171450">
              <a:lnSpc>
                <a:spcPct val="120000"/>
              </a:lnSpc>
              <a:spcBef>
                <a:spcPts val="0"/>
              </a:spcBef>
              <a:spcAft>
                <a:spcPts val="0"/>
              </a:spcAft>
              <a:buFont typeface="Arial" panose="020B0604020202020204" pitchFamily="34" charset="0"/>
              <a:buChar char="•"/>
            </a:pPr>
            <a:r>
              <a:rPr lang="en-US" sz="1200" b="0" dirty="0"/>
              <a:t>An important distinction of the PSHB Program is its integration with Medicare. If they become an annuitant as of January 1, 2025, and did not enroll in Medicare Part B, they ARE NOT required to enroll in Medicare Part B to continue their health insurance coverage in the new PSHB Program. Their participation in Medicare Part B is voluntary.</a:t>
            </a:r>
            <a:endParaRPr lang="en-US" sz="1400" b="0" dirty="0">
              <a:solidFill>
                <a:srgbClr val="000000"/>
              </a:solidFill>
              <a:effectLst/>
              <a:latin typeface="Helvetica Neue"/>
              <a:ea typeface="Arial Unicode MS"/>
              <a:cs typeface="Arial Unicode MS"/>
            </a:endParaRPr>
          </a:p>
          <a:p>
            <a:pPr marL="171450" marR="0" indent="-171450">
              <a:lnSpc>
                <a:spcPct val="120000"/>
              </a:lnSpc>
              <a:spcBef>
                <a:spcPts val="0"/>
              </a:spcBef>
              <a:spcAft>
                <a:spcPts val="0"/>
              </a:spcAft>
              <a:buFont typeface="Arial" panose="020B0604020202020204" pitchFamily="34" charset="0"/>
              <a:buChar char="•"/>
            </a:pPr>
            <a:r>
              <a:rPr lang="en-US" sz="1200" b="0" dirty="0"/>
              <a:t>If they are an annuitant as of January 1, 2025, and are already enrolled in Medicare Part B as of that date, they ARE required to remain enrolled in Medicare Part B to continue coverage under PSHB.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6820769-78F6-46AD-94D6-519C69777EAE}" type="slidenum">
              <a:rPr lang="en-US" smtClean="0"/>
              <a:t>15</a:t>
            </a:fld>
            <a:endParaRPr lang="en-US" dirty="0"/>
          </a:p>
        </p:txBody>
      </p:sp>
    </p:spTree>
    <p:extLst>
      <p:ext uri="{BB962C8B-B14F-4D97-AF65-F5344CB8AC3E}">
        <p14:creationId xmlns:p14="http://schemas.microsoft.com/office/powerpoint/2010/main" val="3054433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pPr marL="171450" indent="-171450">
              <a:buFont typeface="Arial" panose="020B0604020202020204" pitchFamily="34" charset="0"/>
              <a:buChar char="•"/>
            </a:pPr>
            <a:r>
              <a:rPr lang="en-US" dirty="0"/>
              <a:t>This slide coves actions annuitants must take when they reach retirement age</a:t>
            </a:r>
          </a:p>
          <a:p>
            <a:pPr marL="171450" indent="-171450">
              <a:buFont typeface="Arial" panose="020B0604020202020204" pitchFamily="34" charset="0"/>
              <a:buChar char="•"/>
            </a:pPr>
            <a:r>
              <a:rPr lang="en-US" dirty="0"/>
              <a:t>For those who retire between </a:t>
            </a:r>
            <a:r>
              <a:rPr lang="en-US" sz="1200" dirty="0">
                <a:solidFill>
                  <a:srgbClr val="000000"/>
                </a:solidFill>
                <a:effectLst/>
                <a:latin typeface="Arial" panose="020B0604020202020204" pitchFamily="34" charset="0"/>
                <a:ea typeface="Arial Unicode MS"/>
                <a:cs typeface="Arial Unicode MS"/>
              </a:rPr>
              <a:t>October 31, 2024, and December 31, 2024, they will have the opportunity to participate in the SEP we covered in the previous slide. </a:t>
            </a:r>
          </a:p>
          <a:p>
            <a:pPr marL="171450" indent="-171450">
              <a:buFont typeface="Arial" panose="020B0604020202020204" pitchFamily="34" charset="0"/>
              <a:buChar char="•"/>
            </a:pPr>
            <a:r>
              <a:rPr lang="en-US" sz="1200" dirty="0">
                <a:solidFill>
                  <a:srgbClr val="000000"/>
                </a:solidFill>
                <a:effectLst/>
                <a:latin typeface="Arial" panose="020B0604020202020204" pitchFamily="34" charset="0"/>
              </a:rPr>
              <a:t>The  SEP applies to those who </a:t>
            </a:r>
            <a:r>
              <a:rPr lang="en-US" sz="1200" dirty="0">
                <a:solidFill>
                  <a:srgbClr val="000000"/>
                </a:solidFill>
                <a:effectLst/>
                <a:latin typeface="Arial" panose="020B0604020202020204" pitchFamily="34" charset="0"/>
                <a:ea typeface="Arial Unicode MS"/>
                <a:cs typeface="Arial Unicode MS"/>
              </a:rPr>
              <a:t>retire between October 31, 2024, and December 31, 2024, and are entitled to Medicare Part A (typically at age 65)</a:t>
            </a:r>
          </a:p>
          <a:p>
            <a:pPr marL="171450" indent="-171450">
              <a:buFont typeface="Arial" panose="020B0604020202020204" pitchFamily="34" charset="0"/>
              <a:buChar char="•"/>
            </a:pPr>
            <a:r>
              <a:rPr lang="en-US" sz="1200" dirty="0">
                <a:solidFill>
                  <a:srgbClr val="000000"/>
                </a:solidFill>
                <a:effectLst/>
                <a:latin typeface="Arial" panose="020B0604020202020204" pitchFamily="34" charset="0"/>
                <a:ea typeface="Arial Unicode MS"/>
                <a:cs typeface="Arial Unicode MS"/>
              </a:rPr>
              <a:t>You must contact the Social Security Administration (SSA) to initiate enrollment if you are over the age of 65</a:t>
            </a:r>
          </a:p>
          <a:p>
            <a:pPr marL="171450" indent="-171450">
              <a:buFont typeface="Arial" panose="020B0604020202020204" pitchFamily="34" charset="0"/>
              <a:buChar char="•"/>
            </a:pPr>
            <a:r>
              <a:rPr lang="en-US" sz="1200" dirty="0">
                <a:solidFill>
                  <a:srgbClr val="000000"/>
                </a:solidFill>
                <a:effectLst/>
                <a:latin typeface="Arial" panose="020B0604020202020204" pitchFamily="34" charset="0"/>
                <a:ea typeface="Arial Unicode MS"/>
                <a:cs typeface="Arial Unicode MS"/>
              </a:rPr>
              <a:t>For family members, as a general rule, i</a:t>
            </a:r>
            <a:r>
              <a:rPr lang="en-US" sz="1200" dirty="0">
                <a:solidFill>
                  <a:srgbClr val="000000"/>
                </a:solidFill>
                <a:latin typeface="Arial" panose="020B0604020202020204" pitchFamily="34" charset="0"/>
              </a:rPr>
              <a:t>f the primary enrollee is required to enroll in Medicare Part B, family members will also be required to enroll when they are eligible. If the primary enrollee is not required to enroll in Medicare Part B, neither will dependent family members</a:t>
            </a:r>
            <a:endParaRPr lang="en-US" sz="1200" dirty="0">
              <a:solidFill>
                <a:srgbClr val="000000"/>
              </a:solidFill>
              <a:effectLst/>
              <a:latin typeface="Arial" panose="020B0604020202020204" pitchFamily="34" charset="0"/>
              <a:ea typeface="Arial Unicode MS"/>
              <a:cs typeface="Arial Unicode M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6820769-78F6-46AD-94D6-519C69777EAE}" type="slidenum">
              <a:rPr lang="en-US" smtClean="0"/>
              <a:t>16</a:t>
            </a:fld>
            <a:endParaRPr lang="en-US" dirty="0"/>
          </a:p>
        </p:txBody>
      </p:sp>
    </p:spTree>
    <p:extLst>
      <p:ext uri="{BB962C8B-B14F-4D97-AF65-F5344CB8AC3E}">
        <p14:creationId xmlns:p14="http://schemas.microsoft.com/office/powerpoint/2010/main" val="2486196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effectLst/>
                <a:latin typeface="var(--main-sb)"/>
              </a:rPr>
              <a:t>For high-income Medicare beneficiaries, Part B and Part D premiums include an additional charge based on your modified adjusted gross income, this is called </a:t>
            </a:r>
            <a:r>
              <a:rPr lang="en-US" sz="1200" dirty="0">
                <a:solidFill>
                  <a:srgbClr val="000000"/>
                </a:solidFill>
                <a:effectLst/>
                <a:latin typeface="Arial" panose="020B0604020202020204" pitchFamily="34" charset="0"/>
                <a:ea typeface="Arial Unicode MS"/>
                <a:cs typeface="Arial Unicode MS"/>
              </a:rPr>
              <a:t>an income-related monthly adjustment –</a:t>
            </a:r>
            <a:r>
              <a:rPr lang="en-US" b="0" i="0" dirty="0">
                <a:effectLst/>
                <a:latin typeface="var(--main-sb)"/>
              </a:rPr>
              <a:t> IRMAA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effectLst/>
                <a:latin typeface="var(--main-sb)"/>
              </a:rPr>
              <a:t>Beneficiaries will be notified in writing by the social security administration if they are subject to an IRMAA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effectLst/>
                <a:latin typeface="var(--main-sb)"/>
              </a:rPr>
              <a:t>Beneficiaries have the chance the appeal the IRMAA based on life-changing events that have impacted their household income. These life-changing events can </a:t>
            </a:r>
            <a:r>
              <a:rPr lang="en-US" sz="1200" dirty="0">
                <a:solidFill>
                  <a:srgbClr val="000000"/>
                </a:solidFill>
                <a:effectLst/>
                <a:latin typeface="Arial" panose="020B0604020202020204" pitchFamily="34" charset="0"/>
                <a:ea typeface="Helvetica" panose="020B0604020202020204" pitchFamily="34" charset="0"/>
                <a:cs typeface="Helvetica" panose="020B0604020202020204" pitchFamily="34" charset="0"/>
              </a:rPr>
              <a:t>include marriage, divorce, death, loss of a spouse, or other major event.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000"/>
                </a:solidFill>
                <a:latin typeface="Arial" panose="020B0604020202020204" pitchFamily="34" charset="0"/>
                <a:ea typeface="Arial Unicode MS"/>
                <a:cs typeface="Helvetica" panose="020B0604020202020204" pitchFamily="34" charset="0"/>
              </a:rPr>
              <a:t>A beneficiaries gross income is based on what was reported on their IRS tax return they from filed 2 years prior to the current year.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effectLst/>
              <a:latin typeface="var(--main-sb)"/>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effectLst/>
              <a:latin typeface="var(--main-sb)"/>
            </a:endParaRPr>
          </a:p>
        </p:txBody>
      </p:sp>
      <p:sp>
        <p:nvSpPr>
          <p:cNvPr id="4" name="Slide Number Placeholder 3"/>
          <p:cNvSpPr>
            <a:spLocks noGrp="1"/>
          </p:cNvSpPr>
          <p:nvPr>
            <p:ph type="sldNum" sz="quarter" idx="5"/>
          </p:nvPr>
        </p:nvSpPr>
        <p:spPr/>
        <p:txBody>
          <a:bodyPr/>
          <a:lstStyle/>
          <a:p>
            <a:fld id="{56820769-78F6-46AD-94D6-519C69777EAE}" type="slidenum">
              <a:rPr lang="en-US" smtClean="0"/>
              <a:t>17</a:t>
            </a:fld>
            <a:endParaRPr lang="en-US" dirty="0"/>
          </a:p>
        </p:txBody>
      </p:sp>
    </p:spTree>
    <p:extLst>
      <p:ext uri="{BB962C8B-B14F-4D97-AF65-F5344CB8AC3E}">
        <p14:creationId xmlns:p14="http://schemas.microsoft.com/office/powerpoint/2010/main" val="939005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pPr marL="171450" indent="-171450">
              <a:buFont typeface="Arial" panose="020B0604020202020204" pitchFamily="34" charset="0"/>
              <a:buChar char="•"/>
            </a:pPr>
            <a:r>
              <a:rPr lang="en-US" dirty="0"/>
              <a:t>For annuitants who call in with questions or concerns about Medicare integration, it’s worth explaining to them the risks of not enrolling in Medicare Part B. If you are required to enroll in Medicare Part B (as outlined on slide 14) and do not do so, annuitants will </a:t>
            </a:r>
            <a:r>
              <a:rPr lang="en-US" sz="1200" dirty="0">
                <a:solidFill>
                  <a:srgbClr val="000000"/>
                </a:solidFill>
                <a:latin typeface="Arial" panose="020B0604020202020204" pitchFamily="34" charset="0"/>
              </a:rPr>
              <a:t>lose their eligibility to continue enrollment in the PSHB Program. Once this eligibility is lost, it cannot be reinstated. </a:t>
            </a:r>
            <a:endParaRPr lang="en-US" dirty="0"/>
          </a:p>
          <a:p>
            <a:pPr marL="171450" indent="-171450">
              <a:buFont typeface="Arial" panose="020B0604020202020204" pitchFamily="34" charset="0"/>
              <a:buChar char="•"/>
            </a:pPr>
            <a:r>
              <a:rPr lang="en-US" dirty="0"/>
              <a:t>There are a few exceptions to note for those who are not required to enroll in Medicare Part B</a:t>
            </a:r>
          </a:p>
          <a:p>
            <a:pPr marL="742950" lvl="1" indent="-285750">
              <a:lnSpc>
                <a:spcPct val="120000"/>
              </a:lnSpc>
              <a:buFont typeface="Arial" panose="020B0604020202020204" pitchFamily="34" charset="0"/>
              <a:buChar char="•"/>
            </a:pPr>
            <a:r>
              <a:rPr lang="en-US" dirty="0"/>
              <a:t>These exceptions include those who were an </a:t>
            </a:r>
            <a:r>
              <a:rPr lang="en-US" sz="1200" dirty="0">
                <a:solidFill>
                  <a:srgbClr val="000000"/>
                </a:solidFill>
                <a:effectLst/>
                <a:latin typeface="Arial" panose="020B0604020202020204" pitchFamily="34" charset="0"/>
                <a:ea typeface="Helvetica" panose="020B0604020202020204" pitchFamily="34" charset="0"/>
                <a:cs typeface="Helvetica" panose="020B0604020202020204" pitchFamily="34" charset="0"/>
              </a:rPr>
              <a:t>active Postal Service employee as of January 1, 2025, and were at least 64 years old as of that date; or</a:t>
            </a:r>
            <a:r>
              <a:rPr lang="en-US" sz="1200" dirty="0">
                <a:solidFill>
                  <a:srgbClr val="000000"/>
                </a:solidFill>
                <a:effectLst/>
                <a:latin typeface="Helvetica" panose="020B0604020202020204" pitchFamily="34" charset="0"/>
                <a:ea typeface="Helvetica" panose="020B0604020202020204" pitchFamily="34" charset="0"/>
                <a:cs typeface="Helvetica" panose="020B0604020202020204" pitchFamily="34" charset="0"/>
              </a:rPr>
              <a:t> they </a:t>
            </a:r>
            <a:r>
              <a:rPr lang="en-US" sz="1200" dirty="0">
                <a:solidFill>
                  <a:srgbClr val="000000"/>
                </a:solidFill>
                <a:effectLst/>
                <a:latin typeface="Arial" panose="020B0604020202020204" pitchFamily="34" charset="0"/>
                <a:ea typeface="Helvetica" panose="020B0604020202020204" pitchFamily="34" charset="0"/>
                <a:cs typeface="Helvetica" panose="020B0604020202020204" pitchFamily="34" charset="0"/>
              </a:rPr>
              <a:t>demonstrate that you reside outside the United States and its territories; or </a:t>
            </a:r>
            <a:r>
              <a:rPr lang="en-US" sz="1200" dirty="0">
                <a:solidFill>
                  <a:srgbClr val="000000"/>
                </a:solidFill>
                <a:effectLst/>
                <a:latin typeface="Helvetica" panose="020B0604020202020204" pitchFamily="34" charset="0"/>
                <a:ea typeface="Helvetica" panose="020B0604020202020204" pitchFamily="34" charset="0"/>
                <a:cs typeface="Helvetica" panose="020B0604020202020204" pitchFamily="34" charset="0"/>
              </a:rPr>
              <a:t>they </a:t>
            </a:r>
            <a:r>
              <a:rPr lang="en-US" sz="1200" dirty="0">
                <a:solidFill>
                  <a:srgbClr val="000000"/>
                </a:solidFill>
                <a:effectLst/>
                <a:latin typeface="Arial" panose="020B0604020202020204" pitchFamily="34" charset="0"/>
                <a:ea typeface="Helvetica" panose="020B0604020202020204" pitchFamily="34" charset="0"/>
                <a:cs typeface="Helvetica" panose="020B0604020202020204" pitchFamily="34" charset="0"/>
              </a:rPr>
              <a:t>are enrolled in health care benefits provided by the Department of Veterans Affairs; or</a:t>
            </a:r>
            <a:r>
              <a:rPr lang="en-US" sz="1200" dirty="0">
                <a:solidFill>
                  <a:srgbClr val="000000"/>
                </a:solidFill>
                <a:effectLst/>
                <a:latin typeface="Helvetica" panose="020B0604020202020204" pitchFamily="34" charset="0"/>
                <a:ea typeface="Helvetica" panose="020B0604020202020204" pitchFamily="34" charset="0"/>
                <a:cs typeface="Helvetica" panose="020B0604020202020204" pitchFamily="34" charset="0"/>
              </a:rPr>
              <a:t> that </a:t>
            </a:r>
            <a:r>
              <a:rPr lang="en-US" sz="1200" dirty="0">
                <a:effectLst/>
                <a:latin typeface="Arial" panose="020B0604020202020204" pitchFamily="34" charset="0"/>
                <a:ea typeface="Arial Unicode MS"/>
              </a:rPr>
              <a:t>are eligible for health services provided by the Indian Health Service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6820769-78F6-46AD-94D6-519C69777EAE}" type="slidenum">
              <a:rPr lang="en-US" smtClean="0"/>
              <a:t>18</a:t>
            </a:fld>
            <a:endParaRPr lang="en-US" dirty="0"/>
          </a:p>
        </p:txBody>
      </p:sp>
    </p:spTree>
    <p:extLst>
      <p:ext uri="{BB962C8B-B14F-4D97-AF65-F5344CB8AC3E}">
        <p14:creationId xmlns:p14="http://schemas.microsoft.com/office/powerpoint/2010/main" val="1579735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pPr marL="171450" indent="-171450">
              <a:buFont typeface="Arial" panose="020B0604020202020204" pitchFamily="34" charset="0"/>
              <a:buChar char="•"/>
            </a:pPr>
            <a:r>
              <a:rPr lang="en-US" dirty="0"/>
              <a:t>The following are resources to point annuitants to that have additional questions </a:t>
            </a:r>
          </a:p>
          <a:p>
            <a:endParaRPr lang="en-US" dirty="0"/>
          </a:p>
        </p:txBody>
      </p:sp>
      <p:sp>
        <p:nvSpPr>
          <p:cNvPr id="4" name="Slide Number Placeholder 3"/>
          <p:cNvSpPr>
            <a:spLocks noGrp="1"/>
          </p:cNvSpPr>
          <p:nvPr>
            <p:ph type="sldNum" sz="quarter" idx="5"/>
          </p:nvPr>
        </p:nvSpPr>
        <p:spPr/>
        <p:txBody>
          <a:bodyPr/>
          <a:lstStyle/>
          <a:p>
            <a:fld id="{56820769-78F6-46AD-94D6-519C69777EAE}" type="slidenum">
              <a:rPr lang="en-US" smtClean="0"/>
              <a:t>19</a:t>
            </a:fld>
            <a:endParaRPr lang="en-US" dirty="0"/>
          </a:p>
        </p:txBody>
      </p:sp>
    </p:spTree>
    <p:extLst>
      <p:ext uri="{BB962C8B-B14F-4D97-AF65-F5344CB8AC3E}">
        <p14:creationId xmlns:p14="http://schemas.microsoft.com/office/powerpoint/2010/main" val="3230090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SUE</a:t>
            </a:r>
          </a:p>
        </p:txBody>
      </p:sp>
      <p:sp>
        <p:nvSpPr>
          <p:cNvPr id="4" name="Slide Number Placeholder 3"/>
          <p:cNvSpPr>
            <a:spLocks noGrp="1"/>
          </p:cNvSpPr>
          <p:nvPr>
            <p:ph type="sldNum" sz="quarter" idx="5"/>
          </p:nvPr>
        </p:nvSpPr>
        <p:spPr/>
        <p:txBody>
          <a:bodyPr/>
          <a:lstStyle/>
          <a:p>
            <a:fld id="{56820769-78F6-46AD-94D6-519C69777EAE}" type="slidenum">
              <a:rPr lang="en-US" smtClean="0"/>
              <a:t>2</a:t>
            </a:fld>
            <a:endParaRPr lang="en-US" dirty="0"/>
          </a:p>
        </p:txBody>
      </p:sp>
    </p:spTree>
    <p:extLst>
      <p:ext uri="{BB962C8B-B14F-4D97-AF65-F5344CB8AC3E}">
        <p14:creationId xmlns:p14="http://schemas.microsoft.com/office/powerpoint/2010/main" val="4252891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pPr marL="171450" indent="-171450">
              <a:buFont typeface="Arial" panose="020B0604020202020204" pitchFamily="34" charset="0"/>
              <a:buChar char="•"/>
            </a:pPr>
            <a:r>
              <a:rPr lang="en-US" dirty="0"/>
              <a:t>As we just did with annuitants, we will now dive into how employees are expected to enroll in PSHB during open season </a:t>
            </a:r>
          </a:p>
          <a:p>
            <a:pPr marL="171450" indent="-171450">
              <a:buFont typeface="Arial" panose="020B0604020202020204" pitchFamily="34" charset="0"/>
              <a:buChar char="•"/>
            </a:pPr>
            <a:r>
              <a:rPr lang="en-US" dirty="0"/>
              <a:t>We’ll again discuss how PSHB integrates with Medicare, specifically how it applies to employees and how to enroll </a:t>
            </a:r>
          </a:p>
          <a:p>
            <a:pPr marL="171450" indent="-171450">
              <a:buFont typeface="Arial" panose="020B0604020202020204" pitchFamily="34" charset="0"/>
              <a:buChar char="•"/>
            </a:pPr>
            <a:r>
              <a:rPr lang="en-US" dirty="0"/>
              <a:t>How the Program impacts employees’ family members </a:t>
            </a:r>
          </a:p>
          <a:p>
            <a:pPr marL="171450" indent="-171450">
              <a:buFont typeface="Arial" panose="020B0604020202020204" pitchFamily="34" charset="0"/>
              <a:buChar char="•"/>
            </a:pPr>
            <a:r>
              <a:rPr lang="en-US" sz="1200" b="0"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And finally, we’ll discuss the exceptions of the those who do not need to enroll in PSHB </a:t>
            </a:r>
            <a:endParaRPr lang="en-US" b="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6820769-78F6-46AD-94D6-519C69777EAE}" type="slidenum">
              <a:rPr lang="en-US" smtClean="0"/>
              <a:t>20</a:t>
            </a:fld>
            <a:endParaRPr lang="en-US" dirty="0"/>
          </a:p>
        </p:txBody>
      </p:sp>
    </p:spTree>
    <p:extLst>
      <p:ext uri="{BB962C8B-B14F-4D97-AF65-F5344CB8AC3E}">
        <p14:creationId xmlns:p14="http://schemas.microsoft.com/office/powerpoint/2010/main" val="4166224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p>
          <a:p>
            <a:pPr marL="171450" indent="-171450">
              <a:buFont typeface="Arial" panose="020B0604020202020204" pitchFamily="34" charset="0"/>
              <a:buChar char="•"/>
            </a:pPr>
            <a:r>
              <a:rPr lang="en-US" dirty="0"/>
              <a:t>Since we’ve covered open season a few times we’ll move onto how PSHB integrates with Medicare for employees, it’s just important to note that the SEP we covered in previous slides only applies to annuitants, not employees </a:t>
            </a:r>
          </a:p>
          <a:p>
            <a:pPr marL="171450" indent="-171450">
              <a:buFont typeface="Arial" panose="020B0604020202020204" pitchFamily="34" charset="0"/>
              <a:buChar char="•"/>
            </a:pPr>
            <a:r>
              <a:rPr lang="en-US" dirty="0"/>
              <a:t>Those currently employed are not required to enroll in Medicare, but once an employee retires, PSHB requires certain beneficiaries to enroll in Medicare Part B </a:t>
            </a:r>
          </a:p>
          <a:p>
            <a:pPr marL="742950" lvl="1" indent="-285750">
              <a:lnSpc>
                <a:spcPct val="120000"/>
              </a:lnSpc>
              <a:buFont typeface="Arial" panose="020B0604020202020204" pitchFamily="34" charset="0"/>
              <a:buChar char="•"/>
            </a:pPr>
            <a:r>
              <a:rPr lang="en-US" sz="1200" dirty="0">
                <a:solidFill>
                  <a:srgbClr val="000000"/>
                </a:solidFill>
                <a:effectLst/>
                <a:ea typeface="Arial Unicode MS"/>
                <a:cs typeface="Arial Unicode MS"/>
              </a:rPr>
              <a:t>If </a:t>
            </a:r>
            <a:r>
              <a:rPr lang="en-US" sz="1200" b="0" dirty="0">
                <a:solidFill>
                  <a:srgbClr val="000000"/>
                </a:solidFill>
                <a:effectLst/>
                <a:ea typeface="Arial Unicode MS"/>
                <a:cs typeface="Arial Unicode MS"/>
              </a:rPr>
              <a:t>they become an annuitant on or before January 1, 2025, they are not required to enroll in Medicare Part B to continue their PSHB coverage in retirement. In addition, if they are an active employee age 64 or older as of January 1, 2025, they are not required to enroll in Medicare Part B to continue PSHB health insurance coverage once they retire.</a:t>
            </a:r>
          </a:p>
          <a:p>
            <a:pPr marL="742950" lvl="1" indent="-285750">
              <a:lnSpc>
                <a:spcPct val="120000"/>
              </a:lnSpc>
              <a:buFont typeface="Arial" panose="020B0604020202020204" pitchFamily="34" charset="0"/>
              <a:buChar char="•"/>
            </a:pPr>
            <a:r>
              <a:rPr lang="en-US" sz="1200" b="0" dirty="0">
                <a:solidFill>
                  <a:srgbClr val="000000"/>
                </a:solidFill>
                <a:effectLst/>
                <a:ea typeface="Arial Unicode MS"/>
                <a:cs typeface="Arial Unicode MS"/>
              </a:rPr>
              <a:t>If they are an active employee under the age of 64 as of January 1, 2025, or if they retire after January 1, 2025, and they are under 64, they are generally required to enroll in Medicare Part B after they retire and become entitled to Medicare Part A, to continue their PSHB health insurance coverage in retirement. Individuals typically become eligible for Medicare at age 65. </a:t>
            </a:r>
            <a:endParaRPr lang="en-US" dirty="0"/>
          </a:p>
        </p:txBody>
      </p:sp>
      <p:sp>
        <p:nvSpPr>
          <p:cNvPr id="4" name="Slide Number Placeholder 3"/>
          <p:cNvSpPr>
            <a:spLocks noGrp="1"/>
          </p:cNvSpPr>
          <p:nvPr>
            <p:ph type="sldNum" sz="quarter" idx="5"/>
          </p:nvPr>
        </p:nvSpPr>
        <p:spPr/>
        <p:txBody>
          <a:bodyPr/>
          <a:lstStyle/>
          <a:p>
            <a:fld id="{56820769-78F6-46AD-94D6-519C69777EAE}" type="slidenum">
              <a:rPr lang="en-US" smtClean="0"/>
              <a:t>21</a:t>
            </a:fld>
            <a:endParaRPr lang="en-US" dirty="0"/>
          </a:p>
        </p:txBody>
      </p:sp>
    </p:spTree>
    <p:extLst>
      <p:ext uri="{BB962C8B-B14F-4D97-AF65-F5344CB8AC3E}">
        <p14:creationId xmlns:p14="http://schemas.microsoft.com/office/powerpoint/2010/main" val="2466539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For employee’s family members, this is the exact same as it is for annuitants: </a:t>
            </a:r>
            <a:r>
              <a:rPr lang="en-US" sz="1200" dirty="0">
                <a:solidFill>
                  <a:srgbClr val="000000"/>
                </a:solidFill>
                <a:effectLst/>
                <a:latin typeface="Arial" panose="020B0604020202020204" pitchFamily="34" charset="0"/>
              </a:rPr>
              <a:t>I</a:t>
            </a:r>
            <a:r>
              <a:rPr lang="en-US" sz="1200" dirty="0">
                <a:solidFill>
                  <a:srgbClr val="000000"/>
                </a:solidFill>
                <a:latin typeface="Arial" panose="020B0604020202020204" pitchFamily="34" charset="0"/>
              </a:rPr>
              <a:t>f the primary enrollee is required to enroll in Medicare Part B, family members will also be required to enroll when they are eligible. If the primary enrollee is not required to enroll in Medicare Part B, neither will dependent family members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rgbClr val="000000"/>
              </a:solidFill>
              <a:effectLst/>
              <a:latin typeface="Arial" panose="020B0604020202020204" pitchFamily="34" charset="0"/>
              <a:ea typeface="Arial Unicode MS"/>
              <a:cs typeface="Arial Unicode M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6820769-78F6-46AD-94D6-519C69777EAE}" type="slidenum">
              <a:rPr lang="en-US" smtClean="0"/>
              <a:t>22</a:t>
            </a:fld>
            <a:endParaRPr lang="en-US" dirty="0"/>
          </a:p>
        </p:txBody>
      </p:sp>
    </p:spTree>
    <p:extLst>
      <p:ext uri="{BB962C8B-B14F-4D97-AF65-F5344CB8AC3E}">
        <p14:creationId xmlns:p14="http://schemas.microsoft.com/office/powerpoint/2010/main" val="4002559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000"/>
                </a:solidFill>
                <a:effectLst/>
                <a:latin typeface="Arial" panose="020B0604020202020204" pitchFamily="34" charset="0"/>
                <a:ea typeface="Arial Unicode MS"/>
                <a:cs typeface="Arial Unicode MS"/>
              </a:rPr>
              <a:t>Exceptions are also the same for employees as they are for annuitants: these </a:t>
            </a:r>
            <a:r>
              <a:rPr lang="en-US" dirty="0"/>
              <a:t>include those who were an </a:t>
            </a:r>
            <a:r>
              <a:rPr lang="en-US" sz="1200" dirty="0">
                <a:solidFill>
                  <a:srgbClr val="000000"/>
                </a:solidFill>
                <a:effectLst/>
                <a:latin typeface="Arial" panose="020B0604020202020204" pitchFamily="34" charset="0"/>
                <a:ea typeface="Helvetica" panose="020B0604020202020204" pitchFamily="34" charset="0"/>
                <a:cs typeface="Helvetica" panose="020B0604020202020204" pitchFamily="34" charset="0"/>
              </a:rPr>
              <a:t>active Postal Service employee as of January 1, 2025, and were at least 64 years old as of that date; or</a:t>
            </a:r>
            <a:r>
              <a:rPr lang="en-US" sz="1200" dirty="0">
                <a:solidFill>
                  <a:srgbClr val="000000"/>
                </a:solidFill>
                <a:effectLst/>
                <a:latin typeface="Helvetica" panose="020B0604020202020204" pitchFamily="34" charset="0"/>
                <a:ea typeface="Helvetica" panose="020B0604020202020204" pitchFamily="34" charset="0"/>
                <a:cs typeface="Helvetica" panose="020B0604020202020204" pitchFamily="34" charset="0"/>
              </a:rPr>
              <a:t> they </a:t>
            </a:r>
            <a:r>
              <a:rPr lang="en-US" sz="1200" dirty="0">
                <a:solidFill>
                  <a:srgbClr val="000000"/>
                </a:solidFill>
                <a:effectLst/>
                <a:latin typeface="Arial" panose="020B0604020202020204" pitchFamily="34" charset="0"/>
                <a:ea typeface="Helvetica" panose="020B0604020202020204" pitchFamily="34" charset="0"/>
                <a:cs typeface="Helvetica" panose="020B0604020202020204" pitchFamily="34" charset="0"/>
              </a:rPr>
              <a:t>demonstrate that you reside outside the United States and its territories; or </a:t>
            </a:r>
            <a:r>
              <a:rPr lang="en-US" sz="1200" dirty="0">
                <a:solidFill>
                  <a:srgbClr val="000000"/>
                </a:solidFill>
                <a:effectLst/>
                <a:latin typeface="Helvetica" panose="020B0604020202020204" pitchFamily="34" charset="0"/>
                <a:ea typeface="Helvetica" panose="020B0604020202020204" pitchFamily="34" charset="0"/>
                <a:cs typeface="Helvetica" panose="020B0604020202020204" pitchFamily="34" charset="0"/>
              </a:rPr>
              <a:t>they </a:t>
            </a:r>
            <a:r>
              <a:rPr lang="en-US" sz="1200" dirty="0">
                <a:solidFill>
                  <a:srgbClr val="000000"/>
                </a:solidFill>
                <a:effectLst/>
                <a:latin typeface="Arial" panose="020B0604020202020204" pitchFamily="34" charset="0"/>
                <a:ea typeface="Helvetica" panose="020B0604020202020204" pitchFamily="34" charset="0"/>
                <a:cs typeface="Helvetica" panose="020B0604020202020204" pitchFamily="34" charset="0"/>
              </a:rPr>
              <a:t>are enrolled in health care benefits provided by the Department of Veterans Affairs; or</a:t>
            </a:r>
            <a:r>
              <a:rPr lang="en-US" sz="1200" dirty="0">
                <a:solidFill>
                  <a:srgbClr val="000000"/>
                </a:solidFill>
                <a:effectLst/>
                <a:latin typeface="Helvetica" panose="020B0604020202020204" pitchFamily="34" charset="0"/>
                <a:ea typeface="Helvetica" panose="020B0604020202020204" pitchFamily="34" charset="0"/>
                <a:cs typeface="Helvetica" panose="020B0604020202020204" pitchFamily="34" charset="0"/>
              </a:rPr>
              <a:t> that </a:t>
            </a:r>
            <a:r>
              <a:rPr lang="en-US" sz="1200" dirty="0">
                <a:effectLst/>
                <a:latin typeface="Arial" panose="020B0604020202020204" pitchFamily="34" charset="0"/>
                <a:ea typeface="Arial Unicode MS"/>
              </a:rPr>
              <a:t>are eligible for health services provided by the Indian Health Service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rgbClr val="000000"/>
              </a:solidFill>
              <a:effectLst/>
              <a:latin typeface="Arial" panose="020B0604020202020204" pitchFamily="34" charset="0"/>
              <a:ea typeface="Arial Unicode MS"/>
              <a:cs typeface="Arial Unicode M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6820769-78F6-46AD-94D6-519C69777EAE}" type="slidenum">
              <a:rPr lang="en-US" smtClean="0"/>
              <a:t>23</a:t>
            </a:fld>
            <a:endParaRPr lang="en-US" dirty="0"/>
          </a:p>
        </p:txBody>
      </p:sp>
    </p:spTree>
    <p:extLst>
      <p:ext uri="{BB962C8B-B14F-4D97-AF65-F5344CB8AC3E}">
        <p14:creationId xmlns:p14="http://schemas.microsoft.com/office/powerpoint/2010/main" val="33399034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pPr marL="171450" indent="-171450">
              <a:buFont typeface="Arial" panose="020B0604020202020204" pitchFamily="34" charset="0"/>
              <a:buChar char="•"/>
            </a:pPr>
            <a:r>
              <a:rPr lang="en-US" dirty="0"/>
              <a:t>The following are resources to point employees to that have additional questions </a:t>
            </a:r>
          </a:p>
        </p:txBody>
      </p:sp>
      <p:sp>
        <p:nvSpPr>
          <p:cNvPr id="4" name="Slide Number Placeholder 3"/>
          <p:cNvSpPr>
            <a:spLocks noGrp="1"/>
          </p:cNvSpPr>
          <p:nvPr>
            <p:ph type="sldNum" sz="quarter" idx="5"/>
          </p:nvPr>
        </p:nvSpPr>
        <p:spPr/>
        <p:txBody>
          <a:bodyPr/>
          <a:lstStyle/>
          <a:p>
            <a:fld id="{56820769-78F6-46AD-94D6-519C69777EAE}" type="slidenum">
              <a:rPr lang="en-US" smtClean="0"/>
              <a:t>24</a:t>
            </a:fld>
            <a:endParaRPr lang="en-US" dirty="0"/>
          </a:p>
        </p:txBody>
      </p:sp>
    </p:spTree>
    <p:extLst>
      <p:ext uri="{BB962C8B-B14F-4D97-AF65-F5344CB8AC3E}">
        <p14:creationId xmlns:p14="http://schemas.microsoft.com/office/powerpoint/2010/main" val="2422836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pPr marL="171450" indent="-171450">
              <a:buFont typeface="Arial" panose="020B0604020202020204" pitchFamily="34" charset="0"/>
              <a:buChar char="•"/>
            </a:pPr>
            <a:r>
              <a:rPr lang="en-US" dirty="0"/>
              <a:t>In the next few slides, we’ll discuss some commonly asked questions we’re expecting from employees and annuitants – ranging from edibility to Medicare implementation to specific deadlines. Let’s get started…. </a:t>
            </a:r>
          </a:p>
        </p:txBody>
      </p:sp>
      <p:sp>
        <p:nvSpPr>
          <p:cNvPr id="4" name="Slide Number Placeholder 3"/>
          <p:cNvSpPr>
            <a:spLocks noGrp="1"/>
          </p:cNvSpPr>
          <p:nvPr>
            <p:ph type="sldNum" sz="quarter" idx="5"/>
          </p:nvPr>
        </p:nvSpPr>
        <p:spPr/>
        <p:txBody>
          <a:bodyPr/>
          <a:lstStyle/>
          <a:p>
            <a:fld id="{56820769-78F6-46AD-94D6-519C69777EAE}" type="slidenum">
              <a:rPr lang="en-US" smtClean="0"/>
              <a:t>25</a:t>
            </a:fld>
            <a:endParaRPr lang="en-US" dirty="0"/>
          </a:p>
        </p:txBody>
      </p:sp>
    </p:spTree>
    <p:extLst>
      <p:ext uri="{BB962C8B-B14F-4D97-AF65-F5344CB8AC3E}">
        <p14:creationId xmlns:p14="http://schemas.microsoft.com/office/powerpoint/2010/main" val="12084441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pPr marL="171450" indent="-171450">
              <a:buFont typeface="Arial" panose="020B0604020202020204" pitchFamily="34" charset="0"/>
              <a:buChar char="•"/>
            </a:pPr>
            <a:r>
              <a:rPr lang="en-US" dirty="0"/>
              <a:t>Postal workers, retirees, and their family members are all eligible to participate in the PSHB Program </a:t>
            </a:r>
          </a:p>
          <a:p>
            <a:pPr marL="171450" indent="-171450">
              <a:buFont typeface="Arial" panose="020B0604020202020204" pitchFamily="34" charset="0"/>
              <a:buChar char="•"/>
            </a:pPr>
            <a:r>
              <a:rPr lang="en-US" dirty="0"/>
              <a:t>No immediate action is required. USPS will keep annuitants and employees abreast before the start date of January 1, 2024 – actions will include enrolling in the PSHB Program during the SEP (depending on eligibility) and during Open Season beginning in late 2024 and discussed earlier on in this presentation  </a:t>
            </a:r>
          </a:p>
        </p:txBody>
      </p:sp>
      <p:sp>
        <p:nvSpPr>
          <p:cNvPr id="4" name="Slide Number Placeholder 3"/>
          <p:cNvSpPr>
            <a:spLocks noGrp="1"/>
          </p:cNvSpPr>
          <p:nvPr>
            <p:ph type="sldNum" sz="quarter" idx="5"/>
          </p:nvPr>
        </p:nvSpPr>
        <p:spPr/>
        <p:txBody>
          <a:bodyPr/>
          <a:lstStyle/>
          <a:p>
            <a:fld id="{56820769-78F6-46AD-94D6-519C69777EAE}" type="slidenum">
              <a:rPr lang="en-US" smtClean="0"/>
              <a:t>26</a:t>
            </a:fld>
            <a:endParaRPr lang="en-US" dirty="0"/>
          </a:p>
        </p:txBody>
      </p:sp>
    </p:spTree>
    <p:extLst>
      <p:ext uri="{BB962C8B-B14F-4D97-AF65-F5344CB8AC3E}">
        <p14:creationId xmlns:p14="http://schemas.microsoft.com/office/powerpoint/2010/main" val="8764021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pPr marL="171450" indent="-171450">
              <a:buFont typeface="Arial" panose="020B0604020202020204" pitchFamily="34" charset="0"/>
              <a:buChar char="•"/>
            </a:pPr>
            <a:r>
              <a:rPr lang="en-US" dirty="0"/>
              <a:t>It’s important to note that enrolling in the PSHB Program does not disrupt and of the benefits listed on the screen. Beneficiaries may be concerned of this, but you can let them know that this is just impacting their healthcare coverage. </a:t>
            </a:r>
          </a:p>
          <a:p>
            <a:pPr marL="171450" indent="-171450">
              <a:buFont typeface="Arial" panose="020B0604020202020204" pitchFamily="34" charset="0"/>
              <a:buChar char="•"/>
            </a:pPr>
            <a:r>
              <a:rPr lang="en-US" dirty="0"/>
              <a:t>Some callers may be concerned that their FEHB coverage is coming to an end, since this is the program, they’ve come to know for some time; it’s important to note that the PSHB Program will live within the FEHB Program and healthcare coverage for many employees and annuitants will not be impacted greatly by this change </a:t>
            </a:r>
          </a:p>
        </p:txBody>
      </p:sp>
      <p:sp>
        <p:nvSpPr>
          <p:cNvPr id="4" name="Slide Number Placeholder 3"/>
          <p:cNvSpPr>
            <a:spLocks noGrp="1"/>
          </p:cNvSpPr>
          <p:nvPr>
            <p:ph type="sldNum" sz="quarter" idx="5"/>
          </p:nvPr>
        </p:nvSpPr>
        <p:spPr/>
        <p:txBody>
          <a:bodyPr/>
          <a:lstStyle/>
          <a:p>
            <a:fld id="{56820769-78F6-46AD-94D6-519C69777EAE}" type="slidenum">
              <a:rPr lang="en-US" smtClean="0"/>
              <a:t>27</a:t>
            </a:fld>
            <a:endParaRPr lang="en-US" dirty="0"/>
          </a:p>
        </p:txBody>
      </p:sp>
    </p:spTree>
    <p:extLst>
      <p:ext uri="{BB962C8B-B14F-4D97-AF65-F5344CB8AC3E}">
        <p14:creationId xmlns:p14="http://schemas.microsoft.com/office/powerpoint/2010/main" val="2058406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pPr marL="171450" indent="-171450">
              <a:buFont typeface="Arial" panose="020B0604020202020204" pitchFamily="34" charset="0"/>
              <a:buChar char="•"/>
            </a:pPr>
            <a:r>
              <a:rPr lang="en-US" dirty="0"/>
              <a:t>As discussed earlier, this is a question we’re expecting a lot of annuitants and their eligible family members to have. Like discussed, there will be a one-time special enrollment period (SEP) beginning on April 1, 2024, and those eligible will be mailed notification letters prior to that date </a:t>
            </a:r>
          </a:p>
          <a:p>
            <a:pPr marL="171450" indent="-171450">
              <a:buFont typeface="Arial" panose="020B0604020202020204" pitchFamily="34" charset="0"/>
              <a:buChar char="•"/>
            </a:pPr>
            <a:r>
              <a:rPr lang="en-US" dirty="0"/>
              <a:t>And once again, a key component of this new program is that many eligible USPS annuitants and their covered family members must enroll in Medicare Part B to continue to be covered by PSHB </a:t>
            </a:r>
          </a:p>
        </p:txBody>
      </p:sp>
      <p:sp>
        <p:nvSpPr>
          <p:cNvPr id="4" name="Slide Number Placeholder 3"/>
          <p:cNvSpPr>
            <a:spLocks noGrp="1"/>
          </p:cNvSpPr>
          <p:nvPr>
            <p:ph type="sldNum" sz="quarter" idx="5"/>
          </p:nvPr>
        </p:nvSpPr>
        <p:spPr/>
        <p:txBody>
          <a:bodyPr/>
          <a:lstStyle/>
          <a:p>
            <a:fld id="{56820769-78F6-46AD-94D6-519C69777EAE}" type="slidenum">
              <a:rPr lang="en-US" smtClean="0"/>
              <a:t>28</a:t>
            </a:fld>
            <a:endParaRPr lang="en-US" dirty="0"/>
          </a:p>
        </p:txBody>
      </p:sp>
    </p:spTree>
    <p:extLst>
      <p:ext uri="{BB962C8B-B14F-4D97-AF65-F5344CB8AC3E}">
        <p14:creationId xmlns:p14="http://schemas.microsoft.com/office/powerpoint/2010/main" val="28830953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28309">
              <a:defRPr/>
            </a:pPr>
            <a:r>
              <a:rPr lang="en-US" i="1" dirty="0">
                <a:solidFill>
                  <a:prstClr val="black"/>
                </a:solidFill>
              </a:rPr>
              <a:t>SUE</a:t>
            </a:r>
          </a:p>
          <a:p>
            <a:pPr defTabSz="1228309">
              <a:defRPr/>
            </a:pPr>
            <a:endParaRPr lang="en-US" i="1" dirty="0">
              <a:solidFill>
                <a:prstClr val="black"/>
              </a:solidFill>
            </a:endParaRPr>
          </a:p>
          <a:p>
            <a:pPr defTabSz="1228309">
              <a:defRPr/>
            </a:pPr>
            <a:r>
              <a:rPr lang="en-US" dirty="0">
                <a:solidFill>
                  <a:prstClr val="black"/>
                </a:solidFill>
              </a:rPr>
              <a:t>The PowerPoint and other webinar resources for today’s event are already available in both the SMP and SHIP Resource Libraries. The recording of today’s webinar will be available in both libraries by the</a:t>
            </a:r>
            <a:r>
              <a:rPr lang="en-US" baseline="0" dirty="0">
                <a:solidFill>
                  <a:prstClr val="black"/>
                </a:solidFill>
              </a:rPr>
              <a:t> end of the day tomorrow.</a:t>
            </a:r>
            <a:r>
              <a:rPr lang="en-US" dirty="0">
                <a:solidFill>
                  <a:prstClr val="black"/>
                </a:solidFill>
              </a:rPr>
              <a:t> The PowerPoint and recording will also be emailed to the MIPPA listserv. </a:t>
            </a:r>
          </a:p>
          <a:p>
            <a:pPr defTabSz="1228309">
              <a:defRPr/>
            </a:pPr>
            <a:endParaRPr lang="en-US" dirty="0">
              <a:solidFill>
                <a:prstClr val="black"/>
              </a:solidFill>
            </a:endParaRPr>
          </a:p>
          <a:p>
            <a:pPr>
              <a:lnSpc>
                <a:spcPct val="107000"/>
              </a:lnSpc>
            </a:pPr>
            <a:r>
              <a:rPr lang="en-US" sz="1300" i="1" dirty="0">
                <a:latin typeface="Calibri" panose="020F0502020204030204" pitchFamily="34" charset="0"/>
                <a:ea typeface="Calibri" panose="020F0502020204030204" pitchFamily="34" charset="0"/>
                <a:cs typeface="Calibri" panose="020F0502020204030204" pitchFamily="34" charset="0"/>
              </a:rPr>
              <a:t>AMY ADD PPT TO CHAT</a:t>
            </a:r>
            <a:endParaRPr lang="en-US" sz="1300"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A98B65-7AAD-40B4-8D06-E74D58397A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573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Host: “Using a professional tone, even when providing constructive feedback, will help us better support you and Medicare beneficiaries. So, let's bring positive and cooperative energy as we learn.”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A98B65-7AAD-40B4-8D06-E74D58397A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8070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Sue</a:t>
            </a:r>
          </a:p>
          <a:p>
            <a:endParaRPr lang="en-US" dirty="0"/>
          </a:p>
          <a:p>
            <a:r>
              <a:rPr lang="en-US" dirty="0"/>
              <a:t>Still have more questions after Q&amp;A?  We will have a follow-up webinar in March. </a:t>
            </a:r>
          </a:p>
        </p:txBody>
      </p:sp>
      <p:sp>
        <p:nvSpPr>
          <p:cNvPr id="4" name="Slide Number Placeholder 3"/>
          <p:cNvSpPr>
            <a:spLocks noGrp="1"/>
          </p:cNvSpPr>
          <p:nvPr>
            <p:ph type="sldNum" sz="quarter" idx="5"/>
          </p:nvPr>
        </p:nvSpPr>
        <p:spPr/>
        <p:txBody>
          <a:bodyPr/>
          <a:lstStyle/>
          <a:p>
            <a:fld id="{56820769-78F6-46AD-94D6-519C69777EAE}" type="slidenum">
              <a:rPr lang="en-US" smtClean="0"/>
              <a:t>30</a:t>
            </a:fld>
            <a:endParaRPr lang="en-US" dirty="0"/>
          </a:p>
        </p:txBody>
      </p:sp>
    </p:spTree>
    <p:extLst>
      <p:ext uri="{BB962C8B-B14F-4D97-AF65-F5344CB8AC3E}">
        <p14:creationId xmlns:p14="http://schemas.microsoft.com/office/powerpoint/2010/main" val="4508798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SUE</a:t>
            </a:r>
          </a:p>
          <a:p>
            <a:pPr marL="171450" indent="-171450">
              <a:buFont typeface="Arial" panose="020B0604020202020204" pitchFamily="34" charset="0"/>
              <a:buChar char="•"/>
            </a:pPr>
            <a:r>
              <a:rPr lang="en-US" dirty="0"/>
              <a:t>During this time, we will take any questions </a:t>
            </a:r>
          </a:p>
          <a:p>
            <a:pPr marL="171450" indent="-171450">
              <a:buFont typeface="Arial" panose="020B0604020202020204" pitchFamily="34" charset="0"/>
              <a:buChar char="•"/>
            </a:pPr>
            <a:r>
              <a:rPr lang="en-US" dirty="0"/>
              <a:t>If you have any additional questions feel free to email us  at one of </a:t>
            </a:r>
            <a:r>
              <a:rPr lang="en-US"/>
              <a:t>these addresses  (SHIP/SMP/MIPPA)</a:t>
            </a:r>
            <a:endParaRPr lang="en-US" dirty="0"/>
          </a:p>
          <a:p>
            <a:pPr marL="171450" indent="-171450">
              <a:buFont typeface="Arial" panose="020B0604020202020204" pitchFamily="34" charset="0"/>
              <a:buChar char="•"/>
            </a:pPr>
            <a:r>
              <a:rPr lang="en-US" sz="1200" b="0" i="0" u="none" strike="noStrike" baseline="0" dirty="0">
                <a:latin typeface="Calibri" panose="020F0502020204030204" pitchFamily="34" charset="0"/>
              </a:rPr>
              <a:t>This training documents will be posted, and this recording will be posted</a:t>
            </a:r>
          </a:p>
          <a:p>
            <a:pPr marL="171450" indent="-171450">
              <a:buFont typeface="Arial" panose="020B0604020202020204" pitchFamily="34" charset="0"/>
              <a:buChar char="•"/>
            </a:pPr>
            <a:r>
              <a:rPr lang="en-US" sz="1200" b="0" i="0" u="none" strike="noStrike" baseline="0" dirty="0">
                <a:latin typeface="Calibri" panose="020F0502020204030204" pitchFamily="34" charset="0"/>
              </a:rPr>
              <a:t>I want to thank everyone for taking the time to join us today, we hope this was incredibly helpful; have a nice day!</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A98B65-7AAD-40B4-8D06-E74D58397A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3358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83886">
              <a:defRPr/>
            </a:pPr>
            <a:r>
              <a:rPr lang="en-US" dirty="0">
                <a:solidFill>
                  <a:prstClr val="black"/>
                </a:solidFill>
              </a:rPr>
              <a:t>Sue:</a:t>
            </a:r>
            <a:br>
              <a:rPr lang="en-US" dirty="0">
                <a:solidFill>
                  <a:prstClr val="black"/>
                </a:solidFill>
              </a:rPr>
            </a:br>
            <a:r>
              <a:rPr lang="en-US" dirty="0">
                <a:solidFill>
                  <a:prstClr val="black"/>
                </a:solidFill>
              </a:rPr>
              <a:t>We’d like to start today’s event by welcoming all of you from the SMP, SHIP, and MIPPA networks. All three programs are grantees of ACL, the Administration for Community Living, within ACL’s Office of Healthcare Information and Counseling, or OHIC.</a:t>
            </a:r>
          </a:p>
          <a:p>
            <a:pPr defTabSz="983886">
              <a:defRPr/>
            </a:pPr>
            <a:endParaRPr lang="en-US" dirty="0">
              <a:solidFill>
                <a:prstClr val="black"/>
              </a:solidFill>
            </a:endParaRPr>
          </a:p>
          <a:p>
            <a:pPr defTabSz="983886">
              <a:defRPr/>
            </a:pPr>
            <a:r>
              <a:rPr lang="en-US" dirty="0">
                <a:solidFill>
                  <a:prstClr val="black"/>
                </a:solidFill>
              </a:rPr>
              <a:t>This webinar is being recorded, and the recording will be available in both the SMP and SHIP Resource Libraries by the end of the day tomorrow. A PDF handout of the PowerPoint for today’s call is already available in both libraries. Resources will also be emailed to the MIPPA listserv. We’ll also make a handout of today’s presentation available for download in the chat now and again at the end of the call.</a:t>
            </a:r>
          </a:p>
          <a:p>
            <a:pPr defTabSz="983886">
              <a:defRPr/>
            </a:pPr>
            <a:endParaRPr lang="en-US" dirty="0">
              <a:solidFill>
                <a:prstClr val="black"/>
              </a:solidFill>
            </a:endParaRPr>
          </a:p>
          <a:p>
            <a:pPr marL="0" marR="0" lvl="0" indent="0" algn="l" defTabSz="914400" rtl="0" eaLnBrk="1" fontAlgn="auto" latinLnBrk="0" hangingPunct="1">
              <a:lnSpc>
                <a:spcPct val="100000"/>
              </a:lnSpc>
              <a:spcBef>
                <a:spcPct val="20000"/>
              </a:spcBef>
              <a:spcAft>
                <a:spcPts val="0"/>
              </a:spcAft>
              <a:buClr>
                <a:srgbClr val="002868"/>
              </a:buClr>
              <a:buSzPct val="100000"/>
              <a:buFont typeface="+mj-lt"/>
              <a:buNone/>
              <a:tabLst/>
              <a:defRPr/>
            </a:pPr>
            <a:r>
              <a:rPr lang="en-US" sz="1800" b="1" i="1"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AMY: SEND THE PDF and PPT HANDOUT </a:t>
            </a:r>
            <a:r>
              <a:rPr lang="en-US" sz="1800" b="1" i="1" kern="1200" dirty="0">
                <a:effectLst/>
                <a:latin typeface="Calibri" panose="020F0502020204030204" pitchFamily="34" charset="0"/>
                <a:ea typeface="Calibri" panose="020F0502020204030204" pitchFamily="34" charset="0"/>
                <a:cs typeface="Calibri" panose="020F0502020204030204" pitchFamily="34" charset="0"/>
              </a:rPr>
              <a:t>IN CHAT.</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defTabSz="983886">
              <a:defRPr/>
            </a:pPr>
            <a:endParaRPr lang="en-US" dirty="0">
              <a:solidFill>
                <a:prstClr val="black"/>
              </a:solidFill>
            </a:endParaRPr>
          </a:p>
        </p:txBody>
      </p:sp>
      <p:sp>
        <p:nvSpPr>
          <p:cNvPr id="4" name="Slide Number Placeholder 3"/>
          <p:cNvSpPr>
            <a:spLocks noGrp="1"/>
          </p:cNvSpPr>
          <p:nvPr>
            <p:ph type="sldNum" sz="quarter" idx="5"/>
          </p:nvPr>
        </p:nvSpPr>
        <p:spPr/>
        <p:txBody>
          <a:bodyPr/>
          <a:lstStyle/>
          <a:p>
            <a:pPr marL="0" marR="0" lvl="0" indent="0" algn="r" defTabSz="948507" rtl="0" eaLnBrk="1" fontAlgn="auto" latinLnBrk="0" hangingPunct="1">
              <a:lnSpc>
                <a:spcPct val="100000"/>
              </a:lnSpc>
              <a:spcBef>
                <a:spcPts val="0"/>
              </a:spcBef>
              <a:spcAft>
                <a:spcPts val="0"/>
              </a:spcAft>
              <a:buClrTx/>
              <a:buSzTx/>
              <a:buFontTx/>
              <a:buNone/>
              <a:tabLst/>
              <a:defRPr/>
            </a:pPr>
            <a:fld id="{43B69D2E-E0B2-4CDD-9519-9616174ACA19}" type="slidenum">
              <a:rPr kumimoji="0" lang="en-US" sz="1200" b="0" i="0" u="none" strike="noStrike" kern="1200" cap="none" spc="0" normalizeH="0" baseline="0" noProof="0">
                <a:ln>
                  <a:noFill/>
                </a:ln>
                <a:solidFill>
                  <a:prstClr val="black"/>
                </a:solidFill>
                <a:effectLst/>
                <a:uLnTx/>
                <a:uFillTx/>
                <a:latin typeface="Calibri"/>
                <a:ea typeface="+mn-ea"/>
                <a:cs typeface="Arial"/>
                <a:sym typeface="Arial"/>
              </a:rPr>
              <a:pPr marL="0" marR="0" lvl="0" indent="0" algn="r" defTabSz="94850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392888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Calibri" panose="020F0502020204030204" pitchFamily="34" charset="0"/>
              </a:rPr>
              <a:t>KARLA:</a:t>
            </a:r>
          </a:p>
          <a:p>
            <a:pPr marL="285750" indent="-285750" algn="l">
              <a:buFont typeface="Arial" panose="020B0604020202020204" pitchFamily="34" charset="0"/>
              <a:buChar char="•"/>
            </a:pPr>
            <a:r>
              <a:rPr lang="en-US" sz="1800" b="0" i="0" u="none" strike="noStrike" baseline="0" dirty="0">
                <a:latin typeface="Calibri" panose="020F0502020204030204" pitchFamily="34" charset="0"/>
              </a:rPr>
              <a:t>Hello, welcome to the Postal Service Heath Benefits (PSHB) Program training for SHIP and SMP Representatives </a:t>
            </a:r>
          </a:p>
          <a:p>
            <a:pPr marL="285750" indent="-285750" algn="l">
              <a:buFont typeface="Arial" panose="020B0604020202020204" pitchFamily="34" charset="0"/>
              <a:buChar char="•"/>
            </a:pPr>
            <a:r>
              <a:rPr lang="en-US" sz="1800" b="0" i="0" u="none" strike="noStrike" baseline="0" dirty="0">
                <a:latin typeface="ArialMT"/>
              </a:rPr>
              <a:t>My name is Karla Kirby and I will be conducting this training </a:t>
            </a:r>
          </a:p>
          <a:p>
            <a:pPr marL="285750" indent="-285750" algn="l">
              <a:buFont typeface="Arial" panose="020B0604020202020204" pitchFamily="34" charset="0"/>
              <a:buChar char="•"/>
            </a:pPr>
            <a:r>
              <a:rPr lang="en-US" sz="1800" b="0" i="0" u="none" strike="noStrike" baseline="0" dirty="0">
                <a:latin typeface="ArialMT"/>
              </a:rPr>
              <a:t>At the conclusion of this training, we will send you this deck as well as additional resources to help you better assist Postal Service employees and annuitants when you speak to them</a:t>
            </a:r>
          </a:p>
          <a:p>
            <a:pPr marL="285750" indent="-285750" algn="l">
              <a:buFont typeface="Arial" panose="020B0604020202020204" pitchFamily="34" charset="0"/>
              <a:buChar char="•"/>
            </a:pPr>
            <a:r>
              <a:rPr lang="en-US" sz="1800" b="0" i="0" u="none" strike="noStrike" baseline="0" dirty="0">
                <a:latin typeface="Calibri" panose="020F0502020204030204" pitchFamily="34" charset="0"/>
              </a:rPr>
              <a:t>Let’s get started</a:t>
            </a:r>
          </a:p>
        </p:txBody>
      </p:sp>
      <p:sp>
        <p:nvSpPr>
          <p:cNvPr id="4" name="Slide Number Placeholder 3"/>
          <p:cNvSpPr>
            <a:spLocks noGrp="1"/>
          </p:cNvSpPr>
          <p:nvPr>
            <p:ph type="sldNum" sz="quarter" idx="5"/>
          </p:nvPr>
        </p:nvSpPr>
        <p:spPr/>
        <p:txBody>
          <a:bodyPr/>
          <a:lstStyle/>
          <a:p>
            <a:fld id="{56820769-78F6-46AD-94D6-519C69777EAE}" type="slidenum">
              <a:rPr lang="en-US" smtClean="0"/>
              <a:t>5</a:t>
            </a:fld>
            <a:endParaRPr lang="en-US" dirty="0"/>
          </a:p>
        </p:txBody>
      </p:sp>
    </p:spTree>
    <p:extLst>
      <p:ext uri="{BB962C8B-B14F-4D97-AF65-F5344CB8AC3E}">
        <p14:creationId xmlns:p14="http://schemas.microsoft.com/office/powerpoint/2010/main" val="876836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The purpose of this training is to orient you as SHIP &amp; SMP representatives to assist in answering questions from annuitants and employees of the Postal Service regarding the new Postal Service Health Benefits (PSHB) Program Since this is new program, we’re expecting some confusion around how these changes will impact healthcare coverage for Postal workers and annuitants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Utilizing local SHIP offices is one of the many resources USPS plans to deploy to cutback any confusion and concern</a:t>
            </a:r>
          </a:p>
        </p:txBody>
      </p:sp>
      <p:sp>
        <p:nvSpPr>
          <p:cNvPr id="4" name="Slide Number Placeholder 3"/>
          <p:cNvSpPr>
            <a:spLocks noGrp="1"/>
          </p:cNvSpPr>
          <p:nvPr>
            <p:ph type="sldNum" sz="quarter" idx="5"/>
          </p:nvPr>
        </p:nvSpPr>
        <p:spPr/>
        <p:txBody>
          <a:bodyPr/>
          <a:lstStyle/>
          <a:p>
            <a:fld id="{56820769-78F6-46AD-94D6-519C69777EAE}" type="slidenum">
              <a:rPr lang="en-US" smtClean="0"/>
              <a:t>6</a:t>
            </a:fld>
            <a:endParaRPr lang="en-US" dirty="0"/>
          </a:p>
        </p:txBody>
      </p:sp>
    </p:spTree>
    <p:extLst>
      <p:ext uri="{BB962C8B-B14F-4D97-AF65-F5344CB8AC3E}">
        <p14:creationId xmlns:p14="http://schemas.microsoft.com/office/powerpoint/2010/main" val="2717727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pPr marL="171450" indent="-171450">
              <a:buFont typeface="Arial" panose="020B0604020202020204" pitchFamily="34" charset="0"/>
              <a:buChar char="•"/>
            </a:pPr>
            <a:r>
              <a:rPr lang="en-US" dirty="0"/>
              <a:t>Over the course of this training, we will cover common definitions you will see throughout the PSHB Program and subsequent policy, gain a better understanding of how employees and annuitants are to enroll in the PSHB program (including its integration with Medicare, specifically Medicare Part B), common FAQs we’re expecting from folks who call in, and finally, resources you will be able to give employees and annuitants for more information about the PSHB Program </a:t>
            </a:r>
          </a:p>
          <a:p>
            <a:pPr algn="l" rtl="0" fontAlgn="base"/>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627AB32-B708-44F9-9AAC-132C5C0AC049}" type="slidenum">
              <a:rPr lang="en-US" smtClean="0"/>
              <a:t>7</a:t>
            </a:fld>
            <a:endParaRPr lang="en-US" dirty="0"/>
          </a:p>
        </p:txBody>
      </p:sp>
    </p:spTree>
    <p:extLst>
      <p:ext uri="{BB962C8B-B14F-4D97-AF65-F5344CB8AC3E}">
        <p14:creationId xmlns:p14="http://schemas.microsoft.com/office/powerpoint/2010/main" val="2294205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pPr marL="171450" indent="-171450">
              <a:buFont typeface="Arial" panose="020B0604020202020204" pitchFamily="34" charset="0"/>
              <a:buChar char="•"/>
            </a:pPr>
            <a:r>
              <a:rPr lang="en-US" dirty="0"/>
              <a:t>Over the course of the next few slides, we will cover what exactly the PSHB Program is as it relates to the Postal Reform Act that was passed in 2022.</a:t>
            </a:r>
          </a:p>
          <a:p>
            <a:pPr marL="171450" indent="-171450">
              <a:buFont typeface="Arial" panose="020B0604020202020204" pitchFamily="34" charset="0"/>
              <a:buChar char="•"/>
            </a:pPr>
            <a:r>
              <a:rPr lang="en-US" dirty="0"/>
              <a:t>The Federal Employees Heath Benefits (FEBH) Program that PSHB lives under</a:t>
            </a:r>
          </a:p>
          <a:p>
            <a:pPr marL="171450" indent="-171450">
              <a:buFont typeface="Arial" panose="020B0604020202020204" pitchFamily="34" charset="0"/>
              <a:buChar char="•"/>
            </a:pPr>
            <a:r>
              <a:rPr lang="en-US" dirty="0"/>
              <a:t>The four parts of Medicare </a:t>
            </a:r>
          </a:p>
          <a:p>
            <a:pPr marL="171450" indent="-171450">
              <a:buFont typeface="Arial" panose="020B0604020202020204" pitchFamily="34" charset="0"/>
              <a:buChar char="•"/>
            </a:pPr>
            <a:r>
              <a:rPr lang="en-US" dirty="0"/>
              <a:t>And finally, we will cover the enrollment periods in which employees and annuitants will be able to sign up for PSHB and Medicare, depending on eligibility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6820769-78F6-46AD-94D6-519C69777EAE}" type="slidenum">
              <a:rPr lang="en-US" smtClean="0"/>
              <a:t>8</a:t>
            </a:fld>
            <a:endParaRPr lang="en-US" dirty="0"/>
          </a:p>
        </p:txBody>
      </p:sp>
    </p:spTree>
    <p:extLst>
      <p:ext uri="{BB962C8B-B14F-4D97-AF65-F5344CB8AC3E}">
        <p14:creationId xmlns:p14="http://schemas.microsoft.com/office/powerpoint/2010/main" val="1746217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pPr marL="171450" indent="-171450">
              <a:buFont typeface="Arial" panose="020B0604020202020204" pitchFamily="34" charset="0"/>
              <a:buChar char="•"/>
            </a:pPr>
            <a:r>
              <a:rPr lang="en-US" dirty="0"/>
              <a:t>The Federal Employees Heath Benefits (FEHB) Program </a:t>
            </a:r>
            <a:r>
              <a:rPr lang="en-US" b="0" i="0" dirty="0">
                <a:solidFill>
                  <a:srgbClr val="292929"/>
                </a:solidFill>
                <a:effectLst/>
                <a:latin typeface="Karla" panose="020F0502020204030204" pitchFamily="2" charset="0"/>
              </a:rPr>
              <a:t>is the largest employer-sponsored health insurance program in the world, covering nearly 9 million Federal employees, retirees, former employees, family members, and former spouses. The new PSHB Program is specific to Postal workers and annuitants and will live </a:t>
            </a:r>
            <a:r>
              <a:rPr lang="en-US" b="0" i="0" dirty="0">
                <a:solidFill>
                  <a:srgbClr val="000000"/>
                </a:solidFill>
                <a:effectLst/>
                <a:latin typeface="source-serif-pro"/>
              </a:rPr>
              <a:t>within the FEHB Program, not replace it. </a:t>
            </a:r>
          </a:p>
          <a:p>
            <a:pPr marL="171450" indent="-171450">
              <a:buFont typeface="Arial" panose="020B0604020202020204" pitchFamily="34" charset="0"/>
              <a:buChar char="•"/>
            </a:pPr>
            <a:r>
              <a:rPr lang="en-US" b="0" i="0" dirty="0">
                <a:solidFill>
                  <a:srgbClr val="000000"/>
                </a:solidFill>
                <a:effectLst/>
                <a:latin typeface="source-serif-pro"/>
              </a:rPr>
              <a:t>The Postal Service Health Benefits (PSHB) Program was born out of the Postal Service Reform Act (PSRA) that was passed by Congress in 2022 and signed into law by the President. The PRSA aims to </a:t>
            </a:r>
            <a:r>
              <a:rPr lang="en-US" b="0" i="0" dirty="0">
                <a:solidFill>
                  <a:srgbClr val="1B1B1B"/>
                </a:solidFill>
                <a:effectLst/>
                <a:latin typeface="Montserrat" panose="00000500000000000000" pitchFamily="2" charset="0"/>
              </a:rPr>
              <a:t>eliminated large unpaid obligations and reduced the size of the Postal Service’s annual budget deficit. The elimination of prepayment requirements for retiree healthcare will greatly impact the Postal Service’s financial balance sheet. </a:t>
            </a:r>
          </a:p>
          <a:p>
            <a:pPr marL="171450" indent="-171450">
              <a:buFont typeface="Arial" panose="020B0604020202020204" pitchFamily="34" charset="0"/>
              <a:buChar char="•"/>
            </a:pPr>
            <a:r>
              <a:rPr lang="en-US" b="0" i="0" dirty="0">
                <a:solidFill>
                  <a:srgbClr val="1B1B1B"/>
                </a:solidFill>
                <a:effectLst/>
                <a:latin typeface="Montserrat" panose="00000500000000000000" pitchFamily="2" charset="0"/>
              </a:rPr>
              <a:t>With that being said, the new PSHB Program includes Medicare integration and will reduce the Postal Service’s health insurance premium expenditures.</a:t>
            </a:r>
            <a:r>
              <a:rPr lang="en-US" b="0" i="0" dirty="0">
                <a:solidFill>
                  <a:srgbClr val="000000"/>
                </a:solidFill>
                <a:effectLst/>
                <a:latin typeface="source-serif-pro"/>
              </a:rPr>
              <a:t> </a:t>
            </a:r>
          </a:p>
          <a:p>
            <a:pPr marL="171450" indent="-171450">
              <a:buFont typeface="Arial" panose="020B0604020202020204" pitchFamily="34" charset="0"/>
              <a:buChar char="•"/>
            </a:pPr>
            <a:r>
              <a:rPr lang="en-US" b="0" i="0" dirty="0">
                <a:solidFill>
                  <a:srgbClr val="000000"/>
                </a:solidFill>
                <a:effectLst/>
                <a:latin typeface="source-serif-pro"/>
              </a:rPr>
              <a:t>OPM, the Office of Personnel Management, will administer the PSHB Program. </a:t>
            </a:r>
            <a:r>
              <a:rPr lang="en-US" b="0" i="0" dirty="0">
                <a:solidFill>
                  <a:srgbClr val="1B1B1B"/>
                </a:solidFill>
                <a:effectLst/>
                <a:latin typeface="Public Sans Web"/>
              </a:rPr>
              <a:t>The team at OPM, in conjunction with the United States Postal Service, has been working tirelessly to help ensure a seamless transition and positive experience for Postal Service employees, Postal Service annuitants, and their families.</a:t>
            </a:r>
          </a:p>
          <a:p>
            <a:pPr marL="171450" indent="-171450">
              <a:buFont typeface="Arial" panose="020B0604020202020204" pitchFamily="34" charset="0"/>
              <a:buChar char="•"/>
            </a:pPr>
            <a:r>
              <a:rPr lang="en-US" b="0" i="0" dirty="0">
                <a:solidFill>
                  <a:srgbClr val="1B1B1B"/>
                </a:solidFill>
                <a:effectLst/>
                <a:latin typeface="Public Sans Web"/>
              </a:rPr>
              <a:t>Annuitant is a term used by the Postal Service to indicate a retiree. </a:t>
            </a:r>
            <a:endParaRPr lang="en-US" dirty="0"/>
          </a:p>
        </p:txBody>
      </p:sp>
      <p:sp>
        <p:nvSpPr>
          <p:cNvPr id="4" name="Slide Number Placeholder 3"/>
          <p:cNvSpPr>
            <a:spLocks noGrp="1"/>
          </p:cNvSpPr>
          <p:nvPr>
            <p:ph type="sldNum" sz="quarter" idx="5"/>
          </p:nvPr>
        </p:nvSpPr>
        <p:spPr/>
        <p:txBody>
          <a:bodyPr/>
          <a:lstStyle/>
          <a:p>
            <a:fld id="{56820769-78F6-46AD-94D6-519C69777EAE}" type="slidenum">
              <a:rPr lang="en-US" smtClean="0"/>
              <a:t>9</a:t>
            </a:fld>
            <a:endParaRPr lang="en-US" dirty="0"/>
          </a:p>
        </p:txBody>
      </p:sp>
    </p:spTree>
    <p:extLst>
      <p:ext uri="{BB962C8B-B14F-4D97-AF65-F5344CB8AC3E}">
        <p14:creationId xmlns:p14="http://schemas.microsoft.com/office/powerpoint/2010/main" val="17391070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3.bin"/></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5.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6.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7.bin"/></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8.bin"/></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9.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0.bin"/></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5.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5.emf"/></Relationships>
</file>

<file path=ppt/slideLayouts/_rels/slideLayout54.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tags" Target="../tags/tag26.xml"/><Relationship Id="rId7" Type="http://schemas.openxmlformats.org/officeDocument/2006/relationships/image" Target="../media/image6.emf"/><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oleObject" Target="../embeddings/oleObject13.bin"/><Relationship Id="rId5" Type="http://schemas.openxmlformats.org/officeDocument/2006/relationships/slideMaster" Target="../slideMasters/slideMaster2.xml"/><Relationship Id="rId10" Type="http://schemas.openxmlformats.org/officeDocument/2006/relationships/oleObject" Target="../embeddings/oleObject16.bin"/><Relationship Id="rId4" Type="http://schemas.openxmlformats.org/officeDocument/2006/relationships/tags" Target="../tags/tag27.xml"/><Relationship Id="rId9" Type="http://schemas.openxmlformats.org/officeDocument/2006/relationships/oleObject" Target="../embeddings/oleObject15.bin"/></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7.bin"/></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gray">
          <a:xfrm>
            <a:off x="781051" y="774700"/>
            <a:ext cx="10629900" cy="4795838"/>
          </a:xfrm>
          <a:prstGeom prst="rect">
            <a:avLst/>
          </a:prstGeom>
          <a:solidFill>
            <a:schemeClr val="bg1"/>
          </a:solidFill>
          <a:ln w="25400" algn="ctr">
            <a:solidFill>
              <a:srgbClr val="81B700"/>
            </a:solidFill>
            <a:miter lim="800000"/>
            <a:headEnd/>
            <a:tailEnd/>
          </a:ln>
          <a:effectLst/>
        </p:spPr>
        <p:txBody>
          <a:bodyPr lIns="90000" tIns="90000" rIns="90000" bIns="90000" anchor="ctr"/>
          <a:lstStyle/>
          <a:p>
            <a:pPr marL="119063" indent="-119063" eaLnBrk="0" fontAlgn="base" hangingPunct="0">
              <a:spcBef>
                <a:spcPct val="50000"/>
              </a:spcBef>
              <a:spcAft>
                <a:spcPct val="0"/>
              </a:spcAft>
              <a:defRPr/>
            </a:pPr>
            <a:endParaRPr lang="en-GB" sz="1100" b="1" dirty="0">
              <a:solidFill>
                <a:srgbClr val="000000"/>
              </a:solidFill>
              <a:cs typeface="Arial" pitchFamily="34" charset="0"/>
            </a:endParaRPr>
          </a:p>
        </p:txBody>
      </p:sp>
      <p:pic>
        <p:nvPicPr>
          <p:cNvPr id="5" name="Picture 5" descr="LLP logo with big space copy"/>
          <p:cNvPicPr>
            <a:picLocks noChangeAspect="1" noChangeArrowheads="1"/>
          </p:cNvPicPr>
          <p:nvPr/>
        </p:nvPicPr>
        <p:blipFill>
          <a:blip r:embed="rId2" cstate="print">
            <a:clrChange>
              <a:clrFrom>
                <a:srgbClr val="FFFFFF"/>
              </a:clrFrom>
              <a:clrTo>
                <a:srgbClr val="FFFFFF">
                  <a:alpha val="0"/>
                </a:srgbClr>
              </a:clrTo>
            </a:clrChange>
          </a:blip>
          <a:srcRect l="995" t="1778" b="59770"/>
          <a:stretch>
            <a:fillRect/>
          </a:stretch>
        </p:blipFill>
        <p:spPr bwMode="gray">
          <a:xfrm>
            <a:off x="1193801" y="6026150"/>
            <a:ext cx="1926167" cy="274638"/>
          </a:xfrm>
          <a:prstGeom prst="rect">
            <a:avLst/>
          </a:prstGeom>
          <a:noFill/>
          <a:ln w="9525">
            <a:noFill/>
            <a:miter lim="800000"/>
            <a:headEnd/>
            <a:tailEnd/>
          </a:ln>
        </p:spPr>
      </p:pic>
      <p:sp>
        <p:nvSpPr>
          <p:cNvPr id="3700739" name="Rectangle 3"/>
          <p:cNvSpPr>
            <a:spLocks noGrp="1" noChangeArrowheads="1"/>
          </p:cNvSpPr>
          <p:nvPr>
            <p:ph type="ctrTitle" sz="quarter"/>
          </p:nvPr>
        </p:nvSpPr>
        <p:spPr>
          <a:xfrm>
            <a:off x="1189567" y="2866376"/>
            <a:ext cx="8775700" cy="264175"/>
          </a:xfrm>
          <a:prstGeom prst="rect">
            <a:avLst/>
          </a:prstGeom>
        </p:spPr>
        <p:txBody>
          <a:bodyPr/>
          <a:lstStyle>
            <a:lvl1pPr>
              <a:lnSpc>
                <a:spcPts val="2200"/>
              </a:lnSpc>
              <a:spcBef>
                <a:spcPct val="100000"/>
              </a:spcBef>
              <a:buClr>
                <a:schemeClr val="tx2"/>
              </a:buClr>
              <a:buSzPct val="85000"/>
              <a:buFont typeface="Wingdings" pitchFamily="2" charset="2"/>
              <a:buNone/>
              <a:defRPr sz="1800"/>
            </a:lvl1pPr>
          </a:lstStyle>
          <a:p>
            <a:r>
              <a:rPr lang="en-US"/>
              <a:t>Click to edit Master title style</a:t>
            </a:r>
          </a:p>
        </p:txBody>
      </p:sp>
      <p:sp>
        <p:nvSpPr>
          <p:cNvPr id="3700740" name="Rectangle 4"/>
          <p:cNvSpPr>
            <a:spLocks noGrp="1" noChangeArrowheads="1"/>
          </p:cNvSpPr>
          <p:nvPr>
            <p:ph type="subTitle" sz="quarter" idx="1"/>
          </p:nvPr>
        </p:nvSpPr>
        <p:spPr>
          <a:xfrm>
            <a:off x="1189568" y="3402014"/>
            <a:ext cx="8777817" cy="439737"/>
          </a:xfrm>
          <a:ln/>
        </p:spPr>
        <p:txBody>
          <a:bodyPr/>
          <a:lstStyle>
            <a:lvl1pPr>
              <a:lnSpc>
                <a:spcPts val="1600"/>
              </a:lnSpc>
              <a:spcBef>
                <a:spcPct val="15000"/>
              </a:spcBef>
              <a:buClrTx/>
              <a:buNone/>
              <a:defRPr sz="1400" b="1"/>
            </a:lvl1pPr>
          </a:lstStyle>
          <a:p>
            <a:r>
              <a:rPr lang="en-US"/>
              <a:t>Click to edit Master subtitle style</a:t>
            </a:r>
          </a:p>
        </p:txBody>
      </p:sp>
      <p:sp>
        <p:nvSpPr>
          <p:cNvPr id="2" name="Slide Number Placeholder 1">
            <a:extLst>
              <a:ext uri="{FF2B5EF4-FFF2-40B4-BE49-F238E27FC236}">
                <a16:creationId xmlns:a16="http://schemas.microsoft.com/office/drawing/2014/main" id="{CA8CEB87-9A79-4C0B-9F96-DA9BB90CBAF3}"/>
              </a:ext>
            </a:extLst>
          </p:cNvPr>
          <p:cNvSpPr>
            <a:spLocks noGrp="1"/>
          </p:cNvSpPr>
          <p:nvPr>
            <p:ph type="sldNum" sz="quarter" idx="10"/>
          </p:nvPr>
        </p:nvSpPr>
        <p:spPr>
          <a:xfrm>
            <a:off x="8737600" y="6356351"/>
            <a:ext cx="2844800" cy="365125"/>
          </a:xfrm>
          <a:prstGeom prst="rect">
            <a:avLst/>
          </a:prstGeom>
        </p:spPr>
        <p:txBody>
          <a:bodyPr/>
          <a:lstStyle/>
          <a:p>
            <a:fld id="{A492A8C5-F7F9-4362-9441-2143DE9A52A8}" type="slidenum">
              <a:rPr lang="en-US" smtClean="0"/>
              <a:t>‹#›</a:t>
            </a:fld>
            <a:endParaRPr lang="en-US" dirty="0"/>
          </a:p>
        </p:txBody>
      </p:sp>
    </p:spTree>
    <p:extLst>
      <p:ext uri="{BB962C8B-B14F-4D97-AF65-F5344CB8AC3E}">
        <p14:creationId xmlns:p14="http://schemas.microsoft.com/office/powerpoint/2010/main" val="177306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boxes - 3x1">
    <p:spTree>
      <p:nvGrpSpPr>
        <p:cNvPr id="1" name=""/>
        <p:cNvGrpSpPr/>
        <p:nvPr/>
      </p:nvGrpSpPr>
      <p:grpSpPr>
        <a:xfrm>
          <a:off x="0" y="0"/>
          <a:ext cx="0" cy="0"/>
          <a:chOff x="0" y="0"/>
          <a:chExt cx="0" cy="0"/>
        </a:xfrm>
      </p:grpSpPr>
      <p:sp>
        <p:nvSpPr>
          <p:cNvPr id="4" name="Text Placeholder 15"/>
          <p:cNvSpPr>
            <a:spLocks noGrp="1"/>
          </p:cNvSpPr>
          <p:nvPr>
            <p:ph type="body" sz="quarter" idx="11"/>
          </p:nvPr>
        </p:nvSpPr>
        <p:spPr>
          <a:xfrm>
            <a:off x="4340352" y="1399032"/>
            <a:ext cx="3474720" cy="4892040"/>
          </a:xfrm>
        </p:spPr>
        <p:txBody>
          <a:bodyPr/>
          <a:lstStyle>
            <a:lvl1pPr>
              <a:buNone/>
              <a:defRPr/>
            </a:lvl1pPr>
          </a:lstStyle>
          <a:p>
            <a:pPr lvl="0"/>
            <a:r>
              <a:rPr lang="en-US"/>
              <a:t>Click to edit Master text styles</a:t>
            </a:r>
          </a:p>
          <a:p>
            <a:pPr lvl="1"/>
            <a:r>
              <a:rPr lang="en-US"/>
              <a:t>Second level</a:t>
            </a:r>
          </a:p>
        </p:txBody>
      </p:sp>
      <p:sp>
        <p:nvSpPr>
          <p:cNvPr id="8" name="Text Placeholder 15"/>
          <p:cNvSpPr>
            <a:spLocks noGrp="1"/>
          </p:cNvSpPr>
          <p:nvPr>
            <p:ph type="body" sz="quarter" idx="14"/>
          </p:nvPr>
        </p:nvSpPr>
        <p:spPr>
          <a:xfrm>
            <a:off x="524256" y="1399032"/>
            <a:ext cx="3474720" cy="4892040"/>
          </a:xfrm>
        </p:spPr>
        <p:txBody>
          <a:bodyPr/>
          <a:lstStyle>
            <a:lvl1pPr>
              <a:buNone/>
              <a:defRPr/>
            </a:lvl1pPr>
          </a:lstStyle>
          <a:p>
            <a:pPr lvl="0"/>
            <a:r>
              <a:rPr lang="en-US"/>
              <a:t>Click to edit Master text styles</a:t>
            </a:r>
          </a:p>
          <a:p>
            <a:pPr lvl="1"/>
            <a:r>
              <a:rPr lang="en-US"/>
              <a:t>Second level</a:t>
            </a:r>
          </a:p>
        </p:txBody>
      </p:sp>
      <p:sp>
        <p:nvSpPr>
          <p:cNvPr id="13" name="Text Placeholder 15"/>
          <p:cNvSpPr>
            <a:spLocks noGrp="1"/>
          </p:cNvSpPr>
          <p:nvPr>
            <p:ph type="body" sz="quarter" idx="16"/>
          </p:nvPr>
        </p:nvSpPr>
        <p:spPr>
          <a:xfrm>
            <a:off x="8168640" y="1399032"/>
            <a:ext cx="3474720" cy="4892040"/>
          </a:xfrm>
        </p:spPr>
        <p:txBody>
          <a:bodyPr/>
          <a:lstStyle>
            <a:lvl1pPr>
              <a:buNone/>
              <a:defRPr/>
            </a:lvl1pPr>
          </a:lstStyle>
          <a:p>
            <a:pPr lvl="0"/>
            <a:r>
              <a:rPr lang="en-US"/>
              <a:t>Click to edit Master text styles</a:t>
            </a:r>
          </a:p>
          <a:p>
            <a:pPr lvl="1"/>
            <a:r>
              <a:rPr lang="en-US"/>
              <a:t>Second level</a:t>
            </a:r>
          </a:p>
        </p:txBody>
      </p:sp>
      <p:sp>
        <p:nvSpPr>
          <p:cNvPr id="3" name="Title 2">
            <a:extLst>
              <a:ext uri="{FF2B5EF4-FFF2-40B4-BE49-F238E27FC236}">
                <a16:creationId xmlns:a16="http://schemas.microsoft.com/office/drawing/2014/main" id="{5756C41D-9948-4E4B-A84B-3A3014B351A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7588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boxes - 2x2">
    <p:spTree>
      <p:nvGrpSpPr>
        <p:cNvPr id="1" name=""/>
        <p:cNvGrpSpPr/>
        <p:nvPr/>
      </p:nvGrpSpPr>
      <p:grpSpPr>
        <a:xfrm>
          <a:off x="0" y="0"/>
          <a:ext cx="0" cy="0"/>
          <a:chOff x="0" y="0"/>
          <a:chExt cx="0" cy="0"/>
        </a:xfrm>
      </p:grpSpPr>
      <p:sp>
        <p:nvSpPr>
          <p:cNvPr id="8" name="Text Placeholder 15"/>
          <p:cNvSpPr>
            <a:spLocks noGrp="1"/>
          </p:cNvSpPr>
          <p:nvPr>
            <p:ph type="body" sz="quarter" idx="14"/>
          </p:nvPr>
        </p:nvSpPr>
        <p:spPr>
          <a:xfrm>
            <a:off x="524256" y="1399032"/>
            <a:ext cx="5352288" cy="2057400"/>
          </a:xfrm>
        </p:spPr>
        <p:txBody>
          <a:bodyPr/>
          <a:lstStyle>
            <a:lvl1pPr marL="0" indent="0">
              <a:lnSpc>
                <a:spcPct val="95000"/>
              </a:lnSpc>
              <a:spcBef>
                <a:spcPts val="0"/>
              </a:spcBef>
              <a:buNone/>
              <a:defRPr b="0"/>
            </a:lvl1pPr>
          </a:lstStyle>
          <a:p>
            <a:pPr lvl="0"/>
            <a:r>
              <a:rPr lang="en-US"/>
              <a:t>Click to edit Master text styles</a:t>
            </a:r>
          </a:p>
          <a:p>
            <a:pPr lvl="1"/>
            <a:r>
              <a:rPr lang="en-US"/>
              <a:t>Second level</a:t>
            </a:r>
          </a:p>
        </p:txBody>
      </p:sp>
      <p:sp>
        <p:nvSpPr>
          <p:cNvPr id="9" name="Text Placeholder 15"/>
          <p:cNvSpPr>
            <a:spLocks noGrp="1"/>
          </p:cNvSpPr>
          <p:nvPr>
            <p:ph type="body" sz="quarter" idx="15"/>
          </p:nvPr>
        </p:nvSpPr>
        <p:spPr>
          <a:xfrm>
            <a:off x="6315456" y="1399032"/>
            <a:ext cx="5352288" cy="2057400"/>
          </a:xfrm>
        </p:spPr>
        <p:txBody>
          <a:bodyPr/>
          <a:lstStyle>
            <a:lvl1pPr marL="0" indent="0">
              <a:lnSpc>
                <a:spcPct val="95000"/>
              </a:lnSpc>
              <a:spcBef>
                <a:spcPts val="0"/>
              </a:spcBef>
              <a:buNone/>
              <a:defRPr b="0"/>
            </a:lvl1pPr>
          </a:lstStyle>
          <a:p>
            <a:pPr lvl="0"/>
            <a:r>
              <a:rPr lang="en-US"/>
              <a:t>Click to edit Master text styles</a:t>
            </a:r>
          </a:p>
          <a:p>
            <a:pPr lvl="1"/>
            <a:r>
              <a:rPr lang="en-US"/>
              <a:t>Second level</a:t>
            </a:r>
          </a:p>
        </p:txBody>
      </p:sp>
      <p:sp>
        <p:nvSpPr>
          <p:cNvPr id="10" name="Text Placeholder 15"/>
          <p:cNvSpPr>
            <a:spLocks noGrp="1"/>
          </p:cNvSpPr>
          <p:nvPr>
            <p:ph type="body" sz="quarter" idx="16"/>
          </p:nvPr>
        </p:nvSpPr>
        <p:spPr>
          <a:xfrm>
            <a:off x="524256" y="4041648"/>
            <a:ext cx="5340096" cy="2057400"/>
          </a:xfrm>
        </p:spPr>
        <p:txBody>
          <a:bodyPr/>
          <a:lstStyle>
            <a:lvl1pPr marL="0" indent="0">
              <a:lnSpc>
                <a:spcPct val="95000"/>
              </a:lnSpc>
              <a:spcBef>
                <a:spcPts val="0"/>
              </a:spcBef>
              <a:buNone/>
              <a:defRPr b="0"/>
            </a:lvl1pPr>
          </a:lstStyle>
          <a:p>
            <a:pPr lvl="0"/>
            <a:r>
              <a:rPr lang="en-US"/>
              <a:t>Click to edit Master text styles</a:t>
            </a:r>
          </a:p>
          <a:p>
            <a:pPr lvl="1"/>
            <a:r>
              <a:rPr lang="en-US"/>
              <a:t>Second level</a:t>
            </a:r>
          </a:p>
        </p:txBody>
      </p:sp>
      <p:sp>
        <p:nvSpPr>
          <p:cNvPr id="11" name="Text Placeholder 15"/>
          <p:cNvSpPr>
            <a:spLocks noGrp="1"/>
          </p:cNvSpPr>
          <p:nvPr>
            <p:ph type="body" sz="quarter" idx="17"/>
          </p:nvPr>
        </p:nvSpPr>
        <p:spPr>
          <a:xfrm>
            <a:off x="6315456" y="4041648"/>
            <a:ext cx="5340096" cy="2057400"/>
          </a:xfrm>
        </p:spPr>
        <p:txBody>
          <a:bodyPr/>
          <a:lstStyle>
            <a:lvl1pPr marL="0" indent="0">
              <a:lnSpc>
                <a:spcPct val="95000"/>
              </a:lnSpc>
              <a:spcBef>
                <a:spcPts val="0"/>
              </a:spcBef>
              <a:buNone/>
              <a:defRPr b="0"/>
            </a:lvl1pPr>
          </a:lstStyle>
          <a:p>
            <a:pPr lvl="0"/>
            <a:r>
              <a:rPr lang="en-US"/>
              <a:t>Click to edit Master text styles</a:t>
            </a:r>
          </a:p>
          <a:p>
            <a:pPr lvl="1"/>
            <a:r>
              <a:rPr lang="en-US"/>
              <a:t>Second level</a:t>
            </a:r>
          </a:p>
        </p:txBody>
      </p:sp>
      <p:sp>
        <p:nvSpPr>
          <p:cNvPr id="4" name="Title 3">
            <a:extLst>
              <a:ext uri="{FF2B5EF4-FFF2-40B4-BE49-F238E27FC236}">
                <a16:creationId xmlns:a16="http://schemas.microsoft.com/office/drawing/2014/main" id="{AEBD0A73-D672-453E-A856-3079CA31943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83460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boxes - 3x2">
    <p:spTree>
      <p:nvGrpSpPr>
        <p:cNvPr id="1" name=""/>
        <p:cNvGrpSpPr/>
        <p:nvPr/>
      </p:nvGrpSpPr>
      <p:grpSpPr>
        <a:xfrm>
          <a:off x="0" y="0"/>
          <a:ext cx="0" cy="0"/>
          <a:chOff x="0" y="0"/>
          <a:chExt cx="0" cy="0"/>
        </a:xfrm>
      </p:grpSpPr>
      <p:sp>
        <p:nvSpPr>
          <p:cNvPr id="8" name="Text Placeholder 15"/>
          <p:cNvSpPr>
            <a:spLocks noGrp="1"/>
          </p:cNvSpPr>
          <p:nvPr>
            <p:ph type="body" sz="quarter" idx="14"/>
          </p:nvPr>
        </p:nvSpPr>
        <p:spPr>
          <a:xfrm>
            <a:off x="524256" y="1399032"/>
            <a:ext cx="3474720" cy="2249424"/>
          </a:xfrm>
        </p:spPr>
        <p:txBody>
          <a:bodyPr/>
          <a:lstStyle>
            <a:lvl1pPr marL="0" indent="0">
              <a:lnSpc>
                <a:spcPct val="95000"/>
              </a:lnSpc>
              <a:spcBef>
                <a:spcPts val="0"/>
              </a:spcBef>
              <a:buNone/>
              <a:defRPr b="1"/>
            </a:lvl1pPr>
          </a:lstStyle>
          <a:p>
            <a:pPr lvl="0"/>
            <a:r>
              <a:rPr lang="en-US"/>
              <a:t>Click to edit Master text styles</a:t>
            </a:r>
          </a:p>
          <a:p>
            <a:pPr lvl="1"/>
            <a:r>
              <a:rPr lang="en-US"/>
              <a:t>Second level</a:t>
            </a:r>
          </a:p>
        </p:txBody>
      </p:sp>
      <p:sp>
        <p:nvSpPr>
          <p:cNvPr id="9" name="Text Placeholder 15"/>
          <p:cNvSpPr>
            <a:spLocks noGrp="1"/>
          </p:cNvSpPr>
          <p:nvPr>
            <p:ph type="body" sz="quarter" idx="15"/>
          </p:nvPr>
        </p:nvSpPr>
        <p:spPr>
          <a:xfrm>
            <a:off x="4340352" y="1399032"/>
            <a:ext cx="3474720" cy="2249424"/>
          </a:xfrm>
        </p:spPr>
        <p:txBody>
          <a:bodyPr/>
          <a:lstStyle>
            <a:lvl1pPr marL="0" indent="0">
              <a:lnSpc>
                <a:spcPct val="95000"/>
              </a:lnSpc>
              <a:spcBef>
                <a:spcPts val="0"/>
              </a:spcBef>
              <a:buNone/>
              <a:defRPr b="1"/>
            </a:lvl1pPr>
          </a:lstStyle>
          <a:p>
            <a:pPr lvl="0"/>
            <a:r>
              <a:rPr lang="en-US"/>
              <a:t>Click to edit Master text styles</a:t>
            </a:r>
          </a:p>
          <a:p>
            <a:pPr lvl="1"/>
            <a:r>
              <a:rPr lang="en-US"/>
              <a:t>Second level</a:t>
            </a:r>
          </a:p>
        </p:txBody>
      </p:sp>
      <p:sp>
        <p:nvSpPr>
          <p:cNvPr id="12" name="Text Placeholder 15"/>
          <p:cNvSpPr>
            <a:spLocks noGrp="1"/>
          </p:cNvSpPr>
          <p:nvPr>
            <p:ph type="body" sz="quarter" idx="22"/>
          </p:nvPr>
        </p:nvSpPr>
        <p:spPr>
          <a:xfrm>
            <a:off x="8168640" y="1399032"/>
            <a:ext cx="3474720" cy="2249424"/>
          </a:xfrm>
        </p:spPr>
        <p:txBody>
          <a:bodyPr/>
          <a:lstStyle>
            <a:lvl1pPr marL="0" indent="0">
              <a:lnSpc>
                <a:spcPct val="95000"/>
              </a:lnSpc>
              <a:spcBef>
                <a:spcPts val="0"/>
              </a:spcBef>
              <a:buNone/>
              <a:defRPr b="1"/>
            </a:lvl1pPr>
          </a:lstStyle>
          <a:p>
            <a:pPr lvl="0"/>
            <a:r>
              <a:rPr lang="en-US"/>
              <a:t>Click to edit Master text styles</a:t>
            </a:r>
          </a:p>
          <a:p>
            <a:pPr lvl="1"/>
            <a:r>
              <a:rPr lang="en-US"/>
              <a:t>Second level</a:t>
            </a:r>
          </a:p>
        </p:txBody>
      </p:sp>
      <p:sp>
        <p:nvSpPr>
          <p:cNvPr id="13" name="Text Placeholder 15"/>
          <p:cNvSpPr>
            <a:spLocks noGrp="1"/>
          </p:cNvSpPr>
          <p:nvPr>
            <p:ph type="body" sz="quarter" idx="23"/>
          </p:nvPr>
        </p:nvSpPr>
        <p:spPr>
          <a:xfrm>
            <a:off x="524256" y="4041839"/>
            <a:ext cx="3474720" cy="2249424"/>
          </a:xfrm>
        </p:spPr>
        <p:txBody>
          <a:bodyPr/>
          <a:lstStyle>
            <a:lvl1pPr marL="0" indent="0">
              <a:lnSpc>
                <a:spcPct val="95000"/>
              </a:lnSpc>
              <a:spcBef>
                <a:spcPts val="0"/>
              </a:spcBef>
              <a:buNone/>
              <a:defRPr b="1"/>
            </a:lvl1pPr>
          </a:lstStyle>
          <a:p>
            <a:pPr lvl="0"/>
            <a:r>
              <a:rPr lang="en-US"/>
              <a:t>Click to edit Master text styles</a:t>
            </a:r>
          </a:p>
          <a:p>
            <a:pPr lvl="1"/>
            <a:r>
              <a:rPr lang="en-US"/>
              <a:t>Second level</a:t>
            </a:r>
          </a:p>
        </p:txBody>
      </p:sp>
      <p:sp>
        <p:nvSpPr>
          <p:cNvPr id="14" name="Text Placeholder 15"/>
          <p:cNvSpPr>
            <a:spLocks noGrp="1"/>
          </p:cNvSpPr>
          <p:nvPr>
            <p:ph type="body" sz="quarter" idx="24"/>
          </p:nvPr>
        </p:nvSpPr>
        <p:spPr>
          <a:xfrm>
            <a:off x="4340352" y="4041839"/>
            <a:ext cx="3474720" cy="2249424"/>
          </a:xfrm>
        </p:spPr>
        <p:txBody>
          <a:bodyPr/>
          <a:lstStyle>
            <a:lvl1pPr marL="0" indent="0">
              <a:lnSpc>
                <a:spcPct val="95000"/>
              </a:lnSpc>
              <a:spcBef>
                <a:spcPts val="0"/>
              </a:spcBef>
              <a:buNone/>
              <a:defRPr b="1"/>
            </a:lvl1pPr>
          </a:lstStyle>
          <a:p>
            <a:pPr lvl="0"/>
            <a:r>
              <a:rPr lang="en-US"/>
              <a:t>Click to edit Master text styles</a:t>
            </a:r>
          </a:p>
          <a:p>
            <a:pPr lvl="1"/>
            <a:r>
              <a:rPr lang="en-US"/>
              <a:t>Second level</a:t>
            </a:r>
          </a:p>
        </p:txBody>
      </p:sp>
      <p:sp>
        <p:nvSpPr>
          <p:cNvPr id="15" name="Text Placeholder 15"/>
          <p:cNvSpPr>
            <a:spLocks noGrp="1"/>
          </p:cNvSpPr>
          <p:nvPr>
            <p:ph type="body" sz="quarter" idx="25"/>
          </p:nvPr>
        </p:nvSpPr>
        <p:spPr>
          <a:xfrm>
            <a:off x="8168640" y="4041839"/>
            <a:ext cx="3474720" cy="2249424"/>
          </a:xfrm>
        </p:spPr>
        <p:txBody>
          <a:bodyPr/>
          <a:lstStyle>
            <a:lvl1pPr marL="0" indent="0">
              <a:lnSpc>
                <a:spcPct val="95000"/>
              </a:lnSpc>
              <a:spcBef>
                <a:spcPts val="0"/>
              </a:spcBef>
              <a:buNone/>
              <a:defRPr b="1"/>
            </a:lvl1pPr>
          </a:lstStyle>
          <a:p>
            <a:pPr lvl="0"/>
            <a:r>
              <a:rPr lang="en-US"/>
              <a:t>Click to edit Master text styles</a:t>
            </a:r>
          </a:p>
          <a:p>
            <a:pPr lvl="1"/>
            <a:r>
              <a:rPr lang="en-US"/>
              <a:t>Second level</a:t>
            </a:r>
          </a:p>
        </p:txBody>
      </p:sp>
      <p:sp>
        <p:nvSpPr>
          <p:cNvPr id="3" name="Title 2">
            <a:extLst>
              <a:ext uri="{FF2B5EF4-FFF2-40B4-BE49-F238E27FC236}">
                <a16:creationId xmlns:a16="http://schemas.microsoft.com/office/drawing/2014/main" id="{35CEFB41-0719-4C10-9A20-43EA33F381C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51265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Generic tabl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B7B557-BD17-4D32-91A1-73A5B3273E0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78863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Major Points">
    <p:spTree>
      <p:nvGrpSpPr>
        <p:cNvPr id="1" name=""/>
        <p:cNvGrpSpPr/>
        <p:nvPr/>
      </p:nvGrpSpPr>
      <p:grpSpPr>
        <a:xfrm>
          <a:off x="0" y="0"/>
          <a:ext cx="0" cy="0"/>
          <a:chOff x="0" y="0"/>
          <a:chExt cx="0" cy="0"/>
        </a:xfrm>
      </p:grpSpPr>
      <p:sp>
        <p:nvSpPr>
          <p:cNvPr id="15" name="Text Placeholder 14"/>
          <p:cNvSpPr>
            <a:spLocks noGrp="1"/>
          </p:cNvSpPr>
          <p:nvPr>
            <p:ph type="body" sz="quarter" idx="19"/>
          </p:nvPr>
        </p:nvSpPr>
        <p:spPr>
          <a:xfrm>
            <a:off x="2755392" y="1152144"/>
            <a:ext cx="4230624" cy="1088136"/>
          </a:xfrm>
        </p:spPr>
        <p:txBody>
          <a:bodyPr/>
          <a:lstStyle>
            <a:lvl1pPr>
              <a:buNone/>
              <a:defRPr/>
            </a:lvl1pPr>
          </a:lstStyle>
          <a:p>
            <a:pPr lvl="0"/>
            <a:r>
              <a:rPr lang="en-US"/>
              <a:t>Click to edit Master text styles</a:t>
            </a:r>
          </a:p>
        </p:txBody>
      </p:sp>
      <p:sp>
        <p:nvSpPr>
          <p:cNvPr id="16" name="Text Placeholder 14"/>
          <p:cNvSpPr>
            <a:spLocks noGrp="1"/>
          </p:cNvSpPr>
          <p:nvPr>
            <p:ph type="body" sz="quarter" idx="20"/>
          </p:nvPr>
        </p:nvSpPr>
        <p:spPr>
          <a:xfrm>
            <a:off x="2755392" y="2505456"/>
            <a:ext cx="4230624" cy="1088136"/>
          </a:xfrm>
        </p:spPr>
        <p:txBody>
          <a:bodyPr/>
          <a:lstStyle>
            <a:lvl1pPr>
              <a:buNone/>
              <a:defRPr/>
            </a:lvl1pPr>
          </a:lstStyle>
          <a:p>
            <a:pPr lvl="0"/>
            <a:r>
              <a:rPr lang="en-US"/>
              <a:t>Click to edit Master text styles</a:t>
            </a:r>
          </a:p>
        </p:txBody>
      </p:sp>
      <p:sp>
        <p:nvSpPr>
          <p:cNvPr id="17" name="Text Placeholder 14"/>
          <p:cNvSpPr>
            <a:spLocks noGrp="1"/>
          </p:cNvSpPr>
          <p:nvPr>
            <p:ph type="body" sz="quarter" idx="21"/>
          </p:nvPr>
        </p:nvSpPr>
        <p:spPr>
          <a:xfrm>
            <a:off x="2755392" y="3858768"/>
            <a:ext cx="4230624" cy="1088136"/>
          </a:xfrm>
        </p:spPr>
        <p:txBody>
          <a:bodyPr/>
          <a:lstStyle>
            <a:lvl1pPr>
              <a:buNone/>
              <a:defRPr/>
            </a:lvl1pPr>
          </a:lstStyle>
          <a:p>
            <a:pPr lvl="0"/>
            <a:r>
              <a:rPr lang="en-US"/>
              <a:t>Click to edit Master text styles</a:t>
            </a:r>
          </a:p>
        </p:txBody>
      </p:sp>
      <p:sp>
        <p:nvSpPr>
          <p:cNvPr id="18" name="Text Placeholder 14"/>
          <p:cNvSpPr>
            <a:spLocks noGrp="1"/>
          </p:cNvSpPr>
          <p:nvPr>
            <p:ph type="body" sz="quarter" idx="22"/>
          </p:nvPr>
        </p:nvSpPr>
        <p:spPr>
          <a:xfrm>
            <a:off x="2755392" y="5202936"/>
            <a:ext cx="4230624" cy="1088136"/>
          </a:xfrm>
        </p:spPr>
        <p:txBody>
          <a:bodyPr/>
          <a:lstStyle>
            <a:lvl1pPr>
              <a:buNone/>
              <a:defRPr/>
            </a:lvl1pPr>
          </a:lstStyle>
          <a:p>
            <a:pPr lvl="0"/>
            <a:r>
              <a:rPr lang="en-US"/>
              <a:t>Click to edit Master text styles</a:t>
            </a:r>
          </a:p>
        </p:txBody>
      </p:sp>
      <p:sp>
        <p:nvSpPr>
          <p:cNvPr id="21" name="Text Placeholder 14"/>
          <p:cNvSpPr>
            <a:spLocks noGrp="1"/>
          </p:cNvSpPr>
          <p:nvPr>
            <p:ph type="body" sz="quarter" idx="23"/>
          </p:nvPr>
        </p:nvSpPr>
        <p:spPr>
          <a:xfrm>
            <a:off x="7437120" y="1152144"/>
            <a:ext cx="4230624" cy="1088136"/>
          </a:xfrm>
        </p:spPr>
        <p:txBody>
          <a:bodyPr/>
          <a:lstStyle>
            <a:lvl1pPr>
              <a:buNone/>
              <a:defRPr/>
            </a:lvl1pPr>
          </a:lstStyle>
          <a:p>
            <a:pPr lvl="0"/>
            <a:r>
              <a:rPr lang="en-US"/>
              <a:t>Click to edit Master text styles</a:t>
            </a:r>
          </a:p>
        </p:txBody>
      </p:sp>
      <p:sp>
        <p:nvSpPr>
          <p:cNvPr id="22" name="Text Placeholder 14"/>
          <p:cNvSpPr>
            <a:spLocks noGrp="1"/>
          </p:cNvSpPr>
          <p:nvPr>
            <p:ph type="body" sz="quarter" idx="24"/>
          </p:nvPr>
        </p:nvSpPr>
        <p:spPr>
          <a:xfrm>
            <a:off x="7437120" y="2505456"/>
            <a:ext cx="4230624" cy="1088136"/>
          </a:xfrm>
        </p:spPr>
        <p:txBody>
          <a:bodyPr/>
          <a:lstStyle>
            <a:lvl1pPr>
              <a:buNone/>
              <a:defRPr/>
            </a:lvl1pPr>
          </a:lstStyle>
          <a:p>
            <a:pPr lvl="0"/>
            <a:r>
              <a:rPr lang="en-US"/>
              <a:t>Click to edit Master text styles</a:t>
            </a:r>
          </a:p>
        </p:txBody>
      </p:sp>
      <p:sp>
        <p:nvSpPr>
          <p:cNvPr id="23" name="Text Placeholder 14"/>
          <p:cNvSpPr>
            <a:spLocks noGrp="1"/>
          </p:cNvSpPr>
          <p:nvPr>
            <p:ph type="body" sz="quarter" idx="25"/>
          </p:nvPr>
        </p:nvSpPr>
        <p:spPr>
          <a:xfrm>
            <a:off x="7437120" y="3858768"/>
            <a:ext cx="4230624" cy="1088136"/>
          </a:xfrm>
        </p:spPr>
        <p:txBody>
          <a:bodyPr/>
          <a:lstStyle>
            <a:lvl1pPr>
              <a:buNone/>
              <a:defRPr/>
            </a:lvl1pPr>
          </a:lstStyle>
          <a:p>
            <a:pPr lvl="0"/>
            <a:r>
              <a:rPr lang="en-US"/>
              <a:t>Click to edit Master text styles</a:t>
            </a:r>
          </a:p>
        </p:txBody>
      </p:sp>
      <p:sp>
        <p:nvSpPr>
          <p:cNvPr id="24" name="Text Placeholder 14"/>
          <p:cNvSpPr>
            <a:spLocks noGrp="1"/>
          </p:cNvSpPr>
          <p:nvPr>
            <p:ph type="body" sz="quarter" idx="26"/>
          </p:nvPr>
        </p:nvSpPr>
        <p:spPr>
          <a:xfrm>
            <a:off x="7437120" y="5202936"/>
            <a:ext cx="4230624" cy="1088136"/>
          </a:xfrm>
        </p:spPr>
        <p:txBody>
          <a:bodyPr/>
          <a:lstStyle>
            <a:lvl1pPr>
              <a:buNone/>
              <a:defRPr/>
            </a:lvl1pPr>
          </a:lstStyle>
          <a:p>
            <a:pPr lvl="0"/>
            <a:r>
              <a:rPr lang="en-US"/>
              <a:t>Click to edit Master text styles</a:t>
            </a:r>
          </a:p>
        </p:txBody>
      </p:sp>
      <p:sp>
        <p:nvSpPr>
          <p:cNvPr id="3" name="Title 2">
            <a:extLst>
              <a:ext uri="{FF2B5EF4-FFF2-40B4-BE49-F238E27FC236}">
                <a16:creationId xmlns:a16="http://schemas.microsoft.com/office/drawing/2014/main" id="{64159F48-BA25-4A3C-BE21-20987AF8985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02300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 points - 5 points 2 columns/point">
    <p:spTree>
      <p:nvGrpSpPr>
        <p:cNvPr id="1" name=""/>
        <p:cNvGrpSpPr/>
        <p:nvPr/>
      </p:nvGrpSpPr>
      <p:grpSpPr>
        <a:xfrm>
          <a:off x="0" y="0"/>
          <a:ext cx="0" cy="0"/>
          <a:chOff x="0" y="0"/>
          <a:chExt cx="0" cy="0"/>
        </a:xfrm>
      </p:grpSpPr>
      <p:sp>
        <p:nvSpPr>
          <p:cNvPr id="8" name="Text Placeholder 15"/>
          <p:cNvSpPr>
            <a:spLocks noGrp="1"/>
          </p:cNvSpPr>
          <p:nvPr>
            <p:ph type="body" sz="quarter" idx="14"/>
          </p:nvPr>
        </p:nvSpPr>
        <p:spPr>
          <a:xfrm>
            <a:off x="1060704" y="1289304"/>
            <a:ext cx="4815840" cy="749808"/>
          </a:xfrm>
        </p:spPr>
        <p:txBody>
          <a:bodyPr/>
          <a:lstStyle>
            <a:lvl1pPr marL="0" indent="0">
              <a:lnSpc>
                <a:spcPct val="106000"/>
              </a:lnSpc>
              <a:spcBef>
                <a:spcPts val="0"/>
              </a:spcBef>
              <a:buNone/>
              <a:defRPr b="0"/>
            </a:lvl1pPr>
          </a:lstStyle>
          <a:p>
            <a:pPr lvl="0"/>
            <a:r>
              <a:rPr lang="en-US"/>
              <a:t>Click to edit Master text styles</a:t>
            </a:r>
          </a:p>
          <a:p>
            <a:pPr lvl="1"/>
            <a:r>
              <a:rPr lang="en-US"/>
              <a:t>Second level</a:t>
            </a:r>
          </a:p>
        </p:txBody>
      </p:sp>
      <p:sp>
        <p:nvSpPr>
          <p:cNvPr id="9" name="Text Placeholder 15"/>
          <p:cNvSpPr>
            <a:spLocks noGrp="1"/>
          </p:cNvSpPr>
          <p:nvPr>
            <p:ph type="body" sz="quarter" idx="15"/>
          </p:nvPr>
        </p:nvSpPr>
        <p:spPr>
          <a:xfrm>
            <a:off x="6620256" y="1289304"/>
            <a:ext cx="4815840" cy="749808"/>
          </a:xfrm>
        </p:spPr>
        <p:txBody>
          <a:bodyPr/>
          <a:lstStyle>
            <a:lvl1pPr marL="0" indent="0">
              <a:lnSpc>
                <a:spcPct val="106000"/>
              </a:lnSpc>
              <a:spcBef>
                <a:spcPts val="0"/>
              </a:spcBef>
              <a:buNone/>
              <a:defRPr b="0"/>
            </a:lvl1pPr>
          </a:lstStyle>
          <a:p>
            <a:pPr lvl="0"/>
            <a:r>
              <a:rPr lang="en-US"/>
              <a:t>Click to edit Master text styles</a:t>
            </a:r>
          </a:p>
          <a:p>
            <a:pPr lvl="1"/>
            <a:r>
              <a:rPr lang="en-US"/>
              <a:t>Second level</a:t>
            </a:r>
          </a:p>
        </p:txBody>
      </p:sp>
      <p:sp>
        <p:nvSpPr>
          <p:cNvPr id="10" name="Text Placeholder 15"/>
          <p:cNvSpPr>
            <a:spLocks noGrp="1"/>
          </p:cNvSpPr>
          <p:nvPr>
            <p:ph type="body" sz="quarter" idx="16"/>
          </p:nvPr>
        </p:nvSpPr>
        <p:spPr>
          <a:xfrm>
            <a:off x="1060704" y="2368296"/>
            <a:ext cx="4815840" cy="749808"/>
          </a:xfrm>
        </p:spPr>
        <p:txBody>
          <a:bodyPr/>
          <a:lstStyle>
            <a:lvl1pPr marL="0" indent="0">
              <a:lnSpc>
                <a:spcPct val="106000"/>
              </a:lnSpc>
              <a:spcBef>
                <a:spcPts val="0"/>
              </a:spcBef>
              <a:buNone/>
              <a:defRPr b="0"/>
            </a:lvl1pPr>
          </a:lstStyle>
          <a:p>
            <a:pPr lvl="0"/>
            <a:r>
              <a:rPr lang="en-US"/>
              <a:t>Click to edit Master text styles</a:t>
            </a:r>
          </a:p>
          <a:p>
            <a:pPr lvl="1"/>
            <a:r>
              <a:rPr lang="en-US"/>
              <a:t>Second level</a:t>
            </a:r>
          </a:p>
        </p:txBody>
      </p:sp>
      <p:sp>
        <p:nvSpPr>
          <p:cNvPr id="11" name="Text Placeholder 15"/>
          <p:cNvSpPr>
            <a:spLocks noGrp="1"/>
          </p:cNvSpPr>
          <p:nvPr>
            <p:ph type="body" sz="quarter" idx="17"/>
          </p:nvPr>
        </p:nvSpPr>
        <p:spPr>
          <a:xfrm>
            <a:off x="6620256" y="2368296"/>
            <a:ext cx="4815840" cy="749808"/>
          </a:xfrm>
        </p:spPr>
        <p:txBody>
          <a:bodyPr/>
          <a:lstStyle>
            <a:lvl1pPr marL="0" indent="0">
              <a:lnSpc>
                <a:spcPct val="106000"/>
              </a:lnSpc>
              <a:spcBef>
                <a:spcPts val="0"/>
              </a:spcBef>
              <a:buNone/>
              <a:defRPr b="0"/>
            </a:lvl1pPr>
          </a:lstStyle>
          <a:p>
            <a:pPr lvl="0"/>
            <a:r>
              <a:rPr lang="en-US"/>
              <a:t>Click to edit Master text styles</a:t>
            </a:r>
          </a:p>
          <a:p>
            <a:pPr lvl="1"/>
            <a:r>
              <a:rPr lang="en-US"/>
              <a:t>Second level</a:t>
            </a:r>
          </a:p>
        </p:txBody>
      </p:sp>
      <p:sp>
        <p:nvSpPr>
          <p:cNvPr id="14" name="Text Placeholder 15"/>
          <p:cNvSpPr>
            <a:spLocks noGrp="1"/>
          </p:cNvSpPr>
          <p:nvPr>
            <p:ph type="body" sz="quarter" idx="21"/>
          </p:nvPr>
        </p:nvSpPr>
        <p:spPr>
          <a:xfrm>
            <a:off x="1060704" y="3456432"/>
            <a:ext cx="4815840" cy="749808"/>
          </a:xfrm>
        </p:spPr>
        <p:txBody>
          <a:bodyPr/>
          <a:lstStyle>
            <a:lvl1pPr marL="0" indent="0">
              <a:lnSpc>
                <a:spcPct val="106000"/>
              </a:lnSpc>
              <a:spcBef>
                <a:spcPts val="0"/>
              </a:spcBef>
              <a:buNone/>
              <a:defRPr b="0"/>
            </a:lvl1pPr>
          </a:lstStyle>
          <a:p>
            <a:pPr lvl="0"/>
            <a:r>
              <a:rPr lang="en-US"/>
              <a:t>Click to edit Master text styles</a:t>
            </a:r>
          </a:p>
          <a:p>
            <a:pPr lvl="1"/>
            <a:r>
              <a:rPr lang="en-US"/>
              <a:t>Second level</a:t>
            </a:r>
          </a:p>
        </p:txBody>
      </p:sp>
      <p:sp>
        <p:nvSpPr>
          <p:cNvPr id="23" name="Text Placeholder 15"/>
          <p:cNvSpPr>
            <a:spLocks noGrp="1"/>
          </p:cNvSpPr>
          <p:nvPr>
            <p:ph type="body" sz="quarter" idx="23"/>
          </p:nvPr>
        </p:nvSpPr>
        <p:spPr>
          <a:xfrm>
            <a:off x="1060704" y="4535424"/>
            <a:ext cx="4815840" cy="749808"/>
          </a:xfrm>
        </p:spPr>
        <p:txBody>
          <a:bodyPr/>
          <a:lstStyle>
            <a:lvl1pPr marL="0" indent="0">
              <a:lnSpc>
                <a:spcPct val="106000"/>
              </a:lnSpc>
              <a:spcBef>
                <a:spcPts val="0"/>
              </a:spcBef>
              <a:buNone/>
              <a:defRPr b="0"/>
            </a:lvl1pPr>
          </a:lstStyle>
          <a:p>
            <a:pPr lvl="0"/>
            <a:r>
              <a:rPr lang="en-US"/>
              <a:t>Click to edit Master text styles</a:t>
            </a:r>
          </a:p>
          <a:p>
            <a:pPr lvl="1"/>
            <a:r>
              <a:rPr lang="en-US"/>
              <a:t>Second level</a:t>
            </a:r>
          </a:p>
        </p:txBody>
      </p:sp>
      <p:sp>
        <p:nvSpPr>
          <p:cNvPr id="28" name="Text Placeholder 15"/>
          <p:cNvSpPr>
            <a:spLocks noGrp="1"/>
          </p:cNvSpPr>
          <p:nvPr>
            <p:ph type="body" sz="quarter" idx="25"/>
          </p:nvPr>
        </p:nvSpPr>
        <p:spPr>
          <a:xfrm>
            <a:off x="1060704" y="5614416"/>
            <a:ext cx="4815840" cy="749808"/>
          </a:xfrm>
        </p:spPr>
        <p:txBody>
          <a:bodyPr/>
          <a:lstStyle>
            <a:lvl1pPr marL="0" indent="0">
              <a:lnSpc>
                <a:spcPct val="106000"/>
              </a:lnSpc>
              <a:spcBef>
                <a:spcPts val="0"/>
              </a:spcBef>
              <a:buNone/>
              <a:defRPr b="0"/>
            </a:lvl1pPr>
          </a:lstStyle>
          <a:p>
            <a:pPr lvl="0"/>
            <a:r>
              <a:rPr lang="en-US"/>
              <a:t>Click to edit Master text styles</a:t>
            </a:r>
          </a:p>
          <a:p>
            <a:pPr lvl="1"/>
            <a:r>
              <a:rPr lang="en-US"/>
              <a:t>Second level</a:t>
            </a:r>
          </a:p>
        </p:txBody>
      </p:sp>
      <p:sp>
        <p:nvSpPr>
          <p:cNvPr id="31" name="Text Placeholder 15"/>
          <p:cNvSpPr>
            <a:spLocks noGrp="1"/>
          </p:cNvSpPr>
          <p:nvPr>
            <p:ph type="body" sz="quarter" idx="27"/>
          </p:nvPr>
        </p:nvSpPr>
        <p:spPr>
          <a:xfrm>
            <a:off x="6620256" y="3456432"/>
            <a:ext cx="4815840" cy="749808"/>
          </a:xfrm>
        </p:spPr>
        <p:txBody>
          <a:bodyPr/>
          <a:lstStyle>
            <a:lvl1pPr marL="0" indent="0">
              <a:lnSpc>
                <a:spcPct val="106000"/>
              </a:lnSpc>
              <a:spcBef>
                <a:spcPts val="0"/>
              </a:spcBef>
              <a:buNone/>
              <a:defRPr b="0"/>
            </a:lvl1pPr>
          </a:lstStyle>
          <a:p>
            <a:pPr lvl="0"/>
            <a:r>
              <a:rPr lang="en-US"/>
              <a:t>Click to edit Master text styles</a:t>
            </a:r>
          </a:p>
          <a:p>
            <a:pPr lvl="1"/>
            <a:r>
              <a:rPr lang="en-US"/>
              <a:t>Second level</a:t>
            </a:r>
          </a:p>
        </p:txBody>
      </p:sp>
      <p:sp>
        <p:nvSpPr>
          <p:cNvPr id="34" name="Text Placeholder 15"/>
          <p:cNvSpPr>
            <a:spLocks noGrp="1"/>
          </p:cNvSpPr>
          <p:nvPr>
            <p:ph type="body" sz="quarter" idx="29"/>
          </p:nvPr>
        </p:nvSpPr>
        <p:spPr>
          <a:xfrm>
            <a:off x="6620256" y="4535424"/>
            <a:ext cx="4815840" cy="749808"/>
          </a:xfrm>
        </p:spPr>
        <p:txBody>
          <a:bodyPr/>
          <a:lstStyle>
            <a:lvl1pPr marL="0" indent="0">
              <a:lnSpc>
                <a:spcPct val="106000"/>
              </a:lnSpc>
              <a:spcBef>
                <a:spcPts val="0"/>
              </a:spcBef>
              <a:buNone/>
              <a:defRPr b="0"/>
            </a:lvl1pPr>
          </a:lstStyle>
          <a:p>
            <a:pPr lvl="0"/>
            <a:r>
              <a:rPr lang="en-US"/>
              <a:t>Click to edit Master text styles</a:t>
            </a:r>
          </a:p>
          <a:p>
            <a:pPr lvl="1"/>
            <a:r>
              <a:rPr lang="en-US"/>
              <a:t>Second level</a:t>
            </a:r>
          </a:p>
        </p:txBody>
      </p:sp>
      <p:sp>
        <p:nvSpPr>
          <p:cNvPr id="37" name="Text Placeholder 15"/>
          <p:cNvSpPr>
            <a:spLocks noGrp="1"/>
          </p:cNvSpPr>
          <p:nvPr>
            <p:ph type="body" sz="quarter" idx="31"/>
          </p:nvPr>
        </p:nvSpPr>
        <p:spPr>
          <a:xfrm>
            <a:off x="6620256" y="5614416"/>
            <a:ext cx="4815840" cy="749808"/>
          </a:xfrm>
        </p:spPr>
        <p:txBody>
          <a:bodyPr/>
          <a:lstStyle>
            <a:lvl1pPr marL="0" indent="0">
              <a:lnSpc>
                <a:spcPct val="106000"/>
              </a:lnSpc>
              <a:spcBef>
                <a:spcPts val="0"/>
              </a:spcBef>
              <a:buNone/>
              <a:defRPr b="0"/>
            </a:lvl1pPr>
          </a:lstStyle>
          <a:p>
            <a:pPr lvl="0"/>
            <a:r>
              <a:rPr lang="en-US"/>
              <a:t>Click to edit Master text styles</a:t>
            </a:r>
          </a:p>
          <a:p>
            <a:pPr lvl="1"/>
            <a:r>
              <a:rPr lang="en-US"/>
              <a:t>Second level</a:t>
            </a:r>
          </a:p>
        </p:txBody>
      </p:sp>
      <p:sp>
        <p:nvSpPr>
          <p:cNvPr id="3" name="Title 2">
            <a:extLst>
              <a:ext uri="{FF2B5EF4-FFF2-40B4-BE49-F238E27FC236}">
                <a16:creationId xmlns:a16="http://schemas.microsoft.com/office/drawing/2014/main" id="{3CB26371-27A6-4FCB-9179-29FE42FE34E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12813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 points - 5 points 2 columns">
    <p:spTree>
      <p:nvGrpSpPr>
        <p:cNvPr id="1" name=""/>
        <p:cNvGrpSpPr/>
        <p:nvPr/>
      </p:nvGrpSpPr>
      <p:grpSpPr>
        <a:xfrm>
          <a:off x="0" y="0"/>
          <a:ext cx="0" cy="0"/>
          <a:chOff x="0" y="0"/>
          <a:chExt cx="0" cy="0"/>
        </a:xfrm>
      </p:grpSpPr>
      <p:sp>
        <p:nvSpPr>
          <p:cNvPr id="8" name="Text Placeholder 15"/>
          <p:cNvSpPr>
            <a:spLocks noGrp="1"/>
          </p:cNvSpPr>
          <p:nvPr>
            <p:ph type="body" sz="quarter" idx="14"/>
          </p:nvPr>
        </p:nvSpPr>
        <p:spPr>
          <a:xfrm>
            <a:off x="1060704" y="1289304"/>
            <a:ext cx="4815840" cy="749808"/>
          </a:xfrm>
        </p:spPr>
        <p:txBody>
          <a:bodyPr/>
          <a:lstStyle>
            <a:lvl1pPr marL="0" indent="0">
              <a:lnSpc>
                <a:spcPct val="106000"/>
              </a:lnSpc>
              <a:spcBef>
                <a:spcPts val="0"/>
              </a:spcBef>
              <a:buNone/>
              <a:defRPr b="0"/>
            </a:lvl1pPr>
          </a:lstStyle>
          <a:p>
            <a:pPr lvl="0"/>
            <a:r>
              <a:rPr lang="en-US"/>
              <a:t>Click to edit Master text styles</a:t>
            </a:r>
          </a:p>
          <a:p>
            <a:pPr lvl="1"/>
            <a:r>
              <a:rPr lang="en-US"/>
              <a:t>Second level</a:t>
            </a:r>
          </a:p>
        </p:txBody>
      </p:sp>
      <p:sp>
        <p:nvSpPr>
          <p:cNvPr id="9" name="Text Placeholder 15"/>
          <p:cNvSpPr>
            <a:spLocks noGrp="1"/>
          </p:cNvSpPr>
          <p:nvPr>
            <p:ph type="body" sz="quarter" idx="15"/>
          </p:nvPr>
        </p:nvSpPr>
        <p:spPr>
          <a:xfrm>
            <a:off x="6851904" y="1289304"/>
            <a:ext cx="4815840" cy="749808"/>
          </a:xfrm>
        </p:spPr>
        <p:txBody>
          <a:bodyPr/>
          <a:lstStyle>
            <a:lvl1pPr marL="0" indent="0">
              <a:lnSpc>
                <a:spcPct val="106000"/>
              </a:lnSpc>
              <a:spcBef>
                <a:spcPts val="0"/>
              </a:spcBef>
              <a:buNone/>
              <a:defRPr b="0"/>
            </a:lvl1pPr>
          </a:lstStyle>
          <a:p>
            <a:pPr lvl="0"/>
            <a:r>
              <a:rPr lang="en-US"/>
              <a:t>Click to edit Master text styles</a:t>
            </a:r>
          </a:p>
          <a:p>
            <a:pPr lvl="1"/>
            <a:r>
              <a:rPr lang="en-US"/>
              <a:t>Second level</a:t>
            </a:r>
          </a:p>
        </p:txBody>
      </p:sp>
      <p:sp>
        <p:nvSpPr>
          <p:cNvPr id="10" name="Text Placeholder 15"/>
          <p:cNvSpPr>
            <a:spLocks noGrp="1"/>
          </p:cNvSpPr>
          <p:nvPr>
            <p:ph type="body" sz="quarter" idx="16"/>
          </p:nvPr>
        </p:nvSpPr>
        <p:spPr>
          <a:xfrm>
            <a:off x="1060704" y="2368296"/>
            <a:ext cx="4815840" cy="749808"/>
          </a:xfrm>
        </p:spPr>
        <p:txBody>
          <a:bodyPr/>
          <a:lstStyle>
            <a:lvl1pPr marL="0" indent="0">
              <a:lnSpc>
                <a:spcPct val="106000"/>
              </a:lnSpc>
              <a:spcBef>
                <a:spcPts val="0"/>
              </a:spcBef>
              <a:buNone/>
              <a:defRPr b="0"/>
            </a:lvl1pPr>
          </a:lstStyle>
          <a:p>
            <a:pPr lvl="0"/>
            <a:r>
              <a:rPr lang="en-US"/>
              <a:t>Click to edit Master text styles</a:t>
            </a:r>
          </a:p>
          <a:p>
            <a:pPr lvl="1"/>
            <a:r>
              <a:rPr lang="en-US"/>
              <a:t>Second level</a:t>
            </a:r>
          </a:p>
        </p:txBody>
      </p:sp>
      <p:sp>
        <p:nvSpPr>
          <p:cNvPr id="11" name="Text Placeholder 15"/>
          <p:cNvSpPr>
            <a:spLocks noGrp="1"/>
          </p:cNvSpPr>
          <p:nvPr>
            <p:ph type="body" sz="quarter" idx="17"/>
          </p:nvPr>
        </p:nvSpPr>
        <p:spPr>
          <a:xfrm>
            <a:off x="6851904" y="2368296"/>
            <a:ext cx="4815840" cy="749808"/>
          </a:xfrm>
        </p:spPr>
        <p:txBody>
          <a:bodyPr/>
          <a:lstStyle>
            <a:lvl1pPr marL="0" indent="0">
              <a:lnSpc>
                <a:spcPct val="106000"/>
              </a:lnSpc>
              <a:spcBef>
                <a:spcPts val="0"/>
              </a:spcBef>
              <a:buNone/>
              <a:defRPr b="0"/>
            </a:lvl1pPr>
          </a:lstStyle>
          <a:p>
            <a:pPr lvl="0"/>
            <a:r>
              <a:rPr lang="en-US"/>
              <a:t>Click to edit Master text styles</a:t>
            </a:r>
          </a:p>
          <a:p>
            <a:pPr lvl="1"/>
            <a:r>
              <a:rPr lang="en-US"/>
              <a:t>Second level</a:t>
            </a:r>
          </a:p>
        </p:txBody>
      </p:sp>
      <p:sp>
        <p:nvSpPr>
          <p:cNvPr id="14" name="Text Placeholder 15"/>
          <p:cNvSpPr>
            <a:spLocks noGrp="1"/>
          </p:cNvSpPr>
          <p:nvPr>
            <p:ph type="body" sz="quarter" idx="21"/>
          </p:nvPr>
        </p:nvSpPr>
        <p:spPr>
          <a:xfrm>
            <a:off x="1060704" y="3456432"/>
            <a:ext cx="4815840" cy="749808"/>
          </a:xfrm>
        </p:spPr>
        <p:txBody>
          <a:bodyPr/>
          <a:lstStyle>
            <a:lvl1pPr marL="0" indent="0">
              <a:lnSpc>
                <a:spcPct val="106000"/>
              </a:lnSpc>
              <a:spcBef>
                <a:spcPts val="0"/>
              </a:spcBef>
              <a:buNone/>
              <a:defRPr b="0"/>
            </a:lvl1pPr>
          </a:lstStyle>
          <a:p>
            <a:pPr lvl="0"/>
            <a:r>
              <a:rPr lang="en-US"/>
              <a:t>Click to edit Master text styles</a:t>
            </a:r>
          </a:p>
          <a:p>
            <a:pPr lvl="1"/>
            <a:r>
              <a:rPr lang="en-US"/>
              <a:t>Second level</a:t>
            </a:r>
          </a:p>
        </p:txBody>
      </p:sp>
      <p:sp>
        <p:nvSpPr>
          <p:cNvPr id="3" name="Title 2">
            <a:extLst>
              <a:ext uri="{FF2B5EF4-FFF2-40B4-BE49-F238E27FC236}">
                <a16:creationId xmlns:a16="http://schemas.microsoft.com/office/drawing/2014/main" id="{8E4B467E-E9EF-4A45-BCD0-FD306961E9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779251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xt outlined in blue">
    <p:spTree>
      <p:nvGrpSpPr>
        <p:cNvPr id="1" name=""/>
        <p:cNvGrpSpPr/>
        <p:nvPr/>
      </p:nvGrpSpPr>
      <p:grpSpPr>
        <a:xfrm>
          <a:off x="0" y="0"/>
          <a:ext cx="0" cy="0"/>
          <a:chOff x="0" y="0"/>
          <a:chExt cx="0" cy="0"/>
        </a:xfrm>
      </p:grpSpPr>
      <p:sp>
        <p:nvSpPr>
          <p:cNvPr id="4" name="Text Placeholder 15"/>
          <p:cNvSpPr>
            <a:spLocks noGrp="1"/>
          </p:cNvSpPr>
          <p:nvPr>
            <p:ph type="body" sz="quarter" idx="11"/>
          </p:nvPr>
        </p:nvSpPr>
        <p:spPr>
          <a:xfrm>
            <a:off x="3328416" y="1243584"/>
            <a:ext cx="2731008" cy="2103120"/>
          </a:xfrm>
          <a:solidFill>
            <a:srgbClr val="FFFFFF"/>
          </a:solidFill>
          <a:ln w="12700">
            <a:solidFill>
              <a:schemeClr val="accent1"/>
            </a:solidFill>
          </a:ln>
        </p:spPr>
        <p:txBody>
          <a:bodyPr lIns="73152" tIns="182880" rIns="73152" bIns="73152"/>
          <a:lstStyle>
            <a:lvl1pPr>
              <a:buNone/>
              <a:defRPr/>
            </a:lvl1pPr>
          </a:lstStyle>
          <a:p>
            <a:pPr lvl="0"/>
            <a:r>
              <a:rPr lang="en-US"/>
              <a:t>Click to edit Master text styles</a:t>
            </a:r>
          </a:p>
          <a:p>
            <a:pPr lvl="1"/>
            <a:r>
              <a:rPr lang="en-US"/>
              <a:t>Second level</a:t>
            </a:r>
          </a:p>
        </p:txBody>
      </p:sp>
      <p:sp>
        <p:nvSpPr>
          <p:cNvPr id="8" name="Text Placeholder 15"/>
          <p:cNvSpPr>
            <a:spLocks noGrp="1"/>
          </p:cNvSpPr>
          <p:nvPr>
            <p:ph type="body" sz="quarter" idx="14"/>
          </p:nvPr>
        </p:nvSpPr>
        <p:spPr>
          <a:xfrm>
            <a:off x="524256" y="1243584"/>
            <a:ext cx="2731008" cy="2103120"/>
          </a:xfrm>
          <a:solidFill>
            <a:srgbClr val="FFFFFF"/>
          </a:solidFill>
          <a:ln w="12700">
            <a:solidFill>
              <a:schemeClr val="accent1"/>
            </a:solidFill>
          </a:ln>
        </p:spPr>
        <p:txBody>
          <a:bodyPr lIns="73152" tIns="182880" rIns="73152" bIns="73152"/>
          <a:lstStyle>
            <a:lvl1pPr>
              <a:buNone/>
              <a:defRPr/>
            </a:lvl1pPr>
          </a:lstStyle>
          <a:p>
            <a:pPr lvl="0"/>
            <a:r>
              <a:rPr lang="en-US"/>
              <a:t>Click to edit Master text styles</a:t>
            </a:r>
          </a:p>
          <a:p>
            <a:pPr lvl="1"/>
            <a:r>
              <a:rPr lang="en-US"/>
              <a:t>Second level</a:t>
            </a:r>
          </a:p>
        </p:txBody>
      </p:sp>
      <p:sp>
        <p:nvSpPr>
          <p:cNvPr id="11" name="Text Placeholder 15"/>
          <p:cNvSpPr>
            <a:spLocks noGrp="1"/>
          </p:cNvSpPr>
          <p:nvPr>
            <p:ph type="body" sz="quarter" idx="15"/>
          </p:nvPr>
        </p:nvSpPr>
        <p:spPr>
          <a:xfrm>
            <a:off x="6132576" y="1243584"/>
            <a:ext cx="2731008" cy="2103120"/>
          </a:xfrm>
          <a:solidFill>
            <a:srgbClr val="FFFFFF"/>
          </a:solidFill>
          <a:ln w="12700">
            <a:solidFill>
              <a:schemeClr val="accent1"/>
            </a:solidFill>
          </a:ln>
        </p:spPr>
        <p:txBody>
          <a:bodyPr lIns="73152" tIns="182880" rIns="73152" bIns="73152"/>
          <a:lstStyle>
            <a:lvl1pPr>
              <a:buNone/>
              <a:defRPr/>
            </a:lvl1pPr>
          </a:lstStyle>
          <a:p>
            <a:pPr lvl="0"/>
            <a:r>
              <a:rPr lang="en-US"/>
              <a:t>Click to edit Master text styles</a:t>
            </a:r>
          </a:p>
          <a:p>
            <a:pPr lvl="1"/>
            <a:r>
              <a:rPr lang="en-US"/>
              <a:t>Second level</a:t>
            </a:r>
          </a:p>
        </p:txBody>
      </p:sp>
      <p:sp>
        <p:nvSpPr>
          <p:cNvPr id="13" name="Text Placeholder 15"/>
          <p:cNvSpPr>
            <a:spLocks noGrp="1"/>
          </p:cNvSpPr>
          <p:nvPr>
            <p:ph type="body" sz="quarter" idx="17"/>
          </p:nvPr>
        </p:nvSpPr>
        <p:spPr>
          <a:xfrm>
            <a:off x="8936736" y="1243584"/>
            <a:ext cx="2731008" cy="2103120"/>
          </a:xfrm>
          <a:solidFill>
            <a:srgbClr val="FFFFFF"/>
          </a:solidFill>
          <a:ln w="12700">
            <a:solidFill>
              <a:schemeClr val="accent1"/>
            </a:solidFill>
          </a:ln>
        </p:spPr>
        <p:txBody>
          <a:bodyPr lIns="73152" tIns="182880" rIns="73152" bIns="73152"/>
          <a:lstStyle>
            <a:lvl1pPr>
              <a:buNone/>
              <a:defRPr/>
            </a:lvl1pPr>
          </a:lstStyle>
          <a:p>
            <a:pPr lvl="0"/>
            <a:r>
              <a:rPr lang="en-US"/>
              <a:t>Click to edit Master text styles</a:t>
            </a:r>
          </a:p>
          <a:p>
            <a:pPr lvl="1"/>
            <a:r>
              <a:rPr lang="en-US"/>
              <a:t>Second level</a:t>
            </a:r>
          </a:p>
        </p:txBody>
      </p:sp>
      <p:sp>
        <p:nvSpPr>
          <p:cNvPr id="3" name="Title 2">
            <a:extLst>
              <a:ext uri="{FF2B5EF4-FFF2-40B4-BE49-F238E27FC236}">
                <a16:creationId xmlns:a16="http://schemas.microsoft.com/office/drawing/2014/main" id="{B798CEB3-45BC-44A0-A04A-C58ACAA1315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30659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hevrons with text boxes - 4">
    <p:spTree>
      <p:nvGrpSpPr>
        <p:cNvPr id="1" name=""/>
        <p:cNvGrpSpPr/>
        <p:nvPr/>
      </p:nvGrpSpPr>
      <p:grpSpPr>
        <a:xfrm>
          <a:off x="0" y="0"/>
          <a:ext cx="0" cy="0"/>
          <a:chOff x="0" y="0"/>
          <a:chExt cx="0" cy="0"/>
        </a:xfrm>
      </p:grpSpPr>
      <p:sp>
        <p:nvSpPr>
          <p:cNvPr id="8" name="Text Placeholder 15"/>
          <p:cNvSpPr>
            <a:spLocks noGrp="1"/>
          </p:cNvSpPr>
          <p:nvPr>
            <p:ph type="body" sz="quarter" idx="14"/>
          </p:nvPr>
        </p:nvSpPr>
        <p:spPr>
          <a:xfrm>
            <a:off x="524256" y="1828800"/>
            <a:ext cx="2718816" cy="1591056"/>
          </a:xfrm>
        </p:spPr>
        <p:txBody>
          <a:bodyPr/>
          <a:lstStyle>
            <a:lvl1pPr marL="0" indent="0">
              <a:lnSpc>
                <a:spcPct val="106000"/>
              </a:lnSpc>
              <a:spcBef>
                <a:spcPts val="1056"/>
              </a:spcBef>
              <a:buNone/>
              <a:defRPr b="0"/>
            </a:lvl1pPr>
          </a:lstStyle>
          <a:p>
            <a:pPr lvl="0"/>
            <a:r>
              <a:rPr lang="en-US"/>
              <a:t>Click to edit Master text styles</a:t>
            </a:r>
          </a:p>
          <a:p>
            <a:pPr lvl="1"/>
            <a:r>
              <a:rPr lang="en-US"/>
              <a:t>Second level</a:t>
            </a:r>
          </a:p>
        </p:txBody>
      </p:sp>
      <p:sp>
        <p:nvSpPr>
          <p:cNvPr id="9" name="Text Placeholder 15"/>
          <p:cNvSpPr>
            <a:spLocks noGrp="1"/>
          </p:cNvSpPr>
          <p:nvPr>
            <p:ph type="body" sz="quarter" idx="15"/>
          </p:nvPr>
        </p:nvSpPr>
        <p:spPr>
          <a:xfrm>
            <a:off x="3243072" y="1828800"/>
            <a:ext cx="2718816" cy="1591056"/>
          </a:xfrm>
        </p:spPr>
        <p:txBody>
          <a:bodyPr/>
          <a:lstStyle>
            <a:lvl1pPr marL="0" indent="0">
              <a:lnSpc>
                <a:spcPct val="106000"/>
              </a:lnSpc>
              <a:spcBef>
                <a:spcPts val="1056"/>
              </a:spcBef>
              <a:buNone/>
              <a:defRPr b="0"/>
            </a:lvl1pPr>
          </a:lstStyle>
          <a:p>
            <a:pPr lvl="0"/>
            <a:r>
              <a:rPr lang="en-US"/>
              <a:t>Click to edit Master text styles</a:t>
            </a:r>
          </a:p>
          <a:p>
            <a:pPr lvl="1"/>
            <a:r>
              <a:rPr lang="en-US"/>
              <a:t>Second level</a:t>
            </a:r>
          </a:p>
        </p:txBody>
      </p:sp>
      <p:sp>
        <p:nvSpPr>
          <p:cNvPr id="12" name="Text Placeholder 15"/>
          <p:cNvSpPr>
            <a:spLocks noGrp="1"/>
          </p:cNvSpPr>
          <p:nvPr>
            <p:ph type="body" sz="quarter" idx="22"/>
          </p:nvPr>
        </p:nvSpPr>
        <p:spPr>
          <a:xfrm>
            <a:off x="5949696" y="1828800"/>
            <a:ext cx="2718816" cy="1591056"/>
          </a:xfrm>
        </p:spPr>
        <p:txBody>
          <a:bodyPr/>
          <a:lstStyle>
            <a:lvl1pPr marL="0" indent="0">
              <a:lnSpc>
                <a:spcPct val="106000"/>
              </a:lnSpc>
              <a:spcBef>
                <a:spcPts val="1056"/>
              </a:spcBef>
              <a:buNone/>
              <a:defRPr b="0"/>
            </a:lvl1pPr>
          </a:lstStyle>
          <a:p>
            <a:pPr lvl="0"/>
            <a:r>
              <a:rPr lang="en-US"/>
              <a:t>Click to edit Master text styles</a:t>
            </a:r>
          </a:p>
          <a:p>
            <a:pPr lvl="1"/>
            <a:r>
              <a:rPr lang="en-US"/>
              <a:t>Second level</a:t>
            </a:r>
          </a:p>
        </p:txBody>
      </p:sp>
      <p:sp>
        <p:nvSpPr>
          <p:cNvPr id="13" name="Text Placeholder 15"/>
          <p:cNvSpPr>
            <a:spLocks noGrp="1"/>
          </p:cNvSpPr>
          <p:nvPr>
            <p:ph type="body" sz="quarter" idx="23"/>
          </p:nvPr>
        </p:nvSpPr>
        <p:spPr>
          <a:xfrm>
            <a:off x="524256" y="4709160"/>
            <a:ext cx="5340096" cy="1591056"/>
          </a:xfrm>
        </p:spPr>
        <p:txBody>
          <a:bodyPr/>
          <a:lstStyle>
            <a:lvl1pPr marL="0" indent="0">
              <a:lnSpc>
                <a:spcPct val="106000"/>
              </a:lnSpc>
              <a:spcBef>
                <a:spcPts val="1056"/>
              </a:spcBef>
              <a:buNone/>
              <a:defRPr b="0"/>
            </a:lvl1pPr>
          </a:lstStyle>
          <a:p>
            <a:pPr lvl="0"/>
            <a:r>
              <a:rPr lang="en-US"/>
              <a:t>Click to edit Master text styles</a:t>
            </a:r>
          </a:p>
          <a:p>
            <a:pPr lvl="1"/>
            <a:r>
              <a:rPr lang="en-US"/>
              <a:t>Second level</a:t>
            </a:r>
          </a:p>
        </p:txBody>
      </p:sp>
      <p:sp>
        <p:nvSpPr>
          <p:cNvPr id="14" name="Text Placeholder 15"/>
          <p:cNvSpPr>
            <a:spLocks noGrp="1"/>
          </p:cNvSpPr>
          <p:nvPr>
            <p:ph type="body" sz="quarter" idx="24"/>
          </p:nvPr>
        </p:nvSpPr>
        <p:spPr>
          <a:xfrm>
            <a:off x="6315456" y="4709160"/>
            <a:ext cx="5340096" cy="1591056"/>
          </a:xfrm>
        </p:spPr>
        <p:txBody>
          <a:bodyPr/>
          <a:lstStyle>
            <a:lvl1pPr marL="0" indent="0">
              <a:lnSpc>
                <a:spcPct val="106000"/>
              </a:lnSpc>
              <a:spcBef>
                <a:spcPts val="1056"/>
              </a:spcBef>
              <a:buNone/>
              <a:defRPr b="0"/>
            </a:lvl1pPr>
          </a:lstStyle>
          <a:p>
            <a:pPr lvl="0"/>
            <a:r>
              <a:rPr lang="en-US"/>
              <a:t>Click to edit Master text styles</a:t>
            </a:r>
          </a:p>
          <a:p>
            <a:pPr lvl="1"/>
            <a:r>
              <a:rPr lang="en-US"/>
              <a:t>Second level</a:t>
            </a:r>
          </a:p>
        </p:txBody>
      </p:sp>
      <p:sp>
        <p:nvSpPr>
          <p:cNvPr id="10" name="Text Placeholder 15"/>
          <p:cNvSpPr>
            <a:spLocks noGrp="1"/>
          </p:cNvSpPr>
          <p:nvPr>
            <p:ph type="body" sz="quarter" idx="25"/>
          </p:nvPr>
        </p:nvSpPr>
        <p:spPr>
          <a:xfrm>
            <a:off x="8668512" y="1828800"/>
            <a:ext cx="2718816" cy="1591056"/>
          </a:xfrm>
        </p:spPr>
        <p:txBody>
          <a:bodyPr/>
          <a:lstStyle>
            <a:lvl1pPr marL="0" indent="0">
              <a:lnSpc>
                <a:spcPct val="106000"/>
              </a:lnSpc>
              <a:spcBef>
                <a:spcPts val="1056"/>
              </a:spcBef>
              <a:buNone/>
              <a:defRPr b="0"/>
            </a:lvl1pPr>
          </a:lstStyle>
          <a:p>
            <a:pPr lvl="0"/>
            <a:r>
              <a:rPr lang="en-US"/>
              <a:t>Click to edit Master text styles</a:t>
            </a:r>
          </a:p>
          <a:p>
            <a:pPr lvl="1"/>
            <a:r>
              <a:rPr lang="en-US"/>
              <a:t>Second level</a:t>
            </a:r>
          </a:p>
        </p:txBody>
      </p:sp>
      <p:sp>
        <p:nvSpPr>
          <p:cNvPr id="3" name="Title 2">
            <a:extLst>
              <a:ext uri="{FF2B5EF4-FFF2-40B4-BE49-F238E27FC236}">
                <a16:creationId xmlns:a16="http://schemas.microsoft.com/office/drawing/2014/main" id="{45AC7176-9FF9-49BE-A071-A9F8BFA029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8603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harts and text">
    <p:spTree>
      <p:nvGrpSpPr>
        <p:cNvPr id="1" name=""/>
        <p:cNvGrpSpPr/>
        <p:nvPr/>
      </p:nvGrpSpPr>
      <p:grpSpPr>
        <a:xfrm>
          <a:off x="0" y="0"/>
          <a:ext cx="0" cy="0"/>
          <a:chOff x="0" y="0"/>
          <a:chExt cx="0" cy="0"/>
        </a:xfrm>
      </p:grpSpPr>
      <p:sp>
        <p:nvSpPr>
          <p:cNvPr id="9" name="Text Placeholder 15"/>
          <p:cNvSpPr>
            <a:spLocks noGrp="1"/>
          </p:cNvSpPr>
          <p:nvPr>
            <p:ph type="body" sz="quarter" idx="15"/>
          </p:nvPr>
        </p:nvSpPr>
        <p:spPr>
          <a:xfrm>
            <a:off x="6315456" y="1399032"/>
            <a:ext cx="5340096" cy="2258568"/>
          </a:xfrm>
        </p:spPr>
        <p:txBody>
          <a:bodyPr/>
          <a:lstStyle>
            <a:lvl1pPr marL="0" indent="0">
              <a:lnSpc>
                <a:spcPct val="106000"/>
              </a:lnSpc>
              <a:spcBef>
                <a:spcPts val="1056"/>
              </a:spcBef>
              <a:buNone/>
              <a:defRPr b="0"/>
            </a:lvl1pPr>
          </a:lstStyle>
          <a:p>
            <a:pPr lvl="0"/>
            <a:r>
              <a:rPr lang="en-US"/>
              <a:t>Click to edit Master text styles</a:t>
            </a:r>
          </a:p>
          <a:p>
            <a:pPr lvl="1"/>
            <a:r>
              <a:rPr lang="en-US"/>
              <a:t>Second level</a:t>
            </a:r>
          </a:p>
        </p:txBody>
      </p:sp>
      <p:sp>
        <p:nvSpPr>
          <p:cNvPr id="11" name="Text Placeholder 15"/>
          <p:cNvSpPr>
            <a:spLocks noGrp="1"/>
          </p:cNvSpPr>
          <p:nvPr>
            <p:ph type="body" sz="quarter" idx="17"/>
          </p:nvPr>
        </p:nvSpPr>
        <p:spPr>
          <a:xfrm>
            <a:off x="6315456" y="4041648"/>
            <a:ext cx="5340096" cy="2258568"/>
          </a:xfrm>
        </p:spPr>
        <p:txBody>
          <a:bodyPr/>
          <a:lstStyle>
            <a:lvl1pPr marL="0" indent="0">
              <a:lnSpc>
                <a:spcPct val="106000"/>
              </a:lnSpc>
              <a:spcBef>
                <a:spcPts val="1056"/>
              </a:spcBef>
              <a:buNone/>
              <a:defRPr b="0"/>
            </a:lvl1pPr>
          </a:lstStyle>
          <a:p>
            <a:pPr lvl="0"/>
            <a:r>
              <a:rPr lang="en-US"/>
              <a:t>Click to edit Master text styles</a:t>
            </a:r>
          </a:p>
          <a:p>
            <a:pPr lvl="1"/>
            <a:r>
              <a:rPr lang="en-US"/>
              <a:t>Second level</a:t>
            </a:r>
          </a:p>
        </p:txBody>
      </p:sp>
      <p:sp>
        <p:nvSpPr>
          <p:cNvPr id="3" name="Title 2">
            <a:extLst>
              <a:ext uri="{FF2B5EF4-FFF2-40B4-BE49-F238E27FC236}">
                <a16:creationId xmlns:a16="http://schemas.microsoft.com/office/drawing/2014/main" id="{9981D01C-15F6-45F5-8FDB-C6F3ADA86B4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16339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Brief Prefatory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318000" y="2317750"/>
            <a:ext cx="3556000" cy="3556000"/>
          </a:xfrm>
          <a:prstGeom prst="ellipse">
            <a:avLst/>
          </a:prstGeom>
          <a:noFill/>
          <a:ln w="19050">
            <a:solidFill>
              <a:srgbClr val="5193C7"/>
            </a:solidFill>
          </a:ln>
        </p:spPr>
        <p:txBody>
          <a:bodyPr tIns="73152" bIns="73152" anchor="ctr"/>
          <a:lstStyle>
            <a:lvl1pPr algn="ctr" eaLnBrk="1" hangingPunct="1">
              <a:spcBef>
                <a:spcPct val="80000"/>
              </a:spcBef>
              <a:buClr>
                <a:schemeClr val="tx1"/>
              </a:buClr>
              <a:buSzPct val="80000"/>
              <a:buFont typeface="Wingdings" pitchFamily="2" charset="2"/>
              <a:buNone/>
              <a:defRPr sz="2800">
                <a:solidFill>
                  <a:srgbClr val="5193C7"/>
                </a:solidFill>
              </a:defRPr>
            </a:lvl1pPr>
            <a:lvl5pPr>
              <a:buNone/>
              <a:defRPr/>
            </a:lvl5pPr>
          </a:lstStyle>
          <a:p>
            <a:pPr lvl="0"/>
            <a:r>
              <a:rPr lang="en-US"/>
              <a:t>Click to edit Master text styles</a:t>
            </a:r>
          </a:p>
        </p:txBody>
      </p:sp>
      <p:sp>
        <p:nvSpPr>
          <p:cNvPr id="5" name="Title 1">
            <a:extLst>
              <a:ext uri="{FF2B5EF4-FFF2-40B4-BE49-F238E27FC236}">
                <a16:creationId xmlns:a16="http://schemas.microsoft.com/office/drawing/2014/main" id="{6A2BA1E6-F8DC-48FF-B2D7-817EA015E31B}"/>
              </a:ext>
            </a:extLst>
          </p:cNvPr>
          <p:cNvSpPr>
            <a:spLocks noGrp="1"/>
          </p:cNvSpPr>
          <p:nvPr>
            <p:ph type="title" idx="4294967295"/>
          </p:nvPr>
        </p:nvSpPr>
        <p:spPr>
          <a:xfrm>
            <a:off x="2684980" y="134346"/>
            <a:ext cx="9383771" cy="290464"/>
          </a:xfrm>
          <a:prstGeom prst="rect">
            <a:avLst/>
          </a:prstGeom>
        </p:spPr>
        <p:txBody>
          <a:bodyPr/>
          <a:lstStyle/>
          <a:p>
            <a:pPr algn="r"/>
            <a:r>
              <a:rPr lang="en-US" sz="1950">
                <a:solidFill>
                  <a:schemeClr val="bg1"/>
                </a:solidFill>
                <a:latin typeface="Verdana" panose="020B0604030504040204" pitchFamily="34" charset="0"/>
                <a:ea typeface="Verdana" panose="020B0604030504040204" pitchFamily="34" charset="0"/>
              </a:rPr>
              <a:t>Click to edit Master title style</a:t>
            </a:r>
            <a:endParaRPr lang="en-US" sz="195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a:extLst>
              <a:ext uri="{FF2B5EF4-FFF2-40B4-BE49-F238E27FC236}">
                <a16:creationId xmlns:a16="http://schemas.microsoft.com/office/drawing/2014/main" id="{7D083E4B-00AE-45B4-8C52-953A99361AD7}"/>
              </a:ext>
            </a:extLst>
          </p:cNvPr>
          <p:cNvSpPr/>
          <p:nvPr/>
        </p:nvSpPr>
        <p:spPr bwMode="gray">
          <a:xfrm>
            <a:off x="0" y="-52948"/>
            <a:ext cx="12192000" cy="487672"/>
          </a:xfrm>
          <a:prstGeom prst="rect">
            <a:avLst/>
          </a:prstGeom>
          <a:solidFill>
            <a:srgbClr val="5193C7"/>
          </a:solidFill>
          <a:ln w="12700" cap="rnd" algn="ctr">
            <a:noFill/>
            <a:miter lim="800000"/>
            <a:headEnd/>
            <a:tailEnd/>
          </a:ln>
        </p:spPr>
        <p:txBody>
          <a:bodyPr lIns="182880" rtlCol="0" anchor="ctr" anchorCtr="1"/>
          <a:lstStyle/>
          <a:p>
            <a:pPr marL="0" marR="0" lvl="0" indent="0" algn="ctr" defTabSz="914400" rtl="0" eaLnBrk="0" fontAlgn="auto" latinLnBrk="0" hangingPunct="0">
              <a:lnSpc>
                <a:spcPct val="106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a:ea typeface="+mn-ea"/>
              <a:cs typeface="+mn-cs"/>
            </a:endParaRPr>
          </a:p>
        </p:txBody>
      </p:sp>
      <p:pic>
        <p:nvPicPr>
          <p:cNvPr id="7" name="Picture 6">
            <a:extLst>
              <a:ext uri="{FF2B5EF4-FFF2-40B4-BE49-F238E27FC236}">
                <a16:creationId xmlns:a16="http://schemas.microsoft.com/office/drawing/2014/main" id="{014D04D6-75B0-4E06-9259-6DAA0B9F6481}"/>
              </a:ext>
            </a:extLst>
          </p:cNvPr>
          <p:cNvPicPr>
            <a:picLocks noChangeAspect="1"/>
          </p:cNvPicPr>
          <p:nvPr/>
        </p:nvPicPr>
        <p:blipFill>
          <a:blip r:embed="rId2"/>
          <a:stretch>
            <a:fillRect/>
          </a:stretch>
        </p:blipFill>
        <p:spPr>
          <a:xfrm>
            <a:off x="62144" y="16673"/>
            <a:ext cx="1648319" cy="418051"/>
          </a:xfrm>
          <a:prstGeom prst="rect">
            <a:avLst/>
          </a:prstGeom>
        </p:spPr>
      </p:pic>
    </p:spTree>
    <p:extLst>
      <p:ext uri="{BB962C8B-B14F-4D97-AF65-F5344CB8AC3E}">
        <p14:creationId xmlns:p14="http://schemas.microsoft.com/office/powerpoint/2010/main" val="27642062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harts - 3/slide with text">
    <p:spTree>
      <p:nvGrpSpPr>
        <p:cNvPr id="1" name=""/>
        <p:cNvGrpSpPr/>
        <p:nvPr/>
      </p:nvGrpSpPr>
      <p:grpSpPr>
        <a:xfrm>
          <a:off x="0" y="0"/>
          <a:ext cx="0" cy="0"/>
          <a:chOff x="0" y="0"/>
          <a:chExt cx="0" cy="0"/>
        </a:xfrm>
      </p:grpSpPr>
      <p:sp>
        <p:nvSpPr>
          <p:cNvPr id="11" name="Text Placeholder 15"/>
          <p:cNvSpPr>
            <a:spLocks noGrp="1"/>
          </p:cNvSpPr>
          <p:nvPr>
            <p:ph type="body" sz="quarter" idx="17"/>
          </p:nvPr>
        </p:nvSpPr>
        <p:spPr>
          <a:xfrm>
            <a:off x="524256" y="4270248"/>
            <a:ext cx="3511296" cy="2029968"/>
          </a:xfrm>
        </p:spPr>
        <p:txBody>
          <a:bodyPr/>
          <a:lstStyle>
            <a:lvl1pPr marL="0" indent="0">
              <a:lnSpc>
                <a:spcPct val="106000"/>
              </a:lnSpc>
              <a:spcBef>
                <a:spcPts val="1056"/>
              </a:spcBef>
              <a:buNone/>
              <a:defRPr b="0"/>
            </a:lvl1pPr>
          </a:lstStyle>
          <a:p>
            <a:pPr lvl="0"/>
            <a:r>
              <a:rPr lang="en-US"/>
              <a:t>Click to edit Master text styles</a:t>
            </a:r>
          </a:p>
          <a:p>
            <a:pPr lvl="1"/>
            <a:r>
              <a:rPr lang="en-US"/>
              <a:t>Second level</a:t>
            </a:r>
          </a:p>
        </p:txBody>
      </p:sp>
      <p:sp>
        <p:nvSpPr>
          <p:cNvPr id="15" name="Text Placeholder 15"/>
          <p:cNvSpPr>
            <a:spLocks noGrp="1"/>
          </p:cNvSpPr>
          <p:nvPr>
            <p:ph type="body" sz="quarter" idx="19"/>
          </p:nvPr>
        </p:nvSpPr>
        <p:spPr>
          <a:xfrm>
            <a:off x="4346448" y="4270248"/>
            <a:ext cx="3511296" cy="2029968"/>
          </a:xfrm>
        </p:spPr>
        <p:txBody>
          <a:bodyPr/>
          <a:lstStyle>
            <a:lvl1pPr marL="0" indent="0">
              <a:lnSpc>
                <a:spcPct val="106000"/>
              </a:lnSpc>
              <a:spcBef>
                <a:spcPts val="1056"/>
              </a:spcBef>
              <a:buNone/>
              <a:defRPr b="0"/>
            </a:lvl1pPr>
          </a:lstStyle>
          <a:p>
            <a:pPr lvl="0"/>
            <a:r>
              <a:rPr lang="en-US"/>
              <a:t>Click to edit Master text styles</a:t>
            </a:r>
          </a:p>
          <a:p>
            <a:pPr lvl="1"/>
            <a:r>
              <a:rPr lang="en-US"/>
              <a:t>Second level</a:t>
            </a:r>
          </a:p>
        </p:txBody>
      </p:sp>
      <p:sp>
        <p:nvSpPr>
          <p:cNvPr id="17" name="Text Placeholder 15"/>
          <p:cNvSpPr>
            <a:spLocks noGrp="1"/>
          </p:cNvSpPr>
          <p:nvPr>
            <p:ph type="body" sz="quarter" idx="20"/>
          </p:nvPr>
        </p:nvSpPr>
        <p:spPr>
          <a:xfrm>
            <a:off x="8168640" y="4270248"/>
            <a:ext cx="3511296" cy="2029968"/>
          </a:xfrm>
        </p:spPr>
        <p:txBody>
          <a:bodyPr/>
          <a:lstStyle>
            <a:lvl1pPr marL="0" indent="0">
              <a:lnSpc>
                <a:spcPct val="106000"/>
              </a:lnSpc>
              <a:spcBef>
                <a:spcPts val="1056"/>
              </a:spcBef>
              <a:buNone/>
              <a:defRPr b="0"/>
            </a:lvl1pPr>
          </a:lstStyle>
          <a:p>
            <a:pPr lvl="0"/>
            <a:r>
              <a:rPr lang="en-US"/>
              <a:t>Click to edit Master text styles</a:t>
            </a:r>
          </a:p>
          <a:p>
            <a:pPr lvl="1"/>
            <a:r>
              <a:rPr lang="en-US"/>
              <a:t>Second level</a:t>
            </a:r>
          </a:p>
        </p:txBody>
      </p:sp>
      <p:sp>
        <p:nvSpPr>
          <p:cNvPr id="3" name="Title 2">
            <a:extLst>
              <a:ext uri="{FF2B5EF4-FFF2-40B4-BE49-F238E27FC236}">
                <a16:creationId xmlns:a16="http://schemas.microsoft.com/office/drawing/2014/main" id="{AD4654E1-7A2A-4E18-9D90-A56211C367D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0549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harts - 2/slide with bullets">
    <p:spTree>
      <p:nvGrpSpPr>
        <p:cNvPr id="1" name=""/>
        <p:cNvGrpSpPr/>
        <p:nvPr/>
      </p:nvGrpSpPr>
      <p:grpSpPr>
        <a:xfrm>
          <a:off x="0" y="0"/>
          <a:ext cx="0" cy="0"/>
          <a:chOff x="0" y="0"/>
          <a:chExt cx="0" cy="0"/>
        </a:xfrm>
      </p:grpSpPr>
      <p:sp>
        <p:nvSpPr>
          <p:cNvPr id="11" name="Text Placeholder 15"/>
          <p:cNvSpPr>
            <a:spLocks noGrp="1"/>
          </p:cNvSpPr>
          <p:nvPr>
            <p:ph type="body" sz="quarter" idx="17"/>
          </p:nvPr>
        </p:nvSpPr>
        <p:spPr>
          <a:xfrm>
            <a:off x="524256" y="4864608"/>
            <a:ext cx="5340096" cy="1088136"/>
          </a:xfrm>
        </p:spPr>
        <p:txBody>
          <a:bodyPr/>
          <a:lstStyle>
            <a:lvl1pPr marL="0" indent="0">
              <a:lnSpc>
                <a:spcPct val="106000"/>
              </a:lnSpc>
              <a:spcBef>
                <a:spcPts val="0"/>
              </a:spcBef>
              <a:buNone/>
              <a:defRPr b="0"/>
            </a:lvl1pPr>
          </a:lstStyle>
          <a:p>
            <a:pPr lvl="0"/>
            <a:r>
              <a:rPr lang="en-US"/>
              <a:t>Click to edit Master text styles</a:t>
            </a:r>
          </a:p>
          <a:p>
            <a:pPr lvl="1"/>
            <a:r>
              <a:rPr lang="en-US"/>
              <a:t>Second level</a:t>
            </a:r>
          </a:p>
        </p:txBody>
      </p:sp>
      <p:sp>
        <p:nvSpPr>
          <p:cNvPr id="17" name="Text Placeholder 15"/>
          <p:cNvSpPr>
            <a:spLocks noGrp="1"/>
          </p:cNvSpPr>
          <p:nvPr>
            <p:ph type="body" sz="quarter" idx="20"/>
          </p:nvPr>
        </p:nvSpPr>
        <p:spPr>
          <a:xfrm>
            <a:off x="6315456" y="4864608"/>
            <a:ext cx="5340096" cy="1088136"/>
          </a:xfrm>
        </p:spPr>
        <p:txBody>
          <a:bodyPr/>
          <a:lstStyle>
            <a:lvl1pPr marL="0" indent="0">
              <a:lnSpc>
                <a:spcPct val="106000"/>
              </a:lnSpc>
              <a:spcBef>
                <a:spcPts val="0"/>
              </a:spcBef>
              <a:buNone/>
              <a:defRPr b="0"/>
            </a:lvl1pPr>
          </a:lstStyle>
          <a:p>
            <a:pPr lvl="0"/>
            <a:r>
              <a:rPr lang="en-US"/>
              <a:t>Click to edit Master text styles</a:t>
            </a:r>
          </a:p>
          <a:p>
            <a:pPr lvl="1"/>
            <a:r>
              <a:rPr lang="en-US"/>
              <a:t>Second level</a:t>
            </a:r>
          </a:p>
        </p:txBody>
      </p:sp>
      <p:sp>
        <p:nvSpPr>
          <p:cNvPr id="3" name="Title 2">
            <a:extLst>
              <a:ext uri="{FF2B5EF4-FFF2-40B4-BE49-F238E27FC236}">
                <a16:creationId xmlns:a16="http://schemas.microsoft.com/office/drawing/2014/main" id="{712EEB16-E6F6-4964-9827-90D5B25129F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8873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Gantt chart">
    <p:spTree>
      <p:nvGrpSpPr>
        <p:cNvPr id="1" name=""/>
        <p:cNvGrpSpPr/>
        <p:nvPr/>
      </p:nvGrpSpPr>
      <p:grpSpPr>
        <a:xfrm>
          <a:off x="0" y="0"/>
          <a:ext cx="0" cy="0"/>
          <a:chOff x="0" y="0"/>
          <a:chExt cx="0" cy="0"/>
        </a:xfrm>
      </p:grpSpPr>
      <p:sp>
        <p:nvSpPr>
          <p:cNvPr id="9" name="Text Placeholder 15"/>
          <p:cNvSpPr>
            <a:spLocks noGrp="1"/>
          </p:cNvSpPr>
          <p:nvPr>
            <p:ph type="body" sz="quarter" idx="17"/>
          </p:nvPr>
        </p:nvSpPr>
        <p:spPr>
          <a:xfrm>
            <a:off x="524256" y="1709928"/>
            <a:ext cx="4047744" cy="4434840"/>
          </a:xfrm>
        </p:spPr>
        <p:txBody>
          <a:bodyPr/>
          <a:lstStyle>
            <a:lvl1pPr marL="0" indent="0">
              <a:lnSpc>
                <a:spcPct val="106000"/>
              </a:lnSpc>
              <a:spcBef>
                <a:spcPts val="1056"/>
              </a:spcBef>
              <a:buNone/>
              <a:defRPr b="1"/>
            </a:lvl1pPr>
          </a:lstStyle>
          <a:p>
            <a:pPr lvl="0"/>
            <a:r>
              <a:rPr lang="en-US"/>
              <a:t>Click to edit Master text styles</a:t>
            </a:r>
          </a:p>
          <a:p>
            <a:pPr lvl="1"/>
            <a:r>
              <a:rPr lang="en-US"/>
              <a:t>Second level</a:t>
            </a:r>
          </a:p>
        </p:txBody>
      </p:sp>
      <p:sp>
        <p:nvSpPr>
          <p:cNvPr id="3" name="Title 2">
            <a:extLst>
              <a:ext uri="{FF2B5EF4-FFF2-40B4-BE49-F238E27FC236}">
                <a16:creationId xmlns:a16="http://schemas.microsoft.com/office/drawing/2014/main" id="{DAC0C472-C172-47BB-A716-08FD6CE9F4C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55287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Michelangelo (top)">
    <p:spTree>
      <p:nvGrpSpPr>
        <p:cNvPr id="1" name=""/>
        <p:cNvGrpSpPr/>
        <p:nvPr/>
      </p:nvGrpSpPr>
      <p:grpSpPr>
        <a:xfrm>
          <a:off x="0" y="0"/>
          <a:ext cx="0" cy="0"/>
          <a:chOff x="0" y="0"/>
          <a:chExt cx="0" cy="0"/>
        </a:xfrm>
      </p:grpSpPr>
      <p:sp>
        <p:nvSpPr>
          <p:cNvPr id="13" name="Text Placeholder 15"/>
          <p:cNvSpPr>
            <a:spLocks noGrp="1"/>
          </p:cNvSpPr>
          <p:nvPr>
            <p:ph type="body" sz="quarter" idx="23"/>
          </p:nvPr>
        </p:nvSpPr>
        <p:spPr>
          <a:xfrm>
            <a:off x="524256" y="2898648"/>
            <a:ext cx="5352288" cy="3392424"/>
          </a:xfrm>
        </p:spPr>
        <p:txBody>
          <a:bodyPr/>
          <a:lstStyle>
            <a:lvl1pPr marL="0" indent="0">
              <a:lnSpc>
                <a:spcPct val="106000"/>
              </a:lnSpc>
              <a:spcBef>
                <a:spcPts val="1056"/>
              </a:spcBef>
              <a:buNone/>
              <a:defRPr b="0"/>
            </a:lvl1pPr>
          </a:lstStyle>
          <a:p>
            <a:pPr lvl="0"/>
            <a:r>
              <a:rPr lang="en-US"/>
              <a:t>Click to edit Master text styles</a:t>
            </a:r>
          </a:p>
          <a:p>
            <a:pPr lvl="1"/>
            <a:r>
              <a:rPr lang="en-US"/>
              <a:t>Second level</a:t>
            </a:r>
          </a:p>
        </p:txBody>
      </p:sp>
      <p:sp>
        <p:nvSpPr>
          <p:cNvPr id="14" name="Text Placeholder 15"/>
          <p:cNvSpPr>
            <a:spLocks noGrp="1"/>
          </p:cNvSpPr>
          <p:nvPr>
            <p:ph type="body" sz="quarter" idx="24"/>
          </p:nvPr>
        </p:nvSpPr>
        <p:spPr>
          <a:xfrm>
            <a:off x="6315456" y="2898648"/>
            <a:ext cx="5352288" cy="3392424"/>
          </a:xfrm>
        </p:spPr>
        <p:txBody>
          <a:bodyPr/>
          <a:lstStyle>
            <a:lvl1pPr marL="0" indent="0">
              <a:lnSpc>
                <a:spcPct val="106000"/>
              </a:lnSpc>
              <a:spcBef>
                <a:spcPts val="1056"/>
              </a:spcBef>
              <a:buNone/>
              <a:defRPr b="0"/>
            </a:lvl1pPr>
          </a:lstStyle>
          <a:p>
            <a:pPr lvl="0"/>
            <a:r>
              <a:rPr lang="en-US"/>
              <a:t>Click to edit Master text styles</a:t>
            </a:r>
          </a:p>
          <a:p>
            <a:pPr lvl="1"/>
            <a:r>
              <a:rPr lang="en-US"/>
              <a:t>Second level</a:t>
            </a:r>
          </a:p>
        </p:txBody>
      </p:sp>
      <p:sp>
        <p:nvSpPr>
          <p:cNvPr id="3" name="Title 2">
            <a:extLst>
              <a:ext uri="{FF2B5EF4-FFF2-40B4-BE49-F238E27FC236}">
                <a16:creationId xmlns:a16="http://schemas.microsoft.com/office/drawing/2014/main" id="{DCFB8A1A-2360-44EE-ACEB-A37493C40AA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458977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Michelangelo (left)">
    <p:spTree>
      <p:nvGrpSpPr>
        <p:cNvPr id="1" name=""/>
        <p:cNvGrpSpPr/>
        <p:nvPr/>
      </p:nvGrpSpPr>
      <p:grpSpPr>
        <a:xfrm>
          <a:off x="0" y="0"/>
          <a:ext cx="0" cy="0"/>
          <a:chOff x="0" y="0"/>
          <a:chExt cx="0" cy="0"/>
        </a:xfrm>
      </p:grpSpPr>
      <p:sp>
        <p:nvSpPr>
          <p:cNvPr id="14" name="Text Placeholder 15"/>
          <p:cNvSpPr>
            <a:spLocks noGrp="1"/>
          </p:cNvSpPr>
          <p:nvPr>
            <p:ph type="body" sz="quarter" idx="24"/>
          </p:nvPr>
        </p:nvSpPr>
        <p:spPr>
          <a:xfrm>
            <a:off x="6315456" y="1152144"/>
            <a:ext cx="5352288" cy="5138928"/>
          </a:xfrm>
        </p:spPr>
        <p:txBody>
          <a:bodyPr/>
          <a:lstStyle>
            <a:lvl1pPr marL="0" indent="0">
              <a:lnSpc>
                <a:spcPct val="106000"/>
              </a:lnSpc>
              <a:spcBef>
                <a:spcPts val="1056"/>
              </a:spcBef>
              <a:buNone/>
              <a:defRPr b="0"/>
            </a:lvl1pPr>
          </a:lstStyle>
          <a:p>
            <a:pPr lvl="0"/>
            <a:r>
              <a:rPr lang="en-US"/>
              <a:t>Click to edit Master text styles</a:t>
            </a:r>
          </a:p>
          <a:p>
            <a:pPr lvl="1"/>
            <a:r>
              <a:rPr lang="en-US"/>
              <a:t>Second level</a:t>
            </a:r>
          </a:p>
        </p:txBody>
      </p:sp>
      <p:sp>
        <p:nvSpPr>
          <p:cNvPr id="3" name="Title 2">
            <a:extLst>
              <a:ext uri="{FF2B5EF4-FFF2-40B4-BE49-F238E27FC236}">
                <a16:creationId xmlns:a16="http://schemas.microsoft.com/office/drawing/2014/main" id="{757D4EAF-1C5B-482D-8BA1-6FF811FB13C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87155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Resumes - 2">
    <p:spTree>
      <p:nvGrpSpPr>
        <p:cNvPr id="1" name=""/>
        <p:cNvGrpSpPr/>
        <p:nvPr/>
      </p:nvGrpSpPr>
      <p:grpSpPr>
        <a:xfrm>
          <a:off x="0" y="0"/>
          <a:ext cx="0" cy="0"/>
          <a:chOff x="0" y="0"/>
          <a:chExt cx="0" cy="0"/>
        </a:xfrm>
      </p:grpSpPr>
      <p:sp>
        <p:nvSpPr>
          <p:cNvPr id="13" name="Text Placeholder 15"/>
          <p:cNvSpPr>
            <a:spLocks noGrp="1"/>
          </p:cNvSpPr>
          <p:nvPr>
            <p:ph type="body" sz="quarter" idx="23"/>
          </p:nvPr>
        </p:nvSpPr>
        <p:spPr>
          <a:xfrm>
            <a:off x="524256" y="2697480"/>
            <a:ext cx="5340096" cy="3346704"/>
          </a:xfrm>
        </p:spPr>
        <p:txBody>
          <a:bodyPr/>
          <a:lstStyle>
            <a:lvl1pPr marL="0" indent="0">
              <a:lnSpc>
                <a:spcPct val="106000"/>
              </a:lnSpc>
              <a:spcBef>
                <a:spcPts val="1056"/>
              </a:spcBef>
              <a:buNone/>
              <a:defRPr b="0"/>
            </a:lvl1pPr>
          </a:lstStyle>
          <a:p>
            <a:pPr lvl="0"/>
            <a:r>
              <a:rPr lang="en-US"/>
              <a:t>Click to edit Master text styles</a:t>
            </a:r>
          </a:p>
          <a:p>
            <a:pPr lvl="1"/>
            <a:r>
              <a:rPr lang="en-US"/>
              <a:t>Second level</a:t>
            </a:r>
          </a:p>
        </p:txBody>
      </p:sp>
      <p:sp>
        <p:nvSpPr>
          <p:cNvPr id="14" name="Text Placeholder 15"/>
          <p:cNvSpPr>
            <a:spLocks noGrp="1"/>
          </p:cNvSpPr>
          <p:nvPr>
            <p:ph type="body" sz="quarter" idx="24"/>
          </p:nvPr>
        </p:nvSpPr>
        <p:spPr>
          <a:xfrm>
            <a:off x="6315456" y="2697480"/>
            <a:ext cx="5340096" cy="3346704"/>
          </a:xfrm>
        </p:spPr>
        <p:txBody>
          <a:bodyPr/>
          <a:lstStyle>
            <a:lvl1pPr marL="0" indent="0">
              <a:lnSpc>
                <a:spcPct val="106000"/>
              </a:lnSpc>
              <a:spcBef>
                <a:spcPts val="1056"/>
              </a:spcBef>
              <a:buNone/>
              <a:defRPr b="0"/>
            </a:lvl1pPr>
          </a:lstStyle>
          <a:p>
            <a:pPr lvl="0"/>
            <a:r>
              <a:rPr lang="en-US"/>
              <a:t>Click to edit Master text styles</a:t>
            </a:r>
          </a:p>
          <a:p>
            <a:pPr lvl="1"/>
            <a:r>
              <a:rPr lang="en-US"/>
              <a:t>Second level</a:t>
            </a:r>
          </a:p>
        </p:txBody>
      </p:sp>
      <p:sp>
        <p:nvSpPr>
          <p:cNvPr id="9" name="Text Placeholder 15"/>
          <p:cNvSpPr>
            <a:spLocks noGrp="1"/>
          </p:cNvSpPr>
          <p:nvPr>
            <p:ph type="body" sz="quarter" idx="25"/>
          </p:nvPr>
        </p:nvSpPr>
        <p:spPr>
          <a:xfrm>
            <a:off x="1926336" y="1399033"/>
            <a:ext cx="3925824" cy="599138"/>
          </a:xfrm>
        </p:spPr>
        <p:txBody>
          <a:bodyPr lIns="54864" tIns="54864" rIns="54864" bIns="54864">
            <a:spAutoFit/>
          </a:bodyPr>
          <a:lstStyle>
            <a:lvl1pPr marL="0" indent="0">
              <a:lnSpc>
                <a:spcPct val="110000"/>
              </a:lnSpc>
              <a:spcBef>
                <a:spcPts val="132"/>
              </a:spcBef>
              <a:buNone/>
              <a:defRPr b="1" i="1"/>
            </a:lvl1pPr>
          </a:lstStyle>
          <a:p>
            <a:pPr lvl="0"/>
            <a:r>
              <a:rPr lang="en-US"/>
              <a:t>Click to edit Master text styles</a:t>
            </a:r>
          </a:p>
          <a:p>
            <a:pPr lvl="1"/>
            <a:r>
              <a:rPr lang="en-US"/>
              <a:t>Second level</a:t>
            </a:r>
          </a:p>
        </p:txBody>
      </p:sp>
      <p:sp>
        <p:nvSpPr>
          <p:cNvPr id="10" name="Text Placeholder 15"/>
          <p:cNvSpPr>
            <a:spLocks noGrp="1"/>
          </p:cNvSpPr>
          <p:nvPr>
            <p:ph type="body" sz="quarter" idx="26"/>
          </p:nvPr>
        </p:nvSpPr>
        <p:spPr>
          <a:xfrm>
            <a:off x="7717536" y="1399033"/>
            <a:ext cx="3925824" cy="599138"/>
          </a:xfrm>
        </p:spPr>
        <p:txBody>
          <a:bodyPr lIns="54864" tIns="54864" rIns="54864" bIns="54864">
            <a:spAutoFit/>
          </a:bodyPr>
          <a:lstStyle>
            <a:lvl1pPr marL="0" indent="0">
              <a:lnSpc>
                <a:spcPct val="110000"/>
              </a:lnSpc>
              <a:spcBef>
                <a:spcPts val="132"/>
              </a:spcBef>
              <a:buNone/>
              <a:defRPr b="1" i="1"/>
            </a:lvl1pPr>
          </a:lstStyle>
          <a:p>
            <a:pPr lvl="0"/>
            <a:r>
              <a:rPr lang="en-US"/>
              <a:t>Click to edit Master text styles</a:t>
            </a:r>
          </a:p>
          <a:p>
            <a:pPr lvl="1"/>
            <a:r>
              <a:rPr lang="en-US"/>
              <a:t>Second level</a:t>
            </a:r>
          </a:p>
        </p:txBody>
      </p:sp>
      <p:sp>
        <p:nvSpPr>
          <p:cNvPr id="3" name="Title 2">
            <a:extLst>
              <a:ext uri="{FF2B5EF4-FFF2-40B4-BE49-F238E27FC236}">
                <a16:creationId xmlns:a16="http://schemas.microsoft.com/office/drawing/2014/main" id="{B69616DB-59FE-4C2A-97A8-423338A2872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796719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Resumes - 4">
    <p:spTree>
      <p:nvGrpSpPr>
        <p:cNvPr id="1" name=""/>
        <p:cNvGrpSpPr/>
        <p:nvPr/>
      </p:nvGrpSpPr>
      <p:grpSpPr>
        <a:xfrm>
          <a:off x="0" y="0"/>
          <a:ext cx="0" cy="0"/>
          <a:chOff x="0" y="0"/>
          <a:chExt cx="0" cy="0"/>
        </a:xfrm>
      </p:grpSpPr>
      <p:sp>
        <p:nvSpPr>
          <p:cNvPr id="13" name="Text Placeholder 15"/>
          <p:cNvSpPr>
            <a:spLocks noGrp="1"/>
          </p:cNvSpPr>
          <p:nvPr>
            <p:ph type="body" sz="quarter" idx="23"/>
          </p:nvPr>
        </p:nvSpPr>
        <p:spPr>
          <a:xfrm>
            <a:off x="524256" y="2697480"/>
            <a:ext cx="5340096" cy="1024128"/>
          </a:xfrm>
        </p:spPr>
        <p:txBody>
          <a:bodyPr/>
          <a:lstStyle>
            <a:lvl1pPr marL="0" indent="0">
              <a:lnSpc>
                <a:spcPct val="106000"/>
              </a:lnSpc>
              <a:spcBef>
                <a:spcPts val="1056"/>
              </a:spcBef>
              <a:buNone/>
              <a:defRPr b="0"/>
            </a:lvl1pPr>
          </a:lstStyle>
          <a:p>
            <a:pPr lvl="0"/>
            <a:r>
              <a:rPr lang="en-US"/>
              <a:t>Click to edit Master text styles</a:t>
            </a:r>
          </a:p>
          <a:p>
            <a:pPr lvl="1"/>
            <a:r>
              <a:rPr lang="en-US"/>
              <a:t>Second level</a:t>
            </a:r>
          </a:p>
        </p:txBody>
      </p:sp>
      <p:sp>
        <p:nvSpPr>
          <p:cNvPr id="14" name="Text Placeholder 15"/>
          <p:cNvSpPr>
            <a:spLocks noGrp="1"/>
          </p:cNvSpPr>
          <p:nvPr>
            <p:ph type="body" sz="quarter" idx="24"/>
          </p:nvPr>
        </p:nvSpPr>
        <p:spPr>
          <a:xfrm>
            <a:off x="6315456" y="2697480"/>
            <a:ext cx="5340096" cy="1024128"/>
          </a:xfrm>
        </p:spPr>
        <p:txBody>
          <a:bodyPr/>
          <a:lstStyle>
            <a:lvl1pPr marL="0" indent="0">
              <a:lnSpc>
                <a:spcPct val="106000"/>
              </a:lnSpc>
              <a:spcBef>
                <a:spcPts val="1056"/>
              </a:spcBef>
              <a:buNone/>
              <a:defRPr b="0"/>
            </a:lvl1pPr>
          </a:lstStyle>
          <a:p>
            <a:pPr lvl="0"/>
            <a:r>
              <a:rPr lang="en-US"/>
              <a:t>Click to edit Master text styles</a:t>
            </a:r>
          </a:p>
          <a:p>
            <a:pPr lvl="1"/>
            <a:r>
              <a:rPr lang="en-US"/>
              <a:t>Second level</a:t>
            </a:r>
          </a:p>
        </p:txBody>
      </p:sp>
      <p:sp>
        <p:nvSpPr>
          <p:cNvPr id="9" name="Text Placeholder 15"/>
          <p:cNvSpPr>
            <a:spLocks noGrp="1"/>
          </p:cNvSpPr>
          <p:nvPr>
            <p:ph type="body" sz="quarter" idx="25"/>
          </p:nvPr>
        </p:nvSpPr>
        <p:spPr>
          <a:xfrm>
            <a:off x="1926336" y="1399032"/>
            <a:ext cx="3925824" cy="573747"/>
          </a:xfrm>
        </p:spPr>
        <p:txBody>
          <a:bodyPr lIns="54864" tIns="54864" rIns="54864" bIns="54864">
            <a:spAutoFit/>
          </a:bodyPr>
          <a:lstStyle>
            <a:lvl1pPr marL="0" indent="0">
              <a:lnSpc>
                <a:spcPct val="95000"/>
              </a:lnSpc>
              <a:spcBef>
                <a:spcPts val="0"/>
              </a:spcBef>
              <a:buNone/>
              <a:defRPr b="1" i="1"/>
            </a:lvl1pPr>
          </a:lstStyle>
          <a:p>
            <a:pPr lvl="0"/>
            <a:r>
              <a:rPr lang="en-US"/>
              <a:t>Click to edit Master text styles</a:t>
            </a:r>
          </a:p>
          <a:p>
            <a:pPr lvl="1"/>
            <a:r>
              <a:rPr lang="en-US"/>
              <a:t>Second level</a:t>
            </a:r>
          </a:p>
        </p:txBody>
      </p:sp>
      <p:sp>
        <p:nvSpPr>
          <p:cNvPr id="10" name="Text Placeholder 15"/>
          <p:cNvSpPr>
            <a:spLocks noGrp="1"/>
          </p:cNvSpPr>
          <p:nvPr>
            <p:ph type="body" sz="quarter" idx="26"/>
          </p:nvPr>
        </p:nvSpPr>
        <p:spPr>
          <a:xfrm>
            <a:off x="7717536" y="1399032"/>
            <a:ext cx="3925824" cy="573747"/>
          </a:xfrm>
        </p:spPr>
        <p:txBody>
          <a:bodyPr lIns="54864" tIns="54864" rIns="54864" bIns="54864">
            <a:spAutoFit/>
          </a:bodyPr>
          <a:lstStyle>
            <a:lvl1pPr marL="0" indent="0">
              <a:lnSpc>
                <a:spcPct val="95000"/>
              </a:lnSpc>
              <a:spcBef>
                <a:spcPts val="0"/>
              </a:spcBef>
              <a:buNone/>
              <a:defRPr b="1" i="1"/>
            </a:lvl1pPr>
          </a:lstStyle>
          <a:p>
            <a:pPr lvl="0"/>
            <a:r>
              <a:rPr lang="en-US"/>
              <a:t>Click to edit Master text styles</a:t>
            </a:r>
          </a:p>
          <a:p>
            <a:pPr lvl="1"/>
            <a:r>
              <a:rPr lang="en-US"/>
              <a:t>Second level</a:t>
            </a:r>
          </a:p>
        </p:txBody>
      </p:sp>
      <p:sp>
        <p:nvSpPr>
          <p:cNvPr id="16" name="Text Placeholder 15"/>
          <p:cNvSpPr>
            <a:spLocks noGrp="1"/>
          </p:cNvSpPr>
          <p:nvPr>
            <p:ph type="body" sz="quarter" idx="29"/>
          </p:nvPr>
        </p:nvSpPr>
        <p:spPr>
          <a:xfrm>
            <a:off x="524256" y="5202936"/>
            <a:ext cx="5340096" cy="1024128"/>
          </a:xfrm>
        </p:spPr>
        <p:txBody>
          <a:bodyPr/>
          <a:lstStyle>
            <a:lvl1pPr marL="0" indent="0">
              <a:lnSpc>
                <a:spcPct val="95000"/>
              </a:lnSpc>
              <a:spcBef>
                <a:spcPts val="0"/>
              </a:spcBef>
              <a:buNone/>
              <a:defRPr b="0"/>
            </a:lvl1pPr>
          </a:lstStyle>
          <a:p>
            <a:pPr lvl="0"/>
            <a:r>
              <a:rPr lang="en-US"/>
              <a:t>Click to edit Master text styles</a:t>
            </a:r>
          </a:p>
          <a:p>
            <a:pPr lvl="1"/>
            <a:r>
              <a:rPr lang="en-US"/>
              <a:t>Second level</a:t>
            </a:r>
          </a:p>
        </p:txBody>
      </p:sp>
      <p:sp>
        <p:nvSpPr>
          <p:cNvPr id="17" name="Text Placeholder 15"/>
          <p:cNvSpPr>
            <a:spLocks noGrp="1"/>
          </p:cNvSpPr>
          <p:nvPr>
            <p:ph type="body" sz="quarter" idx="30"/>
          </p:nvPr>
        </p:nvSpPr>
        <p:spPr>
          <a:xfrm>
            <a:off x="6315456" y="5202936"/>
            <a:ext cx="5340096" cy="1024128"/>
          </a:xfrm>
        </p:spPr>
        <p:txBody>
          <a:bodyPr/>
          <a:lstStyle>
            <a:lvl1pPr marL="0" indent="0">
              <a:lnSpc>
                <a:spcPct val="95000"/>
              </a:lnSpc>
              <a:spcBef>
                <a:spcPts val="0"/>
              </a:spcBef>
              <a:buNone/>
              <a:defRPr b="0"/>
            </a:lvl1pPr>
          </a:lstStyle>
          <a:p>
            <a:pPr lvl="0"/>
            <a:r>
              <a:rPr lang="en-US"/>
              <a:t>Click to edit Master text styles</a:t>
            </a:r>
          </a:p>
          <a:p>
            <a:pPr lvl="1"/>
            <a:r>
              <a:rPr lang="en-US"/>
              <a:t>Second level</a:t>
            </a:r>
          </a:p>
        </p:txBody>
      </p:sp>
      <p:sp>
        <p:nvSpPr>
          <p:cNvPr id="22" name="Text Placeholder 15"/>
          <p:cNvSpPr>
            <a:spLocks noGrp="1"/>
          </p:cNvSpPr>
          <p:nvPr>
            <p:ph type="body" sz="quarter" idx="33"/>
          </p:nvPr>
        </p:nvSpPr>
        <p:spPr>
          <a:xfrm>
            <a:off x="1926336" y="3904488"/>
            <a:ext cx="3925824" cy="573747"/>
          </a:xfrm>
        </p:spPr>
        <p:txBody>
          <a:bodyPr lIns="54864" tIns="54864" rIns="54864" bIns="54864">
            <a:spAutoFit/>
          </a:bodyPr>
          <a:lstStyle>
            <a:lvl1pPr marL="0" indent="0">
              <a:lnSpc>
                <a:spcPct val="95000"/>
              </a:lnSpc>
              <a:spcBef>
                <a:spcPts val="0"/>
              </a:spcBef>
              <a:buNone/>
              <a:defRPr b="1" i="1"/>
            </a:lvl1pPr>
          </a:lstStyle>
          <a:p>
            <a:pPr lvl="0"/>
            <a:r>
              <a:rPr lang="en-US"/>
              <a:t>Click to edit Master text styles</a:t>
            </a:r>
          </a:p>
          <a:p>
            <a:pPr lvl="1"/>
            <a:r>
              <a:rPr lang="en-US"/>
              <a:t>Second level</a:t>
            </a:r>
          </a:p>
        </p:txBody>
      </p:sp>
      <p:sp>
        <p:nvSpPr>
          <p:cNvPr id="23" name="Text Placeholder 15"/>
          <p:cNvSpPr>
            <a:spLocks noGrp="1"/>
          </p:cNvSpPr>
          <p:nvPr>
            <p:ph type="body" sz="quarter" idx="34"/>
          </p:nvPr>
        </p:nvSpPr>
        <p:spPr>
          <a:xfrm>
            <a:off x="7717536" y="3904488"/>
            <a:ext cx="3925824" cy="573747"/>
          </a:xfrm>
        </p:spPr>
        <p:txBody>
          <a:bodyPr lIns="54864" tIns="54864" rIns="54864" bIns="54864">
            <a:spAutoFit/>
          </a:bodyPr>
          <a:lstStyle>
            <a:lvl1pPr marL="0" indent="0">
              <a:lnSpc>
                <a:spcPct val="95000"/>
              </a:lnSpc>
              <a:spcBef>
                <a:spcPts val="0"/>
              </a:spcBef>
              <a:buNone/>
              <a:defRPr b="1" i="1"/>
            </a:lvl1pPr>
          </a:lstStyle>
          <a:p>
            <a:pPr lvl="0"/>
            <a:r>
              <a:rPr lang="en-US"/>
              <a:t>Click to edit Master text styles</a:t>
            </a:r>
          </a:p>
          <a:p>
            <a:pPr lvl="1"/>
            <a:r>
              <a:rPr lang="en-US"/>
              <a:t>Second level</a:t>
            </a:r>
          </a:p>
        </p:txBody>
      </p:sp>
      <p:sp>
        <p:nvSpPr>
          <p:cNvPr id="3" name="Title 2">
            <a:extLst>
              <a:ext uri="{FF2B5EF4-FFF2-40B4-BE49-F238E27FC236}">
                <a16:creationId xmlns:a16="http://schemas.microsoft.com/office/drawing/2014/main" id="{D811A37C-D361-49B0-8B0D-FC8A086696A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90090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Resumes - 8">
    <p:spTree>
      <p:nvGrpSpPr>
        <p:cNvPr id="1" name=""/>
        <p:cNvGrpSpPr/>
        <p:nvPr/>
      </p:nvGrpSpPr>
      <p:grpSpPr>
        <a:xfrm>
          <a:off x="0" y="0"/>
          <a:ext cx="0" cy="0"/>
          <a:chOff x="0" y="0"/>
          <a:chExt cx="0" cy="0"/>
        </a:xfrm>
      </p:grpSpPr>
      <p:sp>
        <p:nvSpPr>
          <p:cNvPr id="9" name="Text Placeholder 15"/>
          <p:cNvSpPr>
            <a:spLocks noGrp="1"/>
          </p:cNvSpPr>
          <p:nvPr>
            <p:ph type="body" sz="quarter" idx="25"/>
          </p:nvPr>
        </p:nvSpPr>
        <p:spPr>
          <a:xfrm>
            <a:off x="1792224" y="1097281"/>
            <a:ext cx="3925824" cy="599138"/>
          </a:xfrm>
        </p:spPr>
        <p:txBody>
          <a:bodyPr lIns="54864" tIns="54864" rIns="54864" bIns="54864">
            <a:spAutoFit/>
          </a:bodyPr>
          <a:lstStyle>
            <a:lvl1pPr marL="0" indent="0">
              <a:lnSpc>
                <a:spcPct val="110000"/>
              </a:lnSpc>
              <a:spcBef>
                <a:spcPts val="132"/>
              </a:spcBef>
              <a:buNone/>
              <a:defRPr b="0"/>
            </a:lvl1pPr>
          </a:lstStyle>
          <a:p>
            <a:pPr lvl="0"/>
            <a:r>
              <a:rPr lang="en-US"/>
              <a:t>Click to edit Master text styles</a:t>
            </a:r>
          </a:p>
          <a:p>
            <a:pPr lvl="1"/>
            <a:r>
              <a:rPr lang="en-US"/>
              <a:t>Second level</a:t>
            </a:r>
          </a:p>
        </p:txBody>
      </p:sp>
      <p:sp>
        <p:nvSpPr>
          <p:cNvPr id="10" name="Text Placeholder 15"/>
          <p:cNvSpPr>
            <a:spLocks noGrp="1"/>
          </p:cNvSpPr>
          <p:nvPr>
            <p:ph type="body" sz="quarter" idx="26"/>
          </p:nvPr>
        </p:nvSpPr>
        <p:spPr>
          <a:xfrm>
            <a:off x="7559040" y="1097281"/>
            <a:ext cx="3925824" cy="599138"/>
          </a:xfrm>
        </p:spPr>
        <p:txBody>
          <a:bodyPr lIns="54864" tIns="54864" rIns="54864" bIns="54864">
            <a:spAutoFit/>
          </a:bodyPr>
          <a:lstStyle>
            <a:lvl1pPr marL="0" indent="0">
              <a:lnSpc>
                <a:spcPct val="110000"/>
              </a:lnSpc>
              <a:spcBef>
                <a:spcPts val="132"/>
              </a:spcBef>
              <a:buNone/>
              <a:defRPr b="0"/>
            </a:lvl1pPr>
          </a:lstStyle>
          <a:p>
            <a:pPr lvl="0"/>
            <a:r>
              <a:rPr lang="en-US"/>
              <a:t>Click to edit Master text styles</a:t>
            </a:r>
          </a:p>
          <a:p>
            <a:pPr lvl="1"/>
            <a:r>
              <a:rPr lang="en-US"/>
              <a:t>Second level</a:t>
            </a:r>
          </a:p>
        </p:txBody>
      </p:sp>
      <p:sp>
        <p:nvSpPr>
          <p:cNvPr id="22" name="Text Placeholder 15"/>
          <p:cNvSpPr>
            <a:spLocks noGrp="1"/>
          </p:cNvSpPr>
          <p:nvPr>
            <p:ph type="body" sz="quarter" idx="33"/>
          </p:nvPr>
        </p:nvSpPr>
        <p:spPr>
          <a:xfrm>
            <a:off x="1792224" y="2414017"/>
            <a:ext cx="3925824" cy="599138"/>
          </a:xfrm>
        </p:spPr>
        <p:txBody>
          <a:bodyPr lIns="54864" tIns="54864" rIns="54864" bIns="54864">
            <a:spAutoFit/>
          </a:bodyPr>
          <a:lstStyle>
            <a:lvl1pPr marL="0" indent="0">
              <a:lnSpc>
                <a:spcPct val="110000"/>
              </a:lnSpc>
              <a:spcBef>
                <a:spcPts val="132"/>
              </a:spcBef>
              <a:buNone/>
              <a:defRPr b="0"/>
            </a:lvl1pPr>
          </a:lstStyle>
          <a:p>
            <a:pPr lvl="0"/>
            <a:r>
              <a:rPr lang="en-US"/>
              <a:t>Click to edit Master text styles</a:t>
            </a:r>
          </a:p>
          <a:p>
            <a:pPr lvl="1"/>
            <a:r>
              <a:rPr lang="en-US"/>
              <a:t>Second level</a:t>
            </a:r>
          </a:p>
        </p:txBody>
      </p:sp>
      <p:sp>
        <p:nvSpPr>
          <p:cNvPr id="23" name="Text Placeholder 15"/>
          <p:cNvSpPr>
            <a:spLocks noGrp="1"/>
          </p:cNvSpPr>
          <p:nvPr>
            <p:ph type="body" sz="quarter" idx="34"/>
          </p:nvPr>
        </p:nvSpPr>
        <p:spPr>
          <a:xfrm>
            <a:off x="7571232" y="2414017"/>
            <a:ext cx="3925824" cy="599138"/>
          </a:xfrm>
        </p:spPr>
        <p:txBody>
          <a:bodyPr lIns="54864" tIns="54864" rIns="54864" bIns="54864">
            <a:spAutoFit/>
          </a:bodyPr>
          <a:lstStyle>
            <a:lvl1pPr marL="0" indent="0">
              <a:lnSpc>
                <a:spcPct val="110000"/>
              </a:lnSpc>
              <a:spcBef>
                <a:spcPts val="132"/>
              </a:spcBef>
              <a:buNone/>
              <a:defRPr b="0"/>
            </a:lvl1pPr>
          </a:lstStyle>
          <a:p>
            <a:pPr lvl="0"/>
            <a:r>
              <a:rPr lang="en-US"/>
              <a:t>Click to edit Master text styles</a:t>
            </a:r>
          </a:p>
          <a:p>
            <a:pPr lvl="1"/>
            <a:r>
              <a:rPr lang="en-US"/>
              <a:t>Second level</a:t>
            </a:r>
          </a:p>
        </p:txBody>
      </p:sp>
      <p:sp>
        <p:nvSpPr>
          <p:cNvPr id="26" name="Text Placeholder 15"/>
          <p:cNvSpPr>
            <a:spLocks noGrp="1"/>
          </p:cNvSpPr>
          <p:nvPr>
            <p:ph type="body" sz="quarter" idx="37"/>
          </p:nvPr>
        </p:nvSpPr>
        <p:spPr>
          <a:xfrm>
            <a:off x="1792224" y="3739896"/>
            <a:ext cx="3925824" cy="599138"/>
          </a:xfrm>
        </p:spPr>
        <p:txBody>
          <a:bodyPr lIns="54864" tIns="54864" rIns="54864" bIns="54864">
            <a:spAutoFit/>
          </a:bodyPr>
          <a:lstStyle>
            <a:lvl1pPr marL="0" indent="0">
              <a:lnSpc>
                <a:spcPct val="110000"/>
              </a:lnSpc>
              <a:spcBef>
                <a:spcPts val="132"/>
              </a:spcBef>
              <a:buNone/>
              <a:defRPr b="0"/>
            </a:lvl1pPr>
          </a:lstStyle>
          <a:p>
            <a:pPr lvl="0"/>
            <a:r>
              <a:rPr lang="en-US"/>
              <a:t>Click to edit Master text styles</a:t>
            </a:r>
          </a:p>
          <a:p>
            <a:pPr lvl="1"/>
            <a:r>
              <a:rPr lang="en-US"/>
              <a:t>Second level</a:t>
            </a:r>
          </a:p>
        </p:txBody>
      </p:sp>
      <p:sp>
        <p:nvSpPr>
          <p:cNvPr id="27" name="Text Placeholder 15"/>
          <p:cNvSpPr>
            <a:spLocks noGrp="1"/>
          </p:cNvSpPr>
          <p:nvPr>
            <p:ph type="body" sz="quarter" idx="38"/>
          </p:nvPr>
        </p:nvSpPr>
        <p:spPr>
          <a:xfrm>
            <a:off x="7717536" y="3739896"/>
            <a:ext cx="3925824" cy="599138"/>
          </a:xfrm>
        </p:spPr>
        <p:txBody>
          <a:bodyPr lIns="54864" tIns="54864" rIns="54864" bIns="54864">
            <a:spAutoFit/>
          </a:bodyPr>
          <a:lstStyle>
            <a:lvl1pPr marL="0" indent="0">
              <a:lnSpc>
                <a:spcPct val="110000"/>
              </a:lnSpc>
              <a:spcBef>
                <a:spcPts val="132"/>
              </a:spcBef>
              <a:buNone/>
              <a:defRPr b="0"/>
            </a:lvl1pPr>
          </a:lstStyle>
          <a:p>
            <a:pPr lvl="0"/>
            <a:r>
              <a:rPr lang="en-US"/>
              <a:t>Click to edit Master text styles</a:t>
            </a:r>
          </a:p>
          <a:p>
            <a:pPr lvl="1"/>
            <a:r>
              <a:rPr lang="en-US"/>
              <a:t>Second level</a:t>
            </a:r>
          </a:p>
        </p:txBody>
      </p:sp>
      <p:sp>
        <p:nvSpPr>
          <p:cNvPr id="30" name="Text Placeholder 15"/>
          <p:cNvSpPr>
            <a:spLocks noGrp="1"/>
          </p:cNvSpPr>
          <p:nvPr>
            <p:ph type="body" sz="quarter" idx="41"/>
          </p:nvPr>
        </p:nvSpPr>
        <p:spPr>
          <a:xfrm>
            <a:off x="1792224" y="5056633"/>
            <a:ext cx="3925824" cy="599138"/>
          </a:xfrm>
        </p:spPr>
        <p:txBody>
          <a:bodyPr lIns="54864" tIns="54864" rIns="54864" bIns="54864">
            <a:spAutoFit/>
          </a:bodyPr>
          <a:lstStyle>
            <a:lvl1pPr marL="0" indent="0">
              <a:lnSpc>
                <a:spcPct val="110000"/>
              </a:lnSpc>
              <a:spcBef>
                <a:spcPts val="132"/>
              </a:spcBef>
              <a:buNone/>
              <a:defRPr b="0"/>
            </a:lvl1pPr>
          </a:lstStyle>
          <a:p>
            <a:pPr lvl="0"/>
            <a:r>
              <a:rPr lang="en-US"/>
              <a:t>Click to edit Master text styles</a:t>
            </a:r>
          </a:p>
          <a:p>
            <a:pPr lvl="1"/>
            <a:r>
              <a:rPr lang="en-US"/>
              <a:t>Second level</a:t>
            </a:r>
          </a:p>
        </p:txBody>
      </p:sp>
      <p:sp>
        <p:nvSpPr>
          <p:cNvPr id="31" name="Text Placeholder 15"/>
          <p:cNvSpPr>
            <a:spLocks noGrp="1"/>
          </p:cNvSpPr>
          <p:nvPr>
            <p:ph type="body" sz="quarter" idx="42"/>
          </p:nvPr>
        </p:nvSpPr>
        <p:spPr>
          <a:xfrm>
            <a:off x="7571232" y="5056633"/>
            <a:ext cx="3925824" cy="599138"/>
          </a:xfrm>
        </p:spPr>
        <p:txBody>
          <a:bodyPr lIns="54864" tIns="54864" rIns="54864" bIns="54864">
            <a:spAutoFit/>
          </a:bodyPr>
          <a:lstStyle>
            <a:lvl1pPr marL="0" indent="0">
              <a:lnSpc>
                <a:spcPct val="110000"/>
              </a:lnSpc>
              <a:spcBef>
                <a:spcPts val="132"/>
              </a:spcBef>
              <a:buNone/>
              <a:defRPr b="0"/>
            </a:lvl1pPr>
          </a:lstStyle>
          <a:p>
            <a:pPr lvl="0"/>
            <a:r>
              <a:rPr lang="en-US"/>
              <a:t>Click to edit Master text styles</a:t>
            </a:r>
          </a:p>
          <a:p>
            <a:pPr lvl="1"/>
            <a:r>
              <a:rPr lang="en-US"/>
              <a:t>Second level</a:t>
            </a:r>
          </a:p>
        </p:txBody>
      </p:sp>
      <p:sp>
        <p:nvSpPr>
          <p:cNvPr id="3" name="Title 2">
            <a:extLst>
              <a:ext uri="{FF2B5EF4-FFF2-40B4-BE49-F238E27FC236}">
                <a16:creationId xmlns:a16="http://schemas.microsoft.com/office/drawing/2014/main" id="{34A42C1E-E84F-4B05-83D9-4A3499F8550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51450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alifications - 2x2">
    <p:spTree>
      <p:nvGrpSpPr>
        <p:cNvPr id="1" name=""/>
        <p:cNvGrpSpPr/>
        <p:nvPr/>
      </p:nvGrpSpPr>
      <p:grpSpPr>
        <a:xfrm>
          <a:off x="0" y="0"/>
          <a:ext cx="0" cy="0"/>
          <a:chOff x="0" y="0"/>
          <a:chExt cx="0" cy="0"/>
        </a:xfrm>
      </p:grpSpPr>
      <p:sp>
        <p:nvSpPr>
          <p:cNvPr id="8" name="Text Placeholder 15"/>
          <p:cNvSpPr>
            <a:spLocks noGrp="1"/>
          </p:cNvSpPr>
          <p:nvPr>
            <p:ph type="body" sz="quarter" idx="14"/>
          </p:nvPr>
        </p:nvSpPr>
        <p:spPr>
          <a:xfrm>
            <a:off x="524256" y="1399032"/>
            <a:ext cx="5352288" cy="2203704"/>
          </a:xfrm>
        </p:spPr>
        <p:txBody>
          <a:bodyPr/>
          <a:lstStyle>
            <a:lvl1pPr marL="0" indent="0">
              <a:lnSpc>
                <a:spcPct val="106000"/>
              </a:lnSpc>
              <a:spcBef>
                <a:spcPts val="1056"/>
              </a:spcBef>
              <a:buNone/>
              <a:defRPr b="0"/>
            </a:lvl1pPr>
          </a:lstStyle>
          <a:p>
            <a:pPr lvl="0"/>
            <a:r>
              <a:rPr lang="en-US"/>
              <a:t>Click to edit Master text styles</a:t>
            </a:r>
          </a:p>
          <a:p>
            <a:pPr lvl="1"/>
            <a:r>
              <a:rPr lang="en-US"/>
              <a:t>Second level</a:t>
            </a:r>
          </a:p>
        </p:txBody>
      </p:sp>
      <p:sp>
        <p:nvSpPr>
          <p:cNvPr id="9" name="Text Placeholder 15"/>
          <p:cNvSpPr>
            <a:spLocks noGrp="1"/>
          </p:cNvSpPr>
          <p:nvPr>
            <p:ph type="body" sz="quarter" idx="15"/>
          </p:nvPr>
        </p:nvSpPr>
        <p:spPr>
          <a:xfrm>
            <a:off x="6315456" y="1399032"/>
            <a:ext cx="5352288" cy="2203704"/>
          </a:xfrm>
        </p:spPr>
        <p:txBody>
          <a:bodyPr/>
          <a:lstStyle>
            <a:lvl1pPr marL="0" indent="0">
              <a:lnSpc>
                <a:spcPct val="106000"/>
              </a:lnSpc>
              <a:spcBef>
                <a:spcPts val="1056"/>
              </a:spcBef>
              <a:buNone/>
              <a:defRPr b="0"/>
            </a:lvl1pPr>
          </a:lstStyle>
          <a:p>
            <a:pPr lvl="0"/>
            <a:r>
              <a:rPr lang="en-US"/>
              <a:t>Click to edit Master text styles</a:t>
            </a:r>
          </a:p>
          <a:p>
            <a:pPr lvl="1"/>
            <a:r>
              <a:rPr lang="en-US"/>
              <a:t>Second level</a:t>
            </a:r>
          </a:p>
        </p:txBody>
      </p:sp>
      <p:sp>
        <p:nvSpPr>
          <p:cNvPr id="10" name="Text Placeholder 15"/>
          <p:cNvSpPr>
            <a:spLocks noGrp="1"/>
          </p:cNvSpPr>
          <p:nvPr>
            <p:ph type="body" sz="quarter" idx="16"/>
          </p:nvPr>
        </p:nvSpPr>
        <p:spPr>
          <a:xfrm>
            <a:off x="524256" y="4041648"/>
            <a:ext cx="5352288" cy="2203704"/>
          </a:xfrm>
        </p:spPr>
        <p:txBody>
          <a:bodyPr/>
          <a:lstStyle>
            <a:lvl1pPr marL="0" indent="0">
              <a:lnSpc>
                <a:spcPct val="106000"/>
              </a:lnSpc>
              <a:spcBef>
                <a:spcPts val="1056"/>
              </a:spcBef>
              <a:buNone/>
              <a:defRPr b="0"/>
            </a:lvl1pPr>
          </a:lstStyle>
          <a:p>
            <a:pPr lvl="0"/>
            <a:r>
              <a:rPr lang="en-US"/>
              <a:t>Click to edit Master text styles</a:t>
            </a:r>
          </a:p>
          <a:p>
            <a:pPr lvl="1"/>
            <a:r>
              <a:rPr lang="en-US"/>
              <a:t>Second level</a:t>
            </a:r>
          </a:p>
        </p:txBody>
      </p:sp>
      <p:sp>
        <p:nvSpPr>
          <p:cNvPr id="11" name="Text Placeholder 15"/>
          <p:cNvSpPr>
            <a:spLocks noGrp="1"/>
          </p:cNvSpPr>
          <p:nvPr>
            <p:ph type="body" sz="quarter" idx="17"/>
          </p:nvPr>
        </p:nvSpPr>
        <p:spPr>
          <a:xfrm>
            <a:off x="6315456" y="4041648"/>
            <a:ext cx="5352288" cy="2203704"/>
          </a:xfrm>
        </p:spPr>
        <p:txBody>
          <a:bodyPr/>
          <a:lstStyle>
            <a:lvl1pPr marL="0" indent="0">
              <a:lnSpc>
                <a:spcPct val="106000"/>
              </a:lnSpc>
              <a:spcBef>
                <a:spcPts val="1056"/>
              </a:spcBef>
              <a:buNone/>
              <a:defRPr b="0"/>
            </a:lvl1pPr>
          </a:lstStyle>
          <a:p>
            <a:pPr lvl="0"/>
            <a:r>
              <a:rPr lang="en-US"/>
              <a:t>Click to edit Master text styles</a:t>
            </a:r>
          </a:p>
          <a:p>
            <a:pPr lvl="1"/>
            <a:r>
              <a:rPr lang="en-US"/>
              <a:t>Second level</a:t>
            </a:r>
          </a:p>
        </p:txBody>
      </p:sp>
      <p:sp>
        <p:nvSpPr>
          <p:cNvPr id="3" name="Title 2">
            <a:extLst>
              <a:ext uri="{FF2B5EF4-FFF2-40B4-BE49-F238E27FC236}">
                <a16:creationId xmlns:a16="http://schemas.microsoft.com/office/drawing/2014/main" id="{8B1C4DAD-5B14-4A01-8C0A-FADE41FBF96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921357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110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Longer Introductory text">
    <p:spTree>
      <p:nvGrpSpPr>
        <p:cNvPr id="1" name=""/>
        <p:cNvGrpSpPr/>
        <p:nvPr/>
      </p:nvGrpSpPr>
      <p:grpSpPr>
        <a:xfrm>
          <a:off x="0" y="0"/>
          <a:ext cx="0" cy="0"/>
          <a:chOff x="0" y="0"/>
          <a:chExt cx="0" cy="0"/>
        </a:xfrm>
      </p:grpSpPr>
      <p:sp>
        <p:nvSpPr>
          <p:cNvPr id="4" name="Rectangle 6"/>
          <p:cNvSpPr>
            <a:spLocks noChangeArrowheads="1"/>
          </p:cNvSpPr>
          <p:nvPr/>
        </p:nvSpPr>
        <p:spPr bwMode="gray">
          <a:xfrm>
            <a:off x="522818" y="1154113"/>
            <a:ext cx="5353049" cy="5135562"/>
          </a:xfrm>
          <a:prstGeom prst="rect">
            <a:avLst/>
          </a:prstGeom>
          <a:noFill/>
          <a:ln w="9525" algn="ctr">
            <a:noFill/>
            <a:miter lim="800000"/>
            <a:headEnd/>
            <a:tailEnd/>
          </a:ln>
          <a:effectLst/>
        </p:spPr>
        <p:txBody>
          <a:bodyPr lIns="0" tIns="0" rIns="0" bIns="0"/>
          <a:lstStyle/>
          <a:p>
            <a:pPr fontAlgn="base">
              <a:lnSpc>
                <a:spcPct val="106000"/>
              </a:lnSpc>
              <a:spcBef>
                <a:spcPct val="80000"/>
              </a:spcBef>
              <a:spcAft>
                <a:spcPct val="0"/>
              </a:spcAft>
              <a:buClr>
                <a:srgbClr val="000000"/>
              </a:buClr>
              <a:buSzPct val="80000"/>
              <a:buFont typeface="Wingdings" pitchFamily="2" charset="2"/>
              <a:buNone/>
              <a:defRPr/>
            </a:pPr>
            <a:endParaRPr lang="en-US" sz="1000" dirty="0">
              <a:solidFill>
                <a:srgbClr val="000000"/>
              </a:solidFill>
              <a:cs typeface="Arial" pitchFamily="34" charset="0"/>
            </a:endParaRPr>
          </a:p>
        </p:txBody>
      </p:sp>
      <p:sp>
        <p:nvSpPr>
          <p:cNvPr id="14" name="Text Placeholder 13"/>
          <p:cNvSpPr>
            <a:spLocks noGrp="1"/>
          </p:cNvSpPr>
          <p:nvPr>
            <p:ph type="body" sz="quarter" idx="10"/>
          </p:nvPr>
        </p:nvSpPr>
        <p:spPr>
          <a:xfrm>
            <a:off x="524256" y="1152144"/>
            <a:ext cx="5352288" cy="5138928"/>
          </a:xfrm>
        </p:spPr>
        <p:txBody>
          <a:bodyPr/>
          <a:lstStyle/>
          <a:p>
            <a:pPr lvl="0"/>
            <a:r>
              <a:rPr lang="en-US"/>
              <a:t>Click to edit Master text styles</a:t>
            </a:r>
          </a:p>
        </p:txBody>
      </p:sp>
      <p:sp>
        <p:nvSpPr>
          <p:cNvPr id="16" name="Text Placeholder 15"/>
          <p:cNvSpPr>
            <a:spLocks noGrp="1"/>
          </p:cNvSpPr>
          <p:nvPr>
            <p:ph type="body" sz="quarter" idx="11"/>
          </p:nvPr>
        </p:nvSpPr>
        <p:spPr>
          <a:xfrm>
            <a:off x="6315456" y="1152144"/>
            <a:ext cx="5352288" cy="5138928"/>
          </a:xfrm>
        </p:spPr>
        <p:txBody>
          <a:bodyPr/>
          <a:lstStyle/>
          <a:p>
            <a:pPr lvl="0"/>
            <a:r>
              <a:rPr lang="en-US"/>
              <a:t>Click to edit Master text styles</a:t>
            </a:r>
          </a:p>
        </p:txBody>
      </p:sp>
    </p:spTree>
    <p:extLst>
      <p:ext uri="{BB962C8B-B14F-4D97-AF65-F5344CB8AC3E}">
        <p14:creationId xmlns:p14="http://schemas.microsoft.com/office/powerpoint/2010/main" val="2653425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Text Placeholder 97"/>
          <p:cNvSpPr txBox="1">
            <a:spLocks/>
          </p:cNvSpPr>
          <p:nvPr/>
        </p:nvSpPr>
        <p:spPr>
          <a:xfrm>
            <a:off x="1056218" y="1177925"/>
            <a:ext cx="5340349" cy="1023938"/>
          </a:xfrm>
          <a:prstGeom prst="rect">
            <a:avLst/>
          </a:prstGeom>
        </p:spPr>
        <p:txBody>
          <a:bodyPr/>
          <a:lstStyle/>
          <a:p>
            <a:pPr marL="169863" lvl="1" indent="-168275" fontAlgn="base">
              <a:lnSpc>
                <a:spcPct val="106000"/>
              </a:lnSpc>
              <a:spcBef>
                <a:spcPct val="80000"/>
              </a:spcBef>
              <a:spcAft>
                <a:spcPct val="0"/>
              </a:spcAft>
              <a:buClr>
                <a:srgbClr val="000000"/>
              </a:buClr>
              <a:buFont typeface="Wingdings 2" pitchFamily="18" charset="2"/>
              <a:buChar char="¡"/>
              <a:defRPr/>
            </a:pPr>
            <a:r>
              <a:rPr lang="en-US" sz="1100" dirty="0">
                <a:solidFill>
                  <a:srgbClr val="000000"/>
                </a:solidFill>
                <a:cs typeface="Arial" charset="0"/>
              </a:rPr>
              <a:t>Bullet</a:t>
            </a:r>
            <a:endParaRPr lang="en-US" sz="1100" dirty="0">
              <a:solidFill>
                <a:srgbClr val="000000"/>
              </a:solidFill>
              <a:cs typeface="Arial" pitchFamily="34" charset="0"/>
            </a:endParaRPr>
          </a:p>
        </p:txBody>
      </p:sp>
    </p:spTree>
    <p:extLst>
      <p:ext uri="{BB962C8B-B14F-4D97-AF65-F5344CB8AC3E}">
        <p14:creationId xmlns:p14="http://schemas.microsoft.com/office/powerpoint/2010/main" val="21605607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Major Points">
    <p:spTree>
      <p:nvGrpSpPr>
        <p:cNvPr id="1" name=""/>
        <p:cNvGrpSpPr/>
        <p:nvPr/>
      </p:nvGrpSpPr>
      <p:grpSpPr>
        <a:xfrm>
          <a:off x="0" y="0"/>
          <a:ext cx="0" cy="0"/>
          <a:chOff x="0" y="0"/>
          <a:chExt cx="0" cy="0"/>
        </a:xfrm>
      </p:grpSpPr>
      <p:sp>
        <p:nvSpPr>
          <p:cNvPr id="15" name="Text Placeholder 14"/>
          <p:cNvSpPr>
            <a:spLocks noGrp="1"/>
          </p:cNvSpPr>
          <p:nvPr>
            <p:ph type="body" sz="quarter" idx="19"/>
          </p:nvPr>
        </p:nvSpPr>
        <p:spPr>
          <a:xfrm>
            <a:off x="2755392" y="1152144"/>
            <a:ext cx="4230624" cy="1088136"/>
          </a:xfrm>
        </p:spPr>
        <p:txBody>
          <a:bodyPr/>
          <a:lstStyle>
            <a:lvl1pPr>
              <a:buNone/>
              <a:defRPr/>
            </a:lvl1pPr>
          </a:lstStyle>
          <a:p>
            <a:pPr lvl="0"/>
            <a:r>
              <a:rPr lang="en-US"/>
              <a:t>Click to edit Master text styles</a:t>
            </a:r>
          </a:p>
        </p:txBody>
      </p:sp>
      <p:sp>
        <p:nvSpPr>
          <p:cNvPr id="16" name="Text Placeholder 14"/>
          <p:cNvSpPr>
            <a:spLocks noGrp="1"/>
          </p:cNvSpPr>
          <p:nvPr>
            <p:ph type="body" sz="quarter" idx="20"/>
          </p:nvPr>
        </p:nvSpPr>
        <p:spPr>
          <a:xfrm>
            <a:off x="2755392" y="2505456"/>
            <a:ext cx="4230624" cy="1088136"/>
          </a:xfrm>
        </p:spPr>
        <p:txBody>
          <a:bodyPr/>
          <a:lstStyle>
            <a:lvl1pPr>
              <a:buNone/>
              <a:defRPr/>
            </a:lvl1pPr>
          </a:lstStyle>
          <a:p>
            <a:pPr lvl="0"/>
            <a:r>
              <a:rPr lang="en-US"/>
              <a:t>Click to edit Master text styles</a:t>
            </a:r>
          </a:p>
        </p:txBody>
      </p:sp>
      <p:sp>
        <p:nvSpPr>
          <p:cNvPr id="17" name="Text Placeholder 14"/>
          <p:cNvSpPr>
            <a:spLocks noGrp="1"/>
          </p:cNvSpPr>
          <p:nvPr>
            <p:ph type="body" sz="quarter" idx="21"/>
          </p:nvPr>
        </p:nvSpPr>
        <p:spPr>
          <a:xfrm>
            <a:off x="2755392" y="3858768"/>
            <a:ext cx="4230624" cy="1088136"/>
          </a:xfrm>
        </p:spPr>
        <p:txBody>
          <a:bodyPr/>
          <a:lstStyle>
            <a:lvl1pPr>
              <a:buNone/>
              <a:defRPr/>
            </a:lvl1pPr>
          </a:lstStyle>
          <a:p>
            <a:pPr lvl="0"/>
            <a:r>
              <a:rPr lang="en-US"/>
              <a:t>Click to edit Master text styles</a:t>
            </a:r>
          </a:p>
        </p:txBody>
      </p:sp>
      <p:sp>
        <p:nvSpPr>
          <p:cNvPr id="18" name="Text Placeholder 14"/>
          <p:cNvSpPr>
            <a:spLocks noGrp="1"/>
          </p:cNvSpPr>
          <p:nvPr>
            <p:ph type="body" sz="quarter" idx="22"/>
          </p:nvPr>
        </p:nvSpPr>
        <p:spPr>
          <a:xfrm>
            <a:off x="2755392" y="5202936"/>
            <a:ext cx="4230624" cy="1088136"/>
          </a:xfrm>
        </p:spPr>
        <p:txBody>
          <a:bodyPr/>
          <a:lstStyle>
            <a:lvl1pPr>
              <a:buNone/>
              <a:defRPr/>
            </a:lvl1pPr>
          </a:lstStyle>
          <a:p>
            <a:pPr lvl="0"/>
            <a:r>
              <a:rPr lang="en-US"/>
              <a:t>Click to edit Master text styles</a:t>
            </a:r>
          </a:p>
        </p:txBody>
      </p:sp>
      <p:sp>
        <p:nvSpPr>
          <p:cNvPr id="21" name="Text Placeholder 14"/>
          <p:cNvSpPr>
            <a:spLocks noGrp="1"/>
          </p:cNvSpPr>
          <p:nvPr>
            <p:ph type="body" sz="quarter" idx="23"/>
          </p:nvPr>
        </p:nvSpPr>
        <p:spPr>
          <a:xfrm>
            <a:off x="7437120" y="1152144"/>
            <a:ext cx="4230624" cy="1088136"/>
          </a:xfrm>
        </p:spPr>
        <p:txBody>
          <a:bodyPr/>
          <a:lstStyle>
            <a:lvl1pPr>
              <a:buNone/>
              <a:defRPr/>
            </a:lvl1pPr>
          </a:lstStyle>
          <a:p>
            <a:pPr lvl="0"/>
            <a:r>
              <a:rPr lang="en-US"/>
              <a:t>Click to edit Master text styles</a:t>
            </a:r>
          </a:p>
        </p:txBody>
      </p:sp>
      <p:sp>
        <p:nvSpPr>
          <p:cNvPr id="22" name="Text Placeholder 14"/>
          <p:cNvSpPr>
            <a:spLocks noGrp="1"/>
          </p:cNvSpPr>
          <p:nvPr>
            <p:ph type="body" sz="quarter" idx="24"/>
          </p:nvPr>
        </p:nvSpPr>
        <p:spPr>
          <a:xfrm>
            <a:off x="7437120" y="2505456"/>
            <a:ext cx="4230624" cy="1088136"/>
          </a:xfrm>
        </p:spPr>
        <p:txBody>
          <a:bodyPr/>
          <a:lstStyle>
            <a:lvl1pPr>
              <a:buNone/>
              <a:defRPr/>
            </a:lvl1pPr>
          </a:lstStyle>
          <a:p>
            <a:pPr lvl="0"/>
            <a:r>
              <a:rPr lang="en-US"/>
              <a:t>Click to edit Master text styles</a:t>
            </a:r>
          </a:p>
        </p:txBody>
      </p:sp>
      <p:sp>
        <p:nvSpPr>
          <p:cNvPr id="23" name="Text Placeholder 14"/>
          <p:cNvSpPr>
            <a:spLocks noGrp="1"/>
          </p:cNvSpPr>
          <p:nvPr>
            <p:ph type="body" sz="quarter" idx="25"/>
          </p:nvPr>
        </p:nvSpPr>
        <p:spPr>
          <a:xfrm>
            <a:off x="7437120" y="3858768"/>
            <a:ext cx="4230624" cy="1088136"/>
          </a:xfrm>
        </p:spPr>
        <p:txBody>
          <a:bodyPr/>
          <a:lstStyle>
            <a:lvl1pPr>
              <a:buNone/>
              <a:defRPr/>
            </a:lvl1pPr>
          </a:lstStyle>
          <a:p>
            <a:pPr lvl="0"/>
            <a:r>
              <a:rPr lang="en-US"/>
              <a:t>Click to edit Master text styles</a:t>
            </a:r>
          </a:p>
        </p:txBody>
      </p:sp>
      <p:sp>
        <p:nvSpPr>
          <p:cNvPr id="24" name="Text Placeholder 14"/>
          <p:cNvSpPr>
            <a:spLocks noGrp="1"/>
          </p:cNvSpPr>
          <p:nvPr>
            <p:ph type="body" sz="quarter" idx="26"/>
          </p:nvPr>
        </p:nvSpPr>
        <p:spPr>
          <a:xfrm>
            <a:off x="7437120" y="5202936"/>
            <a:ext cx="4230624" cy="1088136"/>
          </a:xfrm>
        </p:spPr>
        <p:txBody>
          <a:bodyPr/>
          <a:lstStyle>
            <a:lvl1pPr>
              <a:buNone/>
              <a:defRPr/>
            </a:lvl1pPr>
          </a:lstStyle>
          <a:p>
            <a:pPr lvl="0"/>
            <a:r>
              <a:rPr lang="en-US"/>
              <a:t>Click to edit Master text styles</a:t>
            </a:r>
          </a:p>
        </p:txBody>
      </p:sp>
      <p:sp>
        <p:nvSpPr>
          <p:cNvPr id="3" name="Title 2">
            <a:extLst>
              <a:ext uri="{FF2B5EF4-FFF2-40B4-BE49-F238E27FC236}">
                <a16:creationId xmlns:a16="http://schemas.microsoft.com/office/drawing/2014/main" id="{8E870512-85AE-4678-A7D0-F53200A5DA5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105558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Major Points_6">
    <p:spTree>
      <p:nvGrpSpPr>
        <p:cNvPr id="1" name=""/>
        <p:cNvGrpSpPr/>
        <p:nvPr/>
      </p:nvGrpSpPr>
      <p:grpSpPr>
        <a:xfrm>
          <a:off x="0" y="0"/>
          <a:ext cx="0" cy="0"/>
          <a:chOff x="0" y="0"/>
          <a:chExt cx="0" cy="0"/>
        </a:xfrm>
      </p:grpSpPr>
      <p:sp>
        <p:nvSpPr>
          <p:cNvPr id="15" name="Text Placeholder 14"/>
          <p:cNvSpPr>
            <a:spLocks noGrp="1"/>
          </p:cNvSpPr>
          <p:nvPr>
            <p:ph type="body" sz="quarter" idx="19"/>
          </p:nvPr>
        </p:nvSpPr>
        <p:spPr>
          <a:xfrm>
            <a:off x="2755392" y="1152144"/>
            <a:ext cx="4230624" cy="1088136"/>
          </a:xfrm>
        </p:spPr>
        <p:txBody>
          <a:bodyPr/>
          <a:lstStyle>
            <a:lvl1pPr>
              <a:buNone/>
              <a:defRPr/>
            </a:lvl1pPr>
          </a:lstStyle>
          <a:p>
            <a:pPr lvl="0"/>
            <a:r>
              <a:rPr lang="en-US"/>
              <a:t>Click to edit Master text styles</a:t>
            </a:r>
          </a:p>
        </p:txBody>
      </p:sp>
      <p:sp>
        <p:nvSpPr>
          <p:cNvPr id="16" name="Text Placeholder 14"/>
          <p:cNvSpPr>
            <a:spLocks noGrp="1"/>
          </p:cNvSpPr>
          <p:nvPr>
            <p:ph type="body" sz="quarter" idx="20"/>
          </p:nvPr>
        </p:nvSpPr>
        <p:spPr>
          <a:xfrm>
            <a:off x="2755392" y="2505456"/>
            <a:ext cx="4230624" cy="1088136"/>
          </a:xfrm>
        </p:spPr>
        <p:txBody>
          <a:bodyPr/>
          <a:lstStyle>
            <a:lvl1pPr>
              <a:buNone/>
              <a:defRPr/>
            </a:lvl1pPr>
          </a:lstStyle>
          <a:p>
            <a:pPr lvl="0"/>
            <a:r>
              <a:rPr lang="en-US"/>
              <a:t>Click to edit Master text styles</a:t>
            </a:r>
          </a:p>
        </p:txBody>
      </p:sp>
      <p:sp>
        <p:nvSpPr>
          <p:cNvPr id="17" name="Text Placeholder 14"/>
          <p:cNvSpPr>
            <a:spLocks noGrp="1"/>
          </p:cNvSpPr>
          <p:nvPr>
            <p:ph type="body" sz="quarter" idx="21"/>
          </p:nvPr>
        </p:nvSpPr>
        <p:spPr>
          <a:xfrm>
            <a:off x="2755392" y="3858768"/>
            <a:ext cx="4230624" cy="1088136"/>
          </a:xfrm>
        </p:spPr>
        <p:txBody>
          <a:bodyPr/>
          <a:lstStyle>
            <a:lvl1pPr>
              <a:buNone/>
              <a:defRPr/>
            </a:lvl1pPr>
          </a:lstStyle>
          <a:p>
            <a:pPr lvl="0"/>
            <a:r>
              <a:rPr lang="en-US"/>
              <a:t>Click to edit Master text styles</a:t>
            </a:r>
          </a:p>
        </p:txBody>
      </p:sp>
      <p:sp>
        <p:nvSpPr>
          <p:cNvPr id="21" name="Text Placeholder 14"/>
          <p:cNvSpPr>
            <a:spLocks noGrp="1"/>
          </p:cNvSpPr>
          <p:nvPr>
            <p:ph type="body" sz="quarter" idx="23"/>
          </p:nvPr>
        </p:nvSpPr>
        <p:spPr>
          <a:xfrm>
            <a:off x="7437120" y="1152144"/>
            <a:ext cx="4230624" cy="1088136"/>
          </a:xfrm>
        </p:spPr>
        <p:txBody>
          <a:bodyPr/>
          <a:lstStyle>
            <a:lvl1pPr>
              <a:buNone/>
              <a:defRPr/>
            </a:lvl1pPr>
          </a:lstStyle>
          <a:p>
            <a:pPr lvl="0"/>
            <a:r>
              <a:rPr lang="en-US"/>
              <a:t>Click to edit Master text styles</a:t>
            </a:r>
          </a:p>
        </p:txBody>
      </p:sp>
      <p:sp>
        <p:nvSpPr>
          <p:cNvPr id="22" name="Text Placeholder 14"/>
          <p:cNvSpPr>
            <a:spLocks noGrp="1"/>
          </p:cNvSpPr>
          <p:nvPr>
            <p:ph type="body" sz="quarter" idx="24"/>
          </p:nvPr>
        </p:nvSpPr>
        <p:spPr>
          <a:xfrm>
            <a:off x="7437120" y="2505456"/>
            <a:ext cx="4230624" cy="1088136"/>
          </a:xfrm>
        </p:spPr>
        <p:txBody>
          <a:bodyPr/>
          <a:lstStyle>
            <a:lvl1pPr>
              <a:buNone/>
              <a:defRPr/>
            </a:lvl1pPr>
          </a:lstStyle>
          <a:p>
            <a:pPr lvl="0"/>
            <a:r>
              <a:rPr lang="en-US"/>
              <a:t>Click to edit Master text styles</a:t>
            </a:r>
          </a:p>
        </p:txBody>
      </p:sp>
      <p:sp>
        <p:nvSpPr>
          <p:cNvPr id="23" name="Text Placeholder 14"/>
          <p:cNvSpPr>
            <a:spLocks noGrp="1"/>
          </p:cNvSpPr>
          <p:nvPr>
            <p:ph type="body" sz="quarter" idx="25"/>
          </p:nvPr>
        </p:nvSpPr>
        <p:spPr>
          <a:xfrm>
            <a:off x="7437120" y="3858768"/>
            <a:ext cx="4230624" cy="1088136"/>
          </a:xfrm>
        </p:spPr>
        <p:txBody>
          <a:bodyPr/>
          <a:lstStyle>
            <a:lvl1pPr>
              <a:buNone/>
              <a:defRPr/>
            </a:lvl1pPr>
          </a:lstStyle>
          <a:p>
            <a:pPr lvl="0"/>
            <a:r>
              <a:rPr lang="en-US"/>
              <a:t>Click to edit Master text styles</a:t>
            </a:r>
          </a:p>
        </p:txBody>
      </p:sp>
      <p:sp>
        <p:nvSpPr>
          <p:cNvPr id="3" name="Title 2">
            <a:extLst>
              <a:ext uri="{FF2B5EF4-FFF2-40B4-BE49-F238E27FC236}">
                <a16:creationId xmlns:a16="http://schemas.microsoft.com/office/drawing/2014/main" id="{0609572C-BBD2-4E45-9AAF-C46C0FE9CC5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17396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_Major Points_4">
    <p:spTree>
      <p:nvGrpSpPr>
        <p:cNvPr id="1" name=""/>
        <p:cNvGrpSpPr/>
        <p:nvPr/>
      </p:nvGrpSpPr>
      <p:grpSpPr>
        <a:xfrm>
          <a:off x="0" y="0"/>
          <a:ext cx="0" cy="0"/>
          <a:chOff x="0" y="0"/>
          <a:chExt cx="0" cy="0"/>
        </a:xfrm>
      </p:grpSpPr>
      <p:sp>
        <p:nvSpPr>
          <p:cNvPr id="15" name="Text Placeholder 14"/>
          <p:cNvSpPr>
            <a:spLocks noGrp="1"/>
          </p:cNvSpPr>
          <p:nvPr>
            <p:ph type="body" sz="quarter" idx="19"/>
          </p:nvPr>
        </p:nvSpPr>
        <p:spPr>
          <a:xfrm>
            <a:off x="2755392" y="1152144"/>
            <a:ext cx="4230624" cy="1088136"/>
          </a:xfrm>
        </p:spPr>
        <p:txBody>
          <a:bodyPr/>
          <a:lstStyle>
            <a:lvl1pPr>
              <a:buNone/>
              <a:defRPr/>
            </a:lvl1pPr>
          </a:lstStyle>
          <a:p>
            <a:pPr lvl="0"/>
            <a:r>
              <a:rPr lang="en-US"/>
              <a:t>Click to edit Master text styles</a:t>
            </a:r>
          </a:p>
        </p:txBody>
      </p:sp>
      <p:sp>
        <p:nvSpPr>
          <p:cNvPr id="16" name="Text Placeholder 14"/>
          <p:cNvSpPr>
            <a:spLocks noGrp="1"/>
          </p:cNvSpPr>
          <p:nvPr>
            <p:ph type="body" sz="quarter" idx="20"/>
          </p:nvPr>
        </p:nvSpPr>
        <p:spPr>
          <a:xfrm>
            <a:off x="2755392" y="2505456"/>
            <a:ext cx="4230624" cy="1088136"/>
          </a:xfrm>
        </p:spPr>
        <p:txBody>
          <a:bodyPr/>
          <a:lstStyle>
            <a:lvl1pPr>
              <a:buNone/>
              <a:defRPr/>
            </a:lvl1pPr>
          </a:lstStyle>
          <a:p>
            <a:pPr lvl="0"/>
            <a:r>
              <a:rPr lang="en-US"/>
              <a:t>Click to edit Master text styles</a:t>
            </a:r>
          </a:p>
        </p:txBody>
      </p:sp>
      <p:sp>
        <p:nvSpPr>
          <p:cNvPr id="21" name="Text Placeholder 14"/>
          <p:cNvSpPr>
            <a:spLocks noGrp="1"/>
          </p:cNvSpPr>
          <p:nvPr>
            <p:ph type="body" sz="quarter" idx="23"/>
          </p:nvPr>
        </p:nvSpPr>
        <p:spPr>
          <a:xfrm>
            <a:off x="7437120" y="1152144"/>
            <a:ext cx="4230624" cy="1088136"/>
          </a:xfrm>
        </p:spPr>
        <p:txBody>
          <a:bodyPr/>
          <a:lstStyle>
            <a:lvl1pPr>
              <a:buNone/>
              <a:defRPr/>
            </a:lvl1pPr>
          </a:lstStyle>
          <a:p>
            <a:pPr lvl="0"/>
            <a:r>
              <a:rPr lang="en-US"/>
              <a:t>Click to edit Master text styles</a:t>
            </a:r>
          </a:p>
        </p:txBody>
      </p:sp>
      <p:sp>
        <p:nvSpPr>
          <p:cNvPr id="22" name="Text Placeholder 14"/>
          <p:cNvSpPr>
            <a:spLocks noGrp="1"/>
          </p:cNvSpPr>
          <p:nvPr>
            <p:ph type="body" sz="quarter" idx="24"/>
          </p:nvPr>
        </p:nvSpPr>
        <p:spPr>
          <a:xfrm>
            <a:off x="7437120" y="2505456"/>
            <a:ext cx="4230624" cy="1088136"/>
          </a:xfrm>
        </p:spPr>
        <p:txBody>
          <a:bodyPr/>
          <a:lstStyle>
            <a:lvl1pPr>
              <a:buNone/>
              <a:defRPr/>
            </a:lvl1pPr>
          </a:lstStyle>
          <a:p>
            <a:pPr lvl="0"/>
            <a:r>
              <a:rPr lang="en-US"/>
              <a:t>Click to edit Master text styles</a:t>
            </a:r>
          </a:p>
        </p:txBody>
      </p:sp>
      <p:sp>
        <p:nvSpPr>
          <p:cNvPr id="3" name="Title 2">
            <a:extLst>
              <a:ext uri="{FF2B5EF4-FFF2-40B4-BE49-F238E27FC236}">
                <a16:creationId xmlns:a16="http://schemas.microsoft.com/office/drawing/2014/main" id="{9AE1CDB8-80EC-4953-8D70-158E2E90A8A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040646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_Major Points_2">
    <p:spTree>
      <p:nvGrpSpPr>
        <p:cNvPr id="1" name=""/>
        <p:cNvGrpSpPr/>
        <p:nvPr/>
      </p:nvGrpSpPr>
      <p:grpSpPr>
        <a:xfrm>
          <a:off x="0" y="0"/>
          <a:ext cx="0" cy="0"/>
          <a:chOff x="0" y="0"/>
          <a:chExt cx="0" cy="0"/>
        </a:xfrm>
      </p:grpSpPr>
      <p:sp>
        <p:nvSpPr>
          <p:cNvPr id="15" name="Text Placeholder 14"/>
          <p:cNvSpPr>
            <a:spLocks noGrp="1"/>
          </p:cNvSpPr>
          <p:nvPr>
            <p:ph type="body" sz="quarter" idx="19"/>
          </p:nvPr>
        </p:nvSpPr>
        <p:spPr>
          <a:xfrm>
            <a:off x="2755392" y="1152144"/>
            <a:ext cx="4230624" cy="1088136"/>
          </a:xfrm>
        </p:spPr>
        <p:txBody>
          <a:bodyPr/>
          <a:lstStyle>
            <a:lvl1pPr>
              <a:buNone/>
              <a:defRPr/>
            </a:lvl1pPr>
          </a:lstStyle>
          <a:p>
            <a:pPr lvl="0"/>
            <a:r>
              <a:rPr lang="en-US"/>
              <a:t>Click to edit Master text styles</a:t>
            </a:r>
          </a:p>
        </p:txBody>
      </p:sp>
      <p:sp>
        <p:nvSpPr>
          <p:cNvPr id="21" name="Text Placeholder 14"/>
          <p:cNvSpPr>
            <a:spLocks noGrp="1"/>
          </p:cNvSpPr>
          <p:nvPr>
            <p:ph type="body" sz="quarter" idx="23"/>
          </p:nvPr>
        </p:nvSpPr>
        <p:spPr>
          <a:xfrm>
            <a:off x="7437120" y="1152144"/>
            <a:ext cx="4230624" cy="1088136"/>
          </a:xfrm>
        </p:spPr>
        <p:txBody>
          <a:bodyPr/>
          <a:lstStyle>
            <a:lvl1pPr>
              <a:buNone/>
              <a:defRPr/>
            </a:lvl1pPr>
          </a:lstStyle>
          <a:p>
            <a:pPr lvl="0"/>
            <a:r>
              <a:rPr lang="en-US"/>
              <a:t>Click to edit Master text styles</a:t>
            </a:r>
          </a:p>
        </p:txBody>
      </p:sp>
      <p:sp>
        <p:nvSpPr>
          <p:cNvPr id="3" name="Title 2">
            <a:extLst>
              <a:ext uri="{FF2B5EF4-FFF2-40B4-BE49-F238E27FC236}">
                <a16:creationId xmlns:a16="http://schemas.microsoft.com/office/drawing/2014/main" id="{A85AA90F-6238-4331-8B34-F94DBC47E7A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034083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7_Major Points-4">
    <p:spTree>
      <p:nvGrpSpPr>
        <p:cNvPr id="1" name=""/>
        <p:cNvGrpSpPr/>
        <p:nvPr/>
      </p:nvGrpSpPr>
      <p:grpSpPr>
        <a:xfrm>
          <a:off x="0" y="0"/>
          <a:ext cx="0" cy="0"/>
          <a:chOff x="0" y="0"/>
          <a:chExt cx="0" cy="0"/>
        </a:xfrm>
      </p:grpSpPr>
      <p:sp>
        <p:nvSpPr>
          <p:cNvPr id="15" name="Text Placeholder 14"/>
          <p:cNvSpPr>
            <a:spLocks noGrp="1"/>
          </p:cNvSpPr>
          <p:nvPr>
            <p:ph type="body" sz="quarter" idx="19"/>
          </p:nvPr>
        </p:nvSpPr>
        <p:spPr>
          <a:xfrm>
            <a:off x="2727037" y="1144470"/>
            <a:ext cx="8912352" cy="1088136"/>
          </a:xfrm>
        </p:spPr>
        <p:txBody>
          <a:bodyPr/>
          <a:lstStyle>
            <a:lvl1pPr>
              <a:buNone/>
              <a:defRPr/>
            </a:lvl1pPr>
          </a:lstStyle>
          <a:p>
            <a:pPr lvl="0"/>
            <a:r>
              <a:rPr lang="en-US"/>
              <a:t>Click to edit Master text styles</a:t>
            </a:r>
          </a:p>
        </p:txBody>
      </p:sp>
      <p:sp>
        <p:nvSpPr>
          <p:cNvPr id="16" name="Text Placeholder 14"/>
          <p:cNvSpPr>
            <a:spLocks noGrp="1"/>
          </p:cNvSpPr>
          <p:nvPr>
            <p:ph type="body" sz="quarter" idx="20"/>
          </p:nvPr>
        </p:nvSpPr>
        <p:spPr>
          <a:xfrm>
            <a:off x="2727037" y="2479494"/>
            <a:ext cx="8912352" cy="1088136"/>
          </a:xfrm>
        </p:spPr>
        <p:txBody>
          <a:bodyPr/>
          <a:lstStyle>
            <a:lvl1pPr>
              <a:buNone/>
              <a:defRPr/>
            </a:lvl1pPr>
          </a:lstStyle>
          <a:p>
            <a:pPr lvl="0"/>
            <a:r>
              <a:rPr lang="en-US"/>
              <a:t>Click to edit Master text styles</a:t>
            </a:r>
          </a:p>
        </p:txBody>
      </p:sp>
      <p:sp>
        <p:nvSpPr>
          <p:cNvPr id="3" name="Title 2">
            <a:extLst>
              <a:ext uri="{FF2B5EF4-FFF2-40B4-BE49-F238E27FC236}">
                <a16:creationId xmlns:a16="http://schemas.microsoft.com/office/drawing/2014/main" id="{13FD34FE-42E9-4713-A057-DF31177DFCB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468547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6_Major Points-4">
    <p:spTree>
      <p:nvGrpSpPr>
        <p:cNvPr id="1" name=""/>
        <p:cNvGrpSpPr/>
        <p:nvPr/>
      </p:nvGrpSpPr>
      <p:grpSpPr>
        <a:xfrm>
          <a:off x="0" y="0"/>
          <a:ext cx="0" cy="0"/>
          <a:chOff x="0" y="0"/>
          <a:chExt cx="0" cy="0"/>
        </a:xfrm>
      </p:grpSpPr>
      <p:sp>
        <p:nvSpPr>
          <p:cNvPr id="15" name="Text Placeholder 14"/>
          <p:cNvSpPr>
            <a:spLocks noGrp="1"/>
          </p:cNvSpPr>
          <p:nvPr>
            <p:ph type="body" sz="quarter" idx="19"/>
          </p:nvPr>
        </p:nvSpPr>
        <p:spPr>
          <a:xfrm>
            <a:off x="2727037" y="1144470"/>
            <a:ext cx="8912352" cy="1088136"/>
          </a:xfrm>
        </p:spPr>
        <p:txBody>
          <a:bodyPr/>
          <a:lstStyle>
            <a:lvl1pPr>
              <a:buNone/>
              <a:defRPr/>
            </a:lvl1pPr>
          </a:lstStyle>
          <a:p>
            <a:pPr lvl="0"/>
            <a:r>
              <a:rPr lang="en-US"/>
              <a:t>Click to edit Master text styles</a:t>
            </a:r>
          </a:p>
        </p:txBody>
      </p:sp>
      <p:sp>
        <p:nvSpPr>
          <p:cNvPr id="16" name="Text Placeholder 14"/>
          <p:cNvSpPr>
            <a:spLocks noGrp="1"/>
          </p:cNvSpPr>
          <p:nvPr>
            <p:ph type="body" sz="quarter" idx="20"/>
          </p:nvPr>
        </p:nvSpPr>
        <p:spPr>
          <a:xfrm>
            <a:off x="2727037" y="2479494"/>
            <a:ext cx="8912352" cy="1088136"/>
          </a:xfrm>
        </p:spPr>
        <p:txBody>
          <a:bodyPr/>
          <a:lstStyle>
            <a:lvl1pPr>
              <a:buNone/>
              <a:defRPr/>
            </a:lvl1pPr>
          </a:lstStyle>
          <a:p>
            <a:pPr lvl="0"/>
            <a:r>
              <a:rPr lang="en-US"/>
              <a:t>Click to edit Master text styles</a:t>
            </a:r>
          </a:p>
        </p:txBody>
      </p:sp>
      <p:sp>
        <p:nvSpPr>
          <p:cNvPr id="5" name="Text Placeholder 14"/>
          <p:cNvSpPr>
            <a:spLocks noGrp="1"/>
          </p:cNvSpPr>
          <p:nvPr>
            <p:ph type="body" sz="quarter" idx="21"/>
          </p:nvPr>
        </p:nvSpPr>
        <p:spPr>
          <a:xfrm>
            <a:off x="2727037" y="3814518"/>
            <a:ext cx="8912352" cy="1088136"/>
          </a:xfrm>
        </p:spPr>
        <p:txBody>
          <a:bodyPr/>
          <a:lstStyle>
            <a:lvl1pPr>
              <a:buNone/>
              <a:defRPr/>
            </a:lvl1pPr>
          </a:lstStyle>
          <a:p>
            <a:pPr lvl="0"/>
            <a:r>
              <a:rPr lang="en-US"/>
              <a:t>Click to edit Master text styles</a:t>
            </a:r>
          </a:p>
        </p:txBody>
      </p:sp>
      <p:sp>
        <p:nvSpPr>
          <p:cNvPr id="3" name="Title 2">
            <a:extLst>
              <a:ext uri="{FF2B5EF4-FFF2-40B4-BE49-F238E27FC236}">
                <a16:creationId xmlns:a16="http://schemas.microsoft.com/office/drawing/2014/main" id="{672C075E-B194-4D42-8E5B-CDE349AFA5C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325163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5_Major Points-4">
    <p:spTree>
      <p:nvGrpSpPr>
        <p:cNvPr id="1" name=""/>
        <p:cNvGrpSpPr/>
        <p:nvPr/>
      </p:nvGrpSpPr>
      <p:grpSpPr>
        <a:xfrm>
          <a:off x="0" y="0"/>
          <a:ext cx="0" cy="0"/>
          <a:chOff x="0" y="0"/>
          <a:chExt cx="0" cy="0"/>
        </a:xfrm>
      </p:grpSpPr>
      <p:sp>
        <p:nvSpPr>
          <p:cNvPr id="15" name="Text Placeholder 14"/>
          <p:cNvSpPr>
            <a:spLocks noGrp="1"/>
          </p:cNvSpPr>
          <p:nvPr>
            <p:ph type="body" sz="quarter" idx="19"/>
          </p:nvPr>
        </p:nvSpPr>
        <p:spPr>
          <a:xfrm>
            <a:off x="2727037" y="1144470"/>
            <a:ext cx="8912352" cy="1088136"/>
          </a:xfrm>
        </p:spPr>
        <p:txBody>
          <a:bodyPr/>
          <a:lstStyle>
            <a:lvl1pPr>
              <a:buNone/>
              <a:defRPr/>
            </a:lvl1pPr>
          </a:lstStyle>
          <a:p>
            <a:pPr lvl="0"/>
            <a:r>
              <a:rPr lang="en-US"/>
              <a:t>Click to edit Master text styles</a:t>
            </a:r>
          </a:p>
        </p:txBody>
      </p:sp>
      <p:sp>
        <p:nvSpPr>
          <p:cNvPr id="16" name="Text Placeholder 14"/>
          <p:cNvSpPr>
            <a:spLocks noGrp="1"/>
          </p:cNvSpPr>
          <p:nvPr>
            <p:ph type="body" sz="quarter" idx="20"/>
          </p:nvPr>
        </p:nvSpPr>
        <p:spPr>
          <a:xfrm>
            <a:off x="2727037" y="2479494"/>
            <a:ext cx="8912352" cy="1088136"/>
          </a:xfrm>
        </p:spPr>
        <p:txBody>
          <a:bodyPr/>
          <a:lstStyle>
            <a:lvl1pPr>
              <a:buNone/>
              <a:defRPr/>
            </a:lvl1pPr>
          </a:lstStyle>
          <a:p>
            <a:pPr lvl="0"/>
            <a:r>
              <a:rPr lang="en-US"/>
              <a:t>Click to edit Master text styles</a:t>
            </a:r>
          </a:p>
        </p:txBody>
      </p:sp>
      <p:sp>
        <p:nvSpPr>
          <p:cNvPr id="5" name="Text Placeholder 14"/>
          <p:cNvSpPr>
            <a:spLocks noGrp="1"/>
          </p:cNvSpPr>
          <p:nvPr>
            <p:ph type="body" sz="quarter" idx="21"/>
          </p:nvPr>
        </p:nvSpPr>
        <p:spPr>
          <a:xfrm>
            <a:off x="2727037" y="3814518"/>
            <a:ext cx="8912352" cy="1088136"/>
          </a:xfrm>
        </p:spPr>
        <p:txBody>
          <a:bodyPr/>
          <a:lstStyle>
            <a:lvl1pPr>
              <a:buNone/>
              <a:defRPr/>
            </a:lvl1pPr>
          </a:lstStyle>
          <a:p>
            <a:pPr lvl="0"/>
            <a:r>
              <a:rPr lang="en-US"/>
              <a:t>Click to edit Master text styles</a:t>
            </a:r>
          </a:p>
        </p:txBody>
      </p:sp>
      <p:sp>
        <p:nvSpPr>
          <p:cNvPr id="6" name="Text Placeholder 14"/>
          <p:cNvSpPr>
            <a:spLocks noGrp="1"/>
          </p:cNvSpPr>
          <p:nvPr>
            <p:ph type="body" sz="quarter" idx="22"/>
          </p:nvPr>
        </p:nvSpPr>
        <p:spPr>
          <a:xfrm>
            <a:off x="2731763" y="5158686"/>
            <a:ext cx="8912352" cy="1088136"/>
          </a:xfrm>
        </p:spPr>
        <p:txBody>
          <a:bodyPr/>
          <a:lstStyle>
            <a:lvl1pPr>
              <a:buNone/>
              <a:defRPr/>
            </a:lvl1pPr>
          </a:lstStyle>
          <a:p>
            <a:pPr lvl="0"/>
            <a:r>
              <a:rPr lang="en-US"/>
              <a:t>Click to edit Master text styles</a:t>
            </a:r>
          </a:p>
        </p:txBody>
      </p:sp>
      <p:sp>
        <p:nvSpPr>
          <p:cNvPr id="3" name="Title 2">
            <a:extLst>
              <a:ext uri="{FF2B5EF4-FFF2-40B4-BE49-F238E27FC236}">
                <a16:creationId xmlns:a16="http://schemas.microsoft.com/office/drawing/2014/main" id="{518D718C-15ED-453F-9FAD-E1450434E18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724597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cSld name="Agenda/content">
    <p:spTree>
      <p:nvGrpSpPr>
        <p:cNvPr id="1" name=""/>
        <p:cNvGrpSpPr/>
        <p:nvPr/>
      </p:nvGrpSpPr>
      <p:grpSpPr>
        <a:xfrm>
          <a:off x="0" y="0"/>
          <a:ext cx="0" cy="0"/>
          <a:chOff x="0" y="0"/>
          <a:chExt cx="0" cy="0"/>
        </a:xfrm>
      </p:grpSpPr>
      <p:sp>
        <p:nvSpPr>
          <p:cNvPr id="4" name="Line 47"/>
          <p:cNvSpPr>
            <a:spLocks noChangeShapeType="1"/>
          </p:cNvSpPr>
          <p:nvPr/>
        </p:nvSpPr>
        <p:spPr bwMode="invGray">
          <a:xfrm>
            <a:off x="535517" y="803275"/>
            <a:ext cx="11114616" cy="0"/>
          </a:xfrm>
          <a:prstGeom prst="line">
            <a:avLst/>
          </a:prstGeom>
          <a:noFill/>
          <a:ln w="28575">
            <a:solidFill>
              <a:schemeClr val="accent1"/>
            </a:solidFill>
            <a:round/>
            <a:headEnd/>
            <a:tailEnd/>
          </a:ln>
          <a:effectLst/>
        </p:spPr>
        <p:txBody>
          <a:bodyPr wrap="none" anchor="ctr"/>
          <a:lstStyle/>
          <a:p>
            <a:pPr fontAlgn="base">
              <a:spcBef>
                <a:spcPct val="0"/>
              </a:spcBef>
              <a:spcAft>
                <a:spcPct val="0"/>
              </a:spcAft>
              <a:defRPr/>
            </a:pPr>
            <a:endParaRPr lang="en-US" sz="1100" dirty="0">
              <a:solidFill>
                <a:srgbClr val="000000"/>
              </a:solidFill>
              <a:cs typeface="Arial" pitchFamily="34" charset="0"/>
            </a:endParaRPr>
          </a:p>
        </p:txBody>
      </p:sp>
      <p:sp>
        <p:nvSpPr>
          <p:cNvPr id="2" name="Title 1"/>
          <p:cNvSpPr>
            <a:spLocks noGrp="1"/>
          </p:cNvSpPr>
          <p:nvPr>
            <p:ph type="title"/>
          </p:nvPr>
        </p:nvSpPr>
        <p:spPr>
          <a:xfrm>
            <a:off x="535518" y="409425"/>
            <a:ext cx="11127316" cy="363689"/>
          </a:xfrm>
          <a:prstGeom prst="rect">
            <a:avLst/>
          </a:prstGeom>
        </p:spPr>
        <p:txBody>
          <a:bodyPr/>
          <a:lstStyle>
            <a:lvl1pPr>
              <a:defRPr sz="2400"/>
            </a:lvl1pPr>
          </a:lstStyle>
          <a:p>
            <a:r>
              <a:rPr lang="en-US"/>
              <a:t>Click to edit Master title style</a:t>
            </a:r>
          </a:p>
        </p:txBody>
      </p:sp>
      <p:sp>
        <p:nvSpPr>
          <p:cNvPr id="5" name="Text Placeholder 4"/>
          <p:cNvSpPr>
            <a:spLocks noGrp="1"/>
          </p:cNvSpPr>
          <p:nvPr>
            <p:ph type="body" sz="quarter" idx="10"/>
          </p:nvPr>
        </p:nvSpPr>
        <p:spPr>
          <a:xfrm>
            <a:off x="533400" y="1155700"/>
            <a:ext cx="11116733" cy="5137150"/>
          </a:xfrm>
        </p:spPr>
        <p:txBody>
          <a:bodyPr/>
          <a:lstStyle>
            <a:lvl1pPr>
              <a:defRPr sz="1800"/>
            </a:lvl1pPr>
          </a:lstStyle>
          <a:p>
            <a:pPr lvl="0"/>
            <a:r>
              <a:rPr lang="en-US"/>
              <a:t>Click to edit Master text styles</a:t>
            </a:r>
          </a:p>
        </p:txBody>
      </p:sp>
    </p:spTree>
    <p:extLst>
      <p:ext uri="{BB962C8B-B14F-4D97-AF65-F5344CB8AC3E}">
        <p14:creationId xmlns:p14="http://schemas.microsoft.com/office/powerpoint/2010/main" val="33217807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Agenda">
    <p:spTree>
      <p:nvGrpSpPr>
        <p:cNvPr id="1" name=""/>
        <p:cNvGrpSpPr/>
        <p:nvPr/>
      </p:nvGrpSpPr>
      <p:grpSpPr>
        <a:xfrm>
          <a:off x="0" y="0"/>
          <a:ext cx="0" cy="0"/>
          <a:chOff x="0" y="0"/>
          <a:chExt cx="0" cy="0"/>
        </a:xfrm>
      </p:grpSpPr>
      <p:sp>
        <p:nvSpPr>
          <p:cNvPr id="3" name="Table Placeholder 2"/>
          <p:cNvSpPr>
            <a:spLocks noGrp="1"/>
          </p:cNvSpPr>
          <p:nvPr>
            <p:ph type="tbl" sz="quarter" idx="10"/>
          </p:nvPr>
        </p:nvSpPr>
        <p:spPr>
          <a:xfrm>
            <a:off x="526242" y="1400175"/>
            <a:ext cx="11135076" cy="4886325"/>
          </a:xfrm>
          <a:prstGeom prst="rect">
            <a:avLst/>
          </a:prstGeom>
        </p:spPr>
        <p:txBody>
          <a:bodyPr lIns="0" tIns="0" rIns="0" bIns="0"/>
          <a:lstStyle/>
          <a:p>
            <a:r>
              <a:rPr lang="en-US" dirty="0"/>
              <a:t>Click icon to add table</a:t>
            </a:r>
          </a:p>
        </p:txBody>
      </p:sp>
      <p:sp>
        <p:nvSpPr>
          <p:cNvPr id="2" name="Title 1">
            <a:extLst>
              <a:ext uri="{FF2B5EF4-FFF2-40B4-BE49-F238E27FC236}">
                <a16:creationId xmlns:a16="http://schemas.microsoft.com/office/drawing/2014/main" id="{20B0738C-581A-4A22-8B68-8420BF70F13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0905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ontents">
    <p:spTree>
      <p:nvGrpSpPr>
        <p:cNvPr id="1" name=""/>
        <p:cNvGrpSpPr/>
        <p:nvPr/>
      </p:nvGrpSpPr>
      <p:grpSpPr>
        <a:xfrm>
          <a:off x="0" y="0"/>
          <a:ext cx="0" cy="0"/>
          <a:chOff x="0" y="0"/>
          <a:chExt cx="0" cy="0"/>
        </a:xfrm>
      </p:grpSpPr>
      <p:sp>
        <p:nvSpPr>
          <p:cNvPr id="4" name="Line 35"/>
          <p:cNvSpPr>
            <a:spLocks noChangeShapeType="1"/>
          </p:cNvSpPr>
          <p:nvPr/>
        </p:nvSpPr>
        <p:spPr bwMode="gray">
          <a:xfrm>
            <a:off x="522817" y="806450"/>
            <a:ext cx="11140016" cy="0"/>
          </a:xfrm>
          <a:prstGeom prst="line">
            <a:avLst/>
          </a:prstGeom>
          <a:noFill/>
          <a:ln w="19050">
            <a:solidFill>
              <a:srgbClr val="81B700"/>
            </a:solidFill>
            <a:round/>
            <a:headEnd/>
            <a:tailEnd/>
          </a:ln>
          <a:effectLst/>
        </p:spPr>
        <p:txBody>
          <a:bodyPr wrap="none" anchor="ctr"/>
          <a:lstStyle/>
          <a:p>
            <a:pPr eaLnBrk="0" fontAlgn="base" hangingPunct="0">
              <a:lnSpc>
                <a:spcPct val="106000"/>
              </a:lnSpc>
              <a:spcBef>
                <a:spcPct val="50000"/>
              </a:spcBef>
              <a:spcAft>
                <a:spcPct val="0"/>
              </a:spcAft>
              <a:buSzPct val="100000"/>
              <a:buFont typeface="Wingdings 2" pitchFamily="18" charset="2"/>
              <a:buNone/>
              <a:defRPr/>
            </a:pPr>
            <a:endParaRPr lang="en-US" sz="1100" dirty="0">
              <a:solidFill>
                <a:srgbClr val="000000"/>
              </a:solidFill>
              <a:cs typeface="Arial" pitchFamily="34" charset="0"/>
            </a:endParaRPr>
          </a:p>
        </p:txBody>
      </p:sp>
      <p:sp>
        <p:nvSpPr>
          <p:cNvPr id="2" name="Title 1"/>
          <p:cNvSpPr>
            <a:spLocks noGrp="1"/>
          </p:cNvSpPr>
          <p:nvPr>
            <p:ph type="title"/>
          </p:nvPr>
        </p:nvSpPr>
        <p:spPr>
          <a:xfrm>
            <a:off x="535518" y="167387"/>
            <a:ext cx="11127316" cy="303096"/>
          </a:xfrm>
          <a:prstGeom prst="rect">
            <a:avLst/>
          </a:prstGeom>
        </p:spPr>
        <p:txBody>
          <a:bodyPr/>
          <a:lstStyle>
            <a:lvl1pPr>
              <a:defRPr sz="2000"/>
            </a:lvl1pPr>
          </a:lstStyle>
          <a:p>
            <a:r>
              <a:rPr lang="en-US"/>
              <a:t>Click to edit Master title style</a:t>
            </a:r>
          </a:p>
        </p:txBody>
      </p:sp>
      <p:sp>
        <p:nvSpPr>
          <p:cNvPr id="9" name="Text Placeholder 13"/>
          <p:cNvSpPr>
            <a:spLocks noGrp="1"/>
          </p:cNvSpPr>
          <p:nvPr>
            <p:ph type="body" sz="quarter" idx="10"/>
          </p:nvPr>
        </p:nvSpPr>
        <p:spPr>
          <a:xfrm>
            <a:off x="524256" y="1152144"/>
            <a:ext cx="5352288" cy="5138928"/>
          </a:xfrm>
        </p:spPr>
        <p:txBody>
          <a:bodyPr/>
          <a:lstStyle>
            <a:lvl1pPr>
              <a:buFont typeface="Arial" pitchFamily="34" charset="0"/>
              <a:buNone/>
              <a:defRPr/>
            </a:lvl1pPr>
            <a:lvl2pPr>
              <a:defRPr/>
            </a:lvl2pPr>
            <a:lvl3pPr>
              <a:buNone/>
              <a:defRPr/>
            </a:lvl3pPr>
            <a:lvl4pPr>
              <a:defRPr/>
            </a:lvl4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313938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cSld name="1_Brief Prefatory text">
    <p:spTree>
      <p:nvGrpSpPr>
        <p:cNvPr id="1" name=""/>
        <p:cNvGrpSpPr/>
        <p:nvPr/>
      </p:nvGrpSpPr>
      <p:grpSpPr>
        <a:xfrm>
          <a:off x="0" y="0"/>
          <a:ext cx="0" cy="0"/>
          <a:chOff x="0" y="0"/>
          <a:chExt cx="0" cy="0"/>
        </a:xfrm>
      </p:grpSpPr>
      <p:sp>
        <p:nvSpPr>
          <p:cNvPr id="3" name="Text Box 2"/>
          <p:cNvSpPr txBox="1">
            <a:spLocks noChangeArrowheads="1"/>
          </p:cNvSpPr>
          <p:nvPr/>
        </p:nvSpPr>
        <p:spPr bwMode="gray">
          <a:xfrm>
            <a:off x="2321985" y="2365376"/>
            <a:ext cx="7512049" cy="2487613"/>
          </a:xfrm>
          <a:prstGeom prst="rect">
            <a:avLst/>
          </a:prstGeom>
          <a:noFill/>
          <a:ln w="19050" algn="ctr">
            <a:noFill/>
            <a:miter lim="800000"/>
            <a:headEnd/>
            <a:tailEnd/>
          </a:ln>
        </p:spPr>
        <p:txBody>
          <a:bodyPr lIns="0" tIns="73152" rIns="0" bIns="73152"/>
          <a:lstStyle/>
          <a:p>
            <a:pPr fontAlgn="base">
              <a:lnSpc>
                <a:spcPct val="106000"/>
              </a:lnSpc>
              <a:spcBef>
                <a:spcPct val="80000"/>
              </a:spcBef>
              <a:spcAft>
                <a:spcPct val="0"/>
              </a:spcAft>
              <a:buClr>
                <a:srgbClr val="000000"/>
              </a:buClr>
              <a:buSzPct val="80000"/>
              <a:buFont typeface="Wingdings" pitchFamily="2" charset="2"/>
              <a:buNone/>
              <a:defRPr/>
            </a:pPr>
            <a:endParaRPr lang="en-US" sz="1100" b="1" dirty="0">
              <a:solidFill>
                <a:srgbClr val="000000"/>
              </a:solidFill>
              <a:cs typeface="Arial" pitchFamily="34" charset="0"/>
            </a:endParaRPr>
          </a:p>
        </p:txBody>
      </p:sp>
      <p:sp>
        <p:nvSpPr>
          <p:cNvPr id="9" name="Text Placeholder 8"/>
          <p:cNvSpPr>
            <a:spLocks noGrp="1"/>
          </p:cNvSpPr>
          <p:nvPr>
            <p:ph type="body" sz="quarter" idx="10"/>
          </p:nvPr>
        </p:nvSpPr>
        <p:spPr>
          <a:xfrm>
            <a:off x="2328672" y="2368296"/>
            <a:ext cx="7510272" cy="2487168"/>
          </a:xfrm>
        </p:spPr>
        <p:txBody>
          <a:bodyPr tIns="73152" bIns="73152"/>
          <a:lstStyle>
            <a:lvl1pPr eaLnBrk="1" hangingPunct="1">
              <a:spcBef>
                <a:spcPct val="80000"/>
              </a:spcBef>
              <a:buClr>
                <a:schemeClr val="tx1"/>
              </a:buClr>
              <a:buSzPct val="80000"/>
              <a:buFont typeface="Wingdings" pitchFamily="2" charset="2"/>
              <a:buNone/>
              <a:defRPr/>
            </a:lvl1pPr>
            <a:lvl5pPr>
              <a:buNone/>
              <a:defRPr/>
            </a:lvl5pPr>
          </a:lstStyle>
          <a:p>
            <a:pPr lvl="0"/>
            <a:r>
              <a:rPr lang="en-US"/>
              <a:t>Click to edit Master text styles</a:t>
            </a:r>
          </a:p>
        </p:txBody>
      </p:sp>
    </p:spTree>
    <p:extLst>
      <p:ext uri="{BB962C8B-B14F-4D97-AF65-F5344CB8AC3E}">
        <p14:creationId xmlns:p14="http://schemas.microsoft.com/office/powerpoint/2010/main" val="31513790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cSld name="Title Slide - White">
    <p:bg bwMode="gray">
      <p:bgPr>
        <a:solidFill>
          <a:schemeClr val="bg1"/>
        </a:solidFill>
        <a:effectLst/>
      </p:bgPr>
    </p:bg>
    <p:spTree>
      <p:nvGrpSpPr>
        <p:cNvPr id="1" name=""/>
        <p:cNvGrpSpPr/>
        <p:nvPr/>
      </p:nvGrpSpPr>
      <p:grpSpPr>
        <a:xfrm>
          <a:off x="0" y="0"/>
          <a:ext cx="0" cy="0"/>
          <a:chOff x="0" y="0"/>
          <a:chExt cx="0" cy="0"/>
        </a:xfrm>
      </p:grpSpPr>
      <p:sp>
        <p:nvSpPr>
          <p:cNvPr id="41" name="Picture Placeholder 8">
            <a:extLst>
              <a:ext uri="{FF2B5EF4-FFF2-40B4-BE49-F238E27FC236}">
                <a16:creationId xmlns:a16="http://schemas.microsoft.com/office/drawing/2014/main" id="{AC175F74-77C8-4969-BBF5-920619ED7628}"/>
              </a:ext>
            </a:extLst>
          </p:cNvPr>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
        <p:nvSpPr>
          <p:cNvPr id="42" name="Title 1">
            <a:extLst>
              <a:ext uri="{FF2B5EF4-FFF2-40B4-BE49-F238E27FC236}">
                <a16:creationId xmlns:a16="http://schemas.microsoft.com/office/drawing/2014/main" id="{B345DB50-CB94-4421-9E14-33DABF973475}"/>
              </a:ext>
            </a:extLst>
          </p:cNvPr>
          <p:cNvSpPr>
            <a:spLocks noGrp="1"/>
          </p:cNvSpPr>
          <p:nvPr>
            <p:ph type="ctrTitle"/>
          </p:nvPr>
        </p:nvSpPr>
        <p:spPr bwMode="gray">
          <a:xfrm>
            <a:off x="501651" y="5186207"/>
            <a:ext cx="4446269" cy="895983"/>
          </a:xfrm>
          <a:prstGeom prst="rect">
            <a:avLst/>
          </a:prstGeom>
        </p:spPr>
        <p:txBody>
          <a:bodyPr anchor="b" anchorCtr="0">
            <a:noAutofit/>
          </a:bodyPr>
          <a:lstStyle>
            <a:lvl1pPr algn="l">
              <a:lnSpc>
                <a:spcPts val="3200"/>
              </a:lnSpc>
              <a:defRPr sz="3200" b="0">
                <a:solidFill>
                  <a:schemeClr val="accent1"/>
                </a:solidFill>
                <a:latin typeface="Calibri Light" panose="020F0302020204030204" pitchFamily="34" charset="0"/>
                <a:ea typeface="Open Sans" panose="020B0606030504020204" pitchFamily="34" charset="0"/>
                <a:cs typeface="Calibri Light" panose="020F0302020204030204" pitchFamily="34" charset="0"/>
              </a:defRPr>
            </a:lvl1pPr>
          </a:lstStyle>
          <a:p>
            <a:r>
              <a:rPr lang="en-US" noProof="0"/>
              <a:t>Click to edit Master title style</a:t>
            </a:r>
          </a:p>
        </p:txBody>
      </p:sp>
      <p:sp>
        <p:nvSpPr>
          <p:cNvPr id="43" name="Text Placeholder 4">
            <a:extLst>
              <a:ext uri="{FF2B5EF4-FFF2-40B4-BE49-F238E27FC236}">
                <a16:creationId xmlns:a16="http://schemas.microsoft.com/office/drawing/2014/main" id="{470C5F18-5824-4737-AA04-AA61C1FBBF1A}"/>
              </a:ext>
            </a:extLst>
          </p:cNvPr>
          <p:cNvSpPr>
            <a:spLocks noGrp="1"/>
          </p:cNvSpPr>
          <p:nvPr>
            <p:ph type="body" sz="quarter" idx="10"/>
          </p:nvPr>
        </p:nvSpPr>
        <p:spPr>
          <a:xfrm>
            <a:off x="501651" y="6381750"/>
            <a:ext cx="4446269" cy="273050"/>
          </a:xfrm>
          <a:prstGeom prst="rect">
            <a:avLst/>
          </a:prstGeom>
        </p:spPr>
        <p:txBody>
          <a:bodyPr anchor="b">
            <a:noAutofit/>
          </a:bodyPr>
          <a:lstStyle>
            <a:lvl1pPr>
              <a:spcAft>
                <a:spcPts val="0"/>
              </a:spcAft>
              <a:defRPr sz="1400" b="1">
                <a:solidFill>
                  <a:schemeClr val="tx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pic>
        <p:nvPicPr>
          <p:cNvPr id="52" name="Picture 51">
            <a:extLst>
              <a:ext uri="{FF2B5EF4-FFF2-40B4-BE49-F238E27FC236}">
                <a16:creationId xmlns:a16="http://schemas.microsoft.com/office/drawing/2014/main" id="{438B6609-6A67-4728-8728-B4CF522B8D50}"/>
              </a:ext>
            </a:extLst>
          </p:cNvPr>
          <p:cNvPicPr>
            <a:picLocks noChangeAspect="1"/>
          </p:cNvPicPr>
          <p:nvPr userDrawn="1"/>
        </p:nvPicPr>
        <p:blipFill>
          <a:blip r:embed="rId2"/>
          <a:stretch>
            <a:fillRect/>
          </a:stretch>
        </p:blipFill>
        <p:spPr>
          <a:xfrm>
            <a:off x="293831" y="385182"/>
            <a:ext cx="2122330" cy="538271"/>
          </a:xfrm>
          <a:prstGeom prst="rect">
            <a:avLst/>
          </a:prstGeom>
        </p:spPr>
      </p:pic>
    </p:spTree>
    <p:extLst>
      <p:ext uri="{BB962C8B-B14F-4D97-AF65-F5344CB8AC3E}">
        <p14:creationId xmlns:p14="http://schemas.microsoft.com/office/powerpoint/2010/main" val="1732194794"/>
      </p:ext>
    </p:extLst>
  </p:cSld>
  <p:clrMapOvr>
    <a:masterClrMapping/>
  </p:clrMapOvr>
  <p:transition>
    <p:fade/>
  </p:transition>
  <p:hf hdr="0" dt="0"/>
  <p:extLst>
    <p:ext uri="{DCECCB84-F9BA-43D5-87BE-67443E8EF086}">
      <p15:sldGuideLst xmlns:p15="http://schemas.microsoft.com/office/powerpoint/2012/main">
        <p15:guide id="1" orient="horz" pos="408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9" b="1" dirty="0">
              <a:solidFill>
                <a:prstClr val="white"/>
              </a:solidFill>
              <a:sym typeface="Rockwell" panose="02060603020205020403" pitchFamily="18" charset="0"/>
            </a:endParaRPr>
          </a:p>
        </p:txBody>
      </p:sp>
      <p:sp>
        <p:nvSpPr>
          <p:cNvPr id="2" name="Title 1"/>
          <p:cNvSpPr>
            <a:spLocks noGrp="1"/>
          </p:cNvSpPr>
          <p:nvPr>
            <p:ph type="title"/>
          </p:nvPr>
        </p:nvSpPr>
        <p:spPr/>
        <p:txBody>
          <a:bodyPr/>
          <a:lstStyle>
            <a:lvl1pPr>
              <a:defRPr>
                <a:solidFill>
                  <a:srgbClr val="005A9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71475" y="978747"/>
            <a:ext cx="10515600" cy="4847719"/>
          </a:xfrm>
        </p:spPr>
        <p:txBody>
          <a:bodyPr>
            <a:normAutofit/>
          </a:bodyPr>
          <a:lstStyle>
            <a:lvl1pPr marL="0" indent="0">
              <a:buNone/>
              <a:defRPr sz="2400">
                <a:latin typeface="Arial" panose="020B0604020202020204" pitchFamily="34" charset="0"/>
                <a:cs typeface="Arial" panose="020B0604020202020204" pitchFamily="34" charset="0"/>
              </a:defRPr>
            </a:lvl1pPr>
            <a:lvl2pPr marL="457063" indent="0">
              <a:buNone/>
              <a:defRPr sz="2000">
                <a:latin typeface="Arial" panose="020B0604020202020204" pitchFamily="34" charset="0"/>
                <a:cs typeface="Arial" panose="020B0604020202020204" pitchFamily="34" charset="0"/>
              </a:defRPr>
            </a:lvl2pPr>
            <a:lvl3pPr marL="914126" indent="0">
              <a:buNone/>
              <a:defRPr sz="2000">
                <a:latin typeface="Arial" panose="020B0604020202020204" pitchFamily="34" charset="0"/>
                <a:cs typeface="Arial" panose="020B0604020202020204" pitchFamily="34" charset="0"/>
              </a:defRPr>
            </a:lvl3pPr>
            <a:lvl4pPr marL="1371189" indent="0">
              <a:buNone/>
              <a:defRPr sz="1800">
                <a:latin typeface="Arial" panose="020B0604020202020204" pitchFamily="34" charset="0"/>
                <a:cs typeface="Arial" panose="020B0604020202020204" pitchFamily="34" charset="0"/>
              </a:defRPr>
            </a:lvl4pPr>
            <a:lvl5pPr marL="1828252" indent="0">
              <a:buNone/>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p:nvSpPr>
        <p:spPr>
          <a:xfrm>
            <a:off x="-708" y="6083872"/>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dirty="0">
              <a:solidFill>
                <a:srgbClr val="FFFFFF"/>
              </a:solidFill>
            </a:endParaRPr>
          </a:p>
        </p:txBody>
      </p:sp>
      <p:sp>
        <p:nvSpPr>
          <p:cNvPr id="13" name="Rectangle 12"/>
          <p:cNvSpPr>
            <a:spLocks noChangeArrowheads="1"/>
          </p:cNvSpPr>
          <p:nvPr/>
        </p:nvSpPr>
        <p:spPr bwMode="auto">
          <a:xfrm>
            <a:off x="1" y="6129590"/>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dirty="0">
              <a:solidFill>
                <a:srgbClr val="5594C6"/>
              </a:solidFill>
              <a:ea typeface="ＭＳ Ｐゴシック" pitchFamily="34" charset="-128"/>
              <a:cs typeface="Arial" charset="0"/>
            </a:endParaRPr>
          </a:p>
        </p:txBody>
      </p:sp>
      <p:pic>
        <p:nvPicPr>
          <p:cNvPr id="14"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91680" y="6333906"/>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44">
            <a:extLst>
              <a:ext uri="{FF2B5EF4-FFF2-40B4-BE49-F238E27FC236}">
                <a16:creationId xmlns:a16="http://schemas.microsoft.com/office/drawing/2014/main" id="{7BA6CDE4-BAD8-4A6E-B15A-40826D6201F6}"/>
              </a:ext>
            </a:extLst>
          </p:cNvPr>
          <p:cNvSpPr txBox="1">
            <a:spLocks noChangeArrowheads="1"/>
          </p:cNvSpPr>
          <p:nvPr userDrawn="1"/>
        </p:nvSpPr>
        <p:spPr bwMode="auto">
          <a:xfrm>
            <a:off x="1" y="6288793"/>
            <a:ext cx="5504264"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dirty="0">
                <a:solidFill>
                  <a:schemeClr val="bg1">
                    <a:lumMod val="85000"/>
                  </a:schemeClr>
                </a:solidFill>
                <a:latin typeface="+mn-lt"/>
              </a:rPr>
              <a:t> Sensitive Commercial Information – Do Not Disclose / Attorney-Client Privileged / Attorney Work Product</a:t>
            </a:r>
          </a:p>
        </p:txBody>
      </p:sp>
      <p:sp>
        <p:nvSpPr>
          <p:cNvPr id="19" name="Date Placeholder 3">
            <a:extLst>
              <a:ext uri="{FF2B5EF4-FFF2-40B4-BE49-F238E27FC236}">
                <a16:creationId xmlns:a16="http://schemas.microsoft.com/office/drawing/2014/main" id="{73D24AA3-A9AA-470F-A46C-C3622B249945}"/>
              </a:ext>
            </a:extLst>
          </p:cNvPr>
          <p:cNvSpPr>
            <a:spLocks noGrp="1"/>
          </p:cNvSpPr>
          <p:nvPr>
            <p:ph type="dt" sz="half" idx="2"/>
          </p:nvPr>
        </p:nvSpPr>
        <p:spPr>
          <a:xfrm>
            <a:off x="31643" y="6463091"/>
            <a:ext cx="1142396" cy="235706"/>
          </a:xfrm>
          <a:prstGeom prst="rect">
            <a:avLst/>
          </a:prstGeom>
        </p:spPr>
        <p:txBody>
          <a:bodyPr vert="horz" lIns="91440" tIns="45720" rIns="91440" bIns="45720" rtlCol="0" anchor="ctr"/>
          <a:lstStyle>
            <a:lvl1pPr algn="l">
              <a:defRPr sz="800">
                <a:solidFill>
                  <a:schemeClr val="bg1">
                    <a:lumMod val="85000"/>
                  </a:schemeClr>
                </a:solidFill>
              </a:defRPr>
            </a:lvl1pPr>
          </a:lstStyle>
          <a:p>
            <a:fld id="{2A32838C-5203-4A13-8D33-AC09A091C092}" type="datetime1">
              <a:rPr lang="en-US" smtClean="0"/>
              <a:pPr/>
              <a:t>1/12/2024</a:t>
            </a:fld>
            <a:endParaRPr lang="en-US" dirty="0"/>
          </a:p>
        </p:txBody>
      </p:sp>
      <p:sp>
        <p:nvSpPr>
          <p:cNvPr id="11" name="Slide Number Placeholder 5">
            <a:extLst>
              <a:ext uri="{FF2B5EF4-FFF2-40B4-BE49-F238E27FC236}">
                <a16:creationId xmlns:a16="http://schemas.microsoft.com/office/drawing/2014/main" id="{F4AAF990-EBD9-49B8-A863-04607F62766C}"/>
              </a:ext>
            </a:extLst>
          </p:cNvPr>
          <p:cNvSpPr txBox="1">
            <a:spLocks/>
          </p:cNvSpPr>
          <p:nvPr userDrawn="1"/>
        </p:nvSpPr>
        <p:spPr>
          <a:xfrm>
            <a:off x="1268059" y="6494009"/>
            <a:ext cx="725841" cy="23570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800" smtClean="0">
                <a:solidFill>
                  <a:schemeClr val="tx2">
                    <a:lumMod val="20000"/>
                    <a:lumOff val="80000"/>
                  </a:schemeClr>
                </a:solidFill>
              </a:rPr>
              <a:pPr/>
              <a:t>‹#›</a:t>
            </a:fld>
            <a:endParaRPr lang="en-US" sz="1799" dirty="0">
              <a:solidFill>
                <a:schemeClr val="tx2">
                  <a:lumMod val="20000"/>
                  <a:lumOff val="80000"/>
                </a:schemeClr>
              </a:solidFill>
            </a:endParaRPr>
          </a:p>
        </p:txBody>
      </p:sp>
    </p:spTree>
    <p:extLst>
      <p:ext uri="{BB962C8B-B14F-4D97-AF65-F5344CB8AC3E}">
        <p14:creationId xmlns:p14="http://schemas.microsoft.com/office/powerpoint/2010/main" val="37011487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1" name="Object 10"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9" hidden="1"/>
          <p:cNvSpPr/>
          <p:nvPr>
            <p:custDataLst>
              <p:tags r:id="rId2"/>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199" b="1" dirty="0">
              <a:solidFill>
                <a:prstClr val="white"/>
              </a:solidFill>
              <a:sym typeface="Rockwell" panose="02060603020205020403" pitchFamily="18" charset="0"/>
            </a:endParaRPr>
          </a:p>
        </p:txBody>
      </p:sp>
      <p:sp>
        <p:nvSpPr>
          <p:cNvPr id="2" name="Title 1"/>
          <p:cNvSpPr>
            <a:spLocks noGrp="1"/>
          </p:cNvSpPr>
          <p:nvPr>
            <p:ph type="title"/>
          </p:nvPr>
        </p:nvSpPr>
        <p:spPr>
          <a:xfrm>
            <a:off x="1934936" y="1354041"/>
            <a:ext cx="5029200" cy="3286925"/>
          </a:xfrm>
        </p:spPr>
        <p:txBody>
          <a:bodyPr anchor="ctr">
            <a:normAutofit/>
          </a:bodyPr>
          <a:lstStyle>
            <a:lvl1pPr>
              <a:defRPr sz="3199">
                <a:solidFill>
                  <a:srgbClr val="005A92"/>
                </a:solidFill>
              </a:defRPr>
            </a:lvl1pPr>
          </a:lstStyle>
          <a:p>
            <a:r>
              <a:rPr lang="en-US"/>
              <a:t>Click to edit Master title style</a:t>
            </a:r>
          </a:p>
        </p:txBody>
      </p:sp>
      <p:sp>
        <p:nvSpPr>
          <p:cNvPr id="8" name="Rectangle 7">
            <a:extLst>
              <a:ext uri="{FF2B5EF4-FFF2-40B4-BE49-F238E27FC236}">
                <a16:creationId xmlns:a16="http://schemas.microsoft.com/office/drawing/2014/main" id="{3273EB3B-0AE2-7A48-BF35-D1CF1DB27874}"/>
              </a:ext>
            </a:extLst>
          </p:cNvPr>
          <p:cNvSpPr/>
          <p:nvPr/>
        </p:nvSpPr>
        <p:spPr bwMode="blackWhite">
          <a:xfrm>
            <a:off x="7140899" y="1354039"/>
            <a:ext cx="5051100" cy="328692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9" dirty="0">
              <a:solidFill>
                <a:prstClr val="white"/>
              </a:solidFill>
              <a:latin typeface="Arial" charset="0"/>
            </a:endParaRPr>
          </a:p>
        </p:txBody>
      </p:sp>
      <p:sp>
        <p:nvSpPr>
          <p:cNvPr id="9" name="Rectangle 8">
            <a:extLst>
              <a:ext uri="{FF2B5EF4-FFF2-40B4-BE49-F238E27FC236}">
                <a16:creationId xmlns:a16="http://schemas.microsoft.com/office/drawing/2014/main" id="{D3C73678-BC25-BB4A-A678-83DD136C7174}"/>
              </a:ext>
            </a:extLst>
          </p:cNvPr>
          <p:cNvSpPr/>
          <p:nvPr/>
        </p:nvSpPr>
        <p:spPr bwMode="blackWhite">
          <a:xfrm>
            <a:off x="-2" y="1354039"/>
            <a:ext cx="1753954" cy="328692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9" dirty="0">
              <a:solidFill>
                <a:prstClr val="white"/>
              </a:solidFill>
              <a:latin typeface="Arial" charset="0"/>
            </a:endParaRPr>
          </a:p>
        </p:txBody>
      </p:sp>
      <p:sp>
        <p:nvSpPr>
          <p:cNvPr id="15" name="Rectangle 14"/>
          <p:cNvSpPr/>
          <p:nvPr/>
        </p:nvSpPr>
        <p:spPr>
          <a:xfrm>
            <a:off x="-708" y="6083872"/>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dirty="0">
              <a:solidFill>
                <a:srgbClr val="FFFFFF"/>
              </a:solidFill>
            </a:endParaRPr>
          </a:p>
        </p:txBody>
      </p:sp>
      <p:sp>
        <p:nvSpPr>
          <p:cNvPr id="16" name="Rectangle 15"/>
          <p:cNvSpPr>
            <a:spLocks noChangeArrowheads="1"/>
          </p:cNvSpPr>
          <p:nvPr/>
        </p:nvSpPr>
        <p:spPr bwMode="auto">
          <a:xfrm>
            <a:off x="0" y="6130979"/>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dirty="0">
              <a:solidFill>
                <a:srgbClr val="5594C6"/>
              </a:solidFill>
              <a:ea typeface="ＭＳ Ｐゴシック" pitchFamily="34" charset="-128"/>
              <a:cs typeface="Arial" charset="0"/>
            </a:endParaRPr>
          </a:p>
        </p:txBody>
      </p:sp>
      <p:pic>
        <p:nvPicPr>
          <p:cNvPr id="17"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91680" y="6333906"/>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5">
            <a:extLst>
              <a:ext uri="{FF2B5EF4-FFF2-40B4-BE49-F238E27FC236}">
                <a16:creationId xmlns:a16="http://schemas.microsoft.com/office/drawing/2014/main" id="{A0871DE4-5976-462E-A187-13040D4EDE93}"/>
              </a:ext>
            </a:extLst>
          </p:cNvPr>
          <p:cNvSpPr txBox="1">
            <a:spLocks/>
          </p:cNvSpPr>
          <p:nvPr userDrawn="1"/>
        </p:nvSpPr>
        <p:spPr>
          <a:xfrm>
            <a:off x="227832" y="6406377"/>
            <a:ext cx="2743200" cy="2240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800" smtClean="0">
                <a:solidFill>
                  <a:schemeClr val="tx2">
                    <a:lumMod val="20000"/>
                    <a:lumOff val="80000"/>
                  </a:schemeClr>
                </a:solidFill>
              </a:rPr>
              <a:pPr/>
              <a:t>‹#›</a:t>
            </a:fld>
            <a:endParaRPr lang="en-US" sz="1799" dirty="0">
              <a:solidFill>
                <a:schemeClr val="tx2">
                  <a:lumMod val="20000"/>
                  <a:lumOff val="80000"/>
                </a:schemeClr>
              </a:solidFill>
            </a:endParaRPr>
          </a:p>
        </p:txBody>
      </p:sp>
      <p:sp>
        <p:nvSpPr>
          <p:cNvPr id="13" name="Text Box 44">
            <a:extLst>
              <a:ext uri="{FF2B5EF4-FFF2-40B4-BE49-F238E27FC236}">
                <a16:creationId xmlns:a16="http://schemas.microsoft.com/office/drawing/2014/main" id="{91274B05-E8C1-45C2-8431-8214196F7302}"/>
              </a:ext>
            </a:extLst>
          </p:cNvPr>
          <p:cNvSpPr txBox="1">
            <a:spLocks noChangeArrowheads="1"/>
          </p:cNvSpPr>
          <p:nvPr userDrawn="1"/>
        </p:nvSpPr>
        <p:spPr bwMode="auto">
          <a:xfrm>
            <a:off x="3491651" y="6259692"/>
            <a:ext cx="5207282"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dirty="0">
                <a:solidFill>
                  <a:schemeClr val="bg1">
                    <a:lumMod val="85000"/>
                  </a:schemeClr>
                </a:solidFill>
                <a:latin typeface="+mn-lt"/>
              </a:rPr>
              <a:t> Sensitive Commercial Information – Do Not Disclose / Attorney-Client Privileged / Attorney Work Product</a:t>
            </a:r>
          </a:p>
        </p:txBody>
      </p:sp>
    </p:spTree>
    <p:extLst>
      <p:ext uri="{BB962C8B-B14F-4D97-AF65-F5344CB8AC3E}">
        <p14:creationId xmlns:p14="http://schemas.microsoft.com/office/powerpoint/2010/main" val="36637749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3"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7" b="1" dirty="0">
              <a:solidFill>
                <a:prstClr val="white"/>
              </a:solidFill>
              <a:sym typeface="Rockwell" panose="02060603020205020403" pitchFamily="18" charset="0"/>
            </a:endParaRPr>
          </a:p>
        </p:txBody>
      </p:sp>
      <p:sp>
        <p:nvSpPr>
          <p:cNvPr id="2" name="Title 1"/>
          <p:cNvSpPr>
            <a:spLocks noGrp="1"/>
          </p:cNvSpPr>
          <p:nvPr>
            <p:ph type="title"/>
          </p:nvPr>
        </p:nvSpPr>
        <p:spPr>
          <a:xfrm>
            <a:off x="371475" y="361010"/>
            <a:ext cx="10515600" cy="700844"/>
          </a:xfrm>
        </p:spPr>
        <p:txBody>
          <a:bodyPr>
            <a:normAutofit/>
          </a:bodyPr>
          <a:lstStyle>
            <a:lvl1pPr>
              <a:defRPr sz="3598">
                <a:solidFill>
                  <a:srgbClr val="005A92"/>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Rectangle 10">
            <a:extLst>
              <a:ext uri="{FF2B5EF4-FFF2-40B4-BE49-F238E27FC236}">
                <a16:creationId xmlns:a16="http://schemas.microsoft.com/office/drawing/2014/main" id="{99A2DCFE-D1CD-4FDF-9B8C-1A65CD4601B9}"/>
              </a:ext>
            </a:extLst>
          </p:cNvPr>
          <p:cNvSpPr/>
          <p:nvPr userDrawn="1"/>
        </p:nvSpPr>
        <p:spPr>
          <a:xfrm>
            <a:off x="-708" y="6083876"/>
            <a:ext cx="12192708"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dirty="0">
              <a:solidFill>
                <a:srgbClr val="FFFFFF"/>
              </a:solidFill>
            </a:endParaRPr>
          </a:p>
        </p:txBody>
      </p:sp>
      <p:sp>
        <p:nvSpPr>
          <p:cNvPr id="15" name="Rectangle 14">
            <a:extLst>
              <a:ext uri="{FF2B5EF4-FFF2-40B4-BE49-F238E27FC236}">
                <a16:creationId xmlns:a16="http://schemas.microsoft.com/office/drawing/2014/main" id="{4EF2CF5A-66C6-4273-89B0-FF26C2293DB2}"/>
              </a:ext>
            </a:extLst>
          </p:cNvPr>
          <p:cNvSpPr>
            <a:spLocks noChangeArrowheads="1"/>
          </p:cNvSpPr>
          <p:nvPr userDrawn="1"/>
        </p:nvSpPr>
        <p:spPr bwMode="auto">
          <a:xfrm>
            <a:off x="3" y="6129162"/>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dirty="0">
              <a:solidFill>
                <a:srgbClr val="5594C6"/>
              </a:solidFill>
              <a:ea typeface="ＭＳ Ｐゴシック" pitchFamily="34" charset="-128"/>
              <a:cs typeface="Arial" charset="0"/>
            </a:endParaRPr>
          </a:p>
        </p:txBody>
      </p:sp>
      <p:pic>
        <p:nvPicPr>
          <p:cNvPr id="20" name="Picture 5">
            <a:extLst>
              <a:ext uri="{FF2B5EF4-FFF2-40B4-BE49-F238E27FC236}">
                <a16:creationId xmlns:a16="http://schemas.microsoft.com/office/drawing/2014/main" id="{87440B5B-6E47-4BC6-BE3D-D0F7E3A2D3D7}"/>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9591680" y="6309101"/>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44">
            <a:extLst>
              <a:ext uri="{FF2B5EF4-FFF2-40B4-BE49-F238E27FC236}">
                <a16:creationId xmlns:a16="http://schemas.microsoft.com/office/drawing/2014/main" id="{CEAAA82A-6F44-4D96-BFD6-B336801BF620}"/>
              </a:ext>
            </a:extLst>
          </p:cNvPr>
          <p:cNvSpPr txBox="1">
            <a:spLocks noChangeArrowheads="1"/>
          </p:cNvSpPr>
          <p:nvPr userDrawn="1"/>
        </p:nvSpPr>
        <p:spPr bwMode="auto">
          <a:xfrm>
            <a:off x="3" y="6288793"/>
            <a:ext cx="5504264"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dirty="0">
                <a:solidFill>
                  <a:schemeClr val="bg1">
                    <a:lumMod val="85000"/>
                  </a:schemeClr>
                </a:solidFill>
                <a:latin typeface="+mn-lt"/>
              </a:rPr>
              <a:t> Sensitive Commercial Information – Do Not Disclose / Attorney-Client Privileged / Attorney Work Product</a:t>
            </a:r>
          </a:p>
        </p:txBody>
      </p:sp>
      <p:sp>
        <p:nvSpPr>
          <p:cNvPr id="23" name="Slide Number Placeholder 4">
            <a:extLst>
              <a:ext uri="{FF2B5EF4-FFF2-40B4-BE49-F238E27FC236}">
                <a16:creationId xmlns:a16="http://schemas.microsoft.com/office/drawing/2014/main" id="{19DAF8A8-E85C-4B5C-89E4-23FF34A58334}"/>
              </a:ext>
            </a:extLst>
          </p:cNvPr>
          <p:cNvSpPr>
            <a:spLocks noGrp="1"/>
          </p:cNvSpPr>
          <p:nvPr>
            <p:ph type="sldNum" sz="quarter" idx="4"/>
          </p:nvPr>
        </p:nvSpPr>
        <p:spPr>
          <a:xfrm>
            <a:off x="1729811" y="6532641"/>
            <a:ext cx="1498164" cy="179159"/>
          </a:xfrm>
          <a:prstGeom prst="rect">
            <a:avLst/>
          </a:prstGeom>
        </p:spPr>
        <p:txBody>
          <a:bodyPr vert="horz" lIns="91440" tIns="45720" rIns="91440" bIns="45720" rtlCol="0" anchor="ctr"/>
          <a:lstStyle>
            <a:lvl1pPr algn="ctr">
              <a:defRPr sz="1000">
                <a:solidFill>
                  <a:schemeClr val="bg1">
                    <a:lumMod val="85000"/>
                  </a:schemeClr>
                </a:solidFill>
              </a:defRPr>
            </a:lvl1pPr>
          </a:lstStyle>
          <a:p>
            <a:fld id="{1E3725E8-D205-4FD1-9D32-7135FCF7A83A}" type="slidenum">
              <a:rPr lang="en-US" smtClean="0"/>
              <a:pPr/>
              <a:t>‹#›</a:t>
            </a:fld>
            <a:endParaRPr lang="en-US" dirty="0"/>
          </a:p>
        </p:txBody>
      </p:sp>
      <p:sp>
        <p:nvSpPr>
          <p:cNvPr id="13" name="Date Placeholder 3">
            <a:extLst>
              <a:ext uri="{FF2B5EF4-FFF2-40B4-BE49-F238E27FC236}">
                <a16:creationId xmlns:a16="http://schemas.microsoft.com/office/drawing/2014/main" id="{38C0DBAD-564B-4AF6-912C-970EC5BFE6A0}"/>
              </a:ext>
            </a:extLst>
          </p:cNvPr>
          <p:cNvSpPr>
            <a:spLocks noGrp="1"/>
          </p:cNvSpPr>
          <p:nvPr>
            <p:ph type="dt" sz="half" idx="2"/>
          </p:nvPr>
        </p:nvSpPr>
        <p:spPr>
          <a:xfrm>
            <a:off x="31643" y="6463091"/>
            <a:ext cx="1666528" cy="235706"/>
          </a:xfrm>
          <a:prstGeom prst="rect">
            <a:avLst/>
          </a:prstGeom>
        </p:spPr>
        <p:txBody>
          <a:bodyPr vert="horz" lIns="91440" tIns="45720" rIns="91440" bIns="45720" rtlCol="0" anchor="ctr"/>
          <a:lstStyle>
            <a:lvl1pPr algn="l">
              <a:defRPr sz="800">
                <a:solidFill>
                  <a:schemeClr val="bg1">
                    <a:lumMod val="85000"/>
                  </a:schemeClr>
                </a:solidFill>
              </a:defRPr>
            </a:lvl1pPr>
          </a:lstStyle>
          <a:p>
            <a:r>
              <a:rPr lang="en-US" dirty="0"/>
              <a:t>Wednesday, January 26, 2022</a:t>
            </a:r>
          </a:p>
        </p:txBody>
      </p:sp>
    </p:spTree>
    <p:extLst>
      <p:ext uri="{BB962C8B-B14F-4D97-AF65-F5344CB8AC3E}">
        <p14:creationId xmlns:p14="http://schemas.microsoft.com/office/powerpoint/2010/main" val="11295660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005A92"/>
        </a:solidFill>
        <a:effectLst/>
      </p:bgPr>
    </p:bg>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6" name="Object 1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Rectangle 14" hidden="1"/>
          <p:cNvSpPr/>
          <p:nvPr>
            <p:custDataLst>
              <p:tags r:id="rId2"/>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599" b="1" dirty="0">
              <a:solidFill>
                <a:prstClr val="white"/>
              </a:solidFill>
              <a:sym typeface="Rockwell" panose="02060603020205020403" pitchFamily="18" charset="0"/>
            </a:endParaRPr>
          </a:p>
        </p:txBody>
      </p:sp>
      <p:sp>
        <p:nvSpPr>
          <p:cNvPr id="28" name="Focus Frame 2"/>
          <p:cNvSpPr>
            <a:spLocks noChangeAspect="1"/>
          </p:cNvSpPr>
          <p:nvPr/>
        </p:nvSpPr>
        <p:spPr bwMode="gray">
          <a:xfrm>
            <a:off x="7998862" y="1025525"/>
            <a:ext cx="222820" cy="4572000"/>
          </a:xfrm>
          <a:prstGeom prst="rect">
            <a:avLst/>
          </a:prstGeom>
          <a:solidFill>
            <a:schemeClr val="bg1">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9" dirty="0">
              <a:solidFill>
                <a:prstClr val="white"/>
              </a:solidFill>
              <a:latin typeface="Arial" charset="0"/>
            </a:endParaRPr>
          </a:p>
        </p:txBody>
      </p:sp>
      <p:sp>
        <p:nvSpPr>
          <p:cNvPr id="29" name="Focus Frame 2"/>
          <p:cNvSpPr>
            <a:spLocks noChangeAspect="1"/>
          </p:cNvSpPr>
          <p:nvPr/>
        </p:nvSpPr>
        <p:spPr bwMode="gray">
          <a:xfrm>
            <a:off x="1588460" y="1025525"/>
            <a:ext cx="222820" cy="4572000"/>
          </a:xfrm>
          <a:prstGeom prst="rect">
            <a:avLst/>
          </a:prstGeom>
          <a:solidFill>
            <a:schemeClr val="bg1">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9" dirty="0">
              <a:solidFill>
                <a:prstClr val="white"/>
              </a:solidFill>
              <a:latin typeface="Arial" charset="0"/>
            </a:endParaRPr>
          </a:p>
        </p:txBody>
      </p:sp>
      <p:pic>
        <p:nvPicPr>
          <p:cNvPr id="30"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53580" y="6074262"/>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a:extLst>
              <a:ext uri="{FF2B5EF4-FFF2-40B4-BE49-F238E27FC236}">
                <a16:creationId xmlns:a16="http://schemas.microsoft.com/office/drawing/2014/main" id="{2171BBC6-F01D-4E80-BB8C-A1C2D80DA642}"/>
              </a:ext>
            </a:extLst>
          </p:cNvPr>
          <p:cNvSpPr>
            <a:spLocks noGrp="1"/>
          </p:cNvSpPr>
          <p:nvPr>
            <p:ph type="body" sz="quarter" idx="10" hasCustomPrompt="1"/>
          </p:nvPr>
        </p:nvSpPr>
        <p:spPr>
          <a:xfrm>
            <a:off x="1899106" y="1025526"/>
            <a:ext cx="5989649" cy="2085975"/>
          </a:xfrm>
        </p:spPr>
        <p:txBody>
          <a:bodyPr>
            <a:normAutofit/>
          </a:bodyPr>
          <a:lstStyle>
            <a:lvl1pPr marL="0" indent="0">
              <a:buNone/>
              <a:defRPr sz="4000" b="1">
                <a:solidFill>
                  <a:schemeClr val="bg1"/>
                </a:solidFill>
                <a:latin typeface="Arial" panose="020B0604020202020204" pitchFamily="34" charset="0"/>
                <a:cs typeface="Arial" panose="020B0604020202020204" pitchFamily="34" charset="0"/>
              </a:defRPr>
            </a:lvl1pPr>
          </a:lstStyle>
          <a:p>
            <a:pPr lvl="0"/>
            <a:r>
              <a:rPr lang="en-US"/>
              <a:t>Click to add title</a:t>
            </a:r>
          </a:p>
        </p:txBody>
      </p:sp>
      <p:sp>
        <p:nvSpPr>
          <p:cNvPr id="9" name="Text Placeholder 8">
            <a:extLst>
              <a:ext uri="{FF2B5EF4-FFF2-40B4-BE49-F238E27FC236}">
                <a16:creationId xmlns:a16="http://schemas.microsoft.com/office/drawing/2014/main" id="{E80D5B61-7C1E-4833-A5D3-9E0F0B1259EA}"/>
              </a:ext>
            </a:extLst>
          </p:cNvPr>
          <p:cNvSpPr>
            <a:spLocks noGrp="1"/>
          </p:cNvSpPr>
          <p:nvPr>
            <p:ph type="body" sz="quarter" idx="11" hasCustomPrompt="1"/>
          </p:nvPr>
        </p:nvSpPr>
        <p:spPr>
          <a:xfrm>
            <a:off x="1899144" y="3263900"/>
            <a:ext cx="5989610" cy="1244600"/>
          </a:xfrm>
        </p:spPr>
        <p:txBody>
          <a:bodyPr/>
          <a:lstStyle>
            <a:lvl1pPr marL="0" indent="0">
              <a:buNone/>
              <a:defRPr sz="2800" b="1">
                <a:solidFill>
                  <a:schemeClr val="bg1"/>
                </a:solidFill>
                <a:latin typeface="Arial" panose="020B0604020202020204" pitchFamily="34" charset="0"/>
                <a:cs typeface="Arial" panose="020B0604020202020204" pitchFamily="34" charset="0"/>
              </a:defRPr>
            </a:lvl1pPr>
          </a:lstStyle>
          <a:p>
            <a:pPr lvl="0"/>
            <a:r>
              <a:rPr lang="en-US"/>
              <a:t>Click to add presenter(s)</a:t>
            </a:r>
          </a:p>
        </p:txBody>
      </p:sp>
      <p:sp>
        <p:nvSpPr>
          <p:cNvPr id="11" name="Text Placeholder 10">
            <a:extLst>
              <a:ext uri="{FF2B5EF4-FFF2-40B4-BE49-F238E27FC236}">
                <a16:creationId xmlns:a16="http://schemas.microsoft.com/office/drawing/2014/main" id="{F1D849FB-5DAC-4706-A0EF-3A2AB9B81B4B}"/>
              </a:ext>
            </a:extLst>
          </p:cNvPr>
          <p:cNvSpPr>
            <a:spLocks noGrp="1"/>
          </p:cNvSpPr>
          <p:nvPr>
            <p:ph type="body" sz="quarter" idx="12" hasCustomPrompt="1"/>
          </p:nvPr>
        </p:nvSpPr>
        <p:spPr>
          <a:xfrm>
            <a:off x="1899105" y="4657727"/>
            <a:ext cx="5989610" cy="939799"/>
          </a:xfrm>
        </p:spPr>
        <p:txBody>
          <a:bodyPr>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Click to add date</a:t>
            </a:r>
          </a:p>
        </p:txBody>
      </p:sp>
      <p:sp>
        <p:nvSpPr>
          <p:cNvPr id="12" name="Text Box 44">
            <a:extLst>
              <a:ext uri="{FF2B5EF4-FFF2-40B4-BE49-F238E27FC236}">
                <a16:creationId xmlns:a16="http://schemas.microsoft.com/office/drawing/2014/main" id="{294AA670-0A2D-4439-B72B-8C0836B7CB5D}"/>
              </a:ext>
            </a:extLst>
          </p:cNvPr>
          <p:cNvSpPr txBox="1">
            <a:spLocks noChangeArrowheads="1"/>
          </p:cNvSpPr>
          <p:nvPr userDrawn="1"/>
        </p:nvSpPr>
        <p:spPr bwMode="auto">
          <a:xfrm>
            <a:off x="3491651" y="6259692"/>
            <a:ext cx="5207282"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dirty="0">
                <a:solidFill>
                  <a:schemeClr val="bg1">
                    <a:lumMod val="85000"/>
                  </a:schemeClr>
                </a:solidFill>
                <a:latin typeface="+mn-lt"/>
              </a:rPr>
              <a:t> Sensitive Commercial Information – Do Not Disclose / Attorney-Client Privileged / Attorney Work Product</a:t>
            </a:r>
          </a:p>
        </p:txBody>
      </p:sp>
    </p:spTree>
    <p:extLst>
      <p:ext uri="{BB962C8B-B14F-4D97-AF65-F5344CB8AC3E}">
        <p14:creationId xmlns:p14="http://schemas.microsoft.com/office/powerpoint/2010/main" val="10952176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9" b="1" dirty="0">
              <a:solidFill>
                <a:prstClr val="white"/>
              </a:solidFill>
              <a:sym typeface="Rockwell" panose="02060603020205020403" pitchFamily="18" charset="0"/>
            </a:endParaRPr>
          </a:p>
        </p:txBody>
      </p:sp>
      <p:sp>
        <p:nvSpPr>
          <p:cNvPr id="2" name="Title 1"/>
          <p:cNvSpPr>
            <a:spLocks noGrp="1"/>
          </p:cNvSpPr>
          <p:nvPr>
            <p:ph type="title"/>
          </p:nvPr>
        </p:nvSpPr>
        <p:spPr/>
        <p:txBody>
          <a:bodyPr/>
          <a:lstStyle>
            <a:lvl1pPr>
              <a:defRPr>
                <a:solidFill>
                  <a:srgbClr val="005A92"/>
                </a:solidFill>
              </a:defRPr>
            </a:lvl1pPr>
          </a:lstStyle>
          <a:p>
            <a:r>
              <a:rPr lang="en-US"/>
              <a:t>Click to edit Master title style</a:t>
            </a:r>
          </a:p>
        </p:txBody>
      </p:sp>
      <p:sp>
        <p:nvSpPr>
          <p:cNvPr id="3" name="Content Placeholder 2"/>
          <p:cNvSpPr>
            <a:spLocks noGrp="1"/>
          </p:cNvSpPr>
          <p:nvPr>
            <p:ph idx="1"/>
          </p:nvPr>
        </p:nvSpPr>
        <p:spPr>
          <a:xfrm>
            <a:off x="838201" y="1253331"/>
            <a:ext cx="10515600" cy="4351338"/>
          </a:xfrm>
        </p:spPr>
        <p:txBody>
          <a:bodyPr>
            <a:normAutofit/>
          </a:bodyPr>
          <a:lstStyle>
            <a:lvl1pPr>
              <a:defRPr sz="1999"/>
            </a:lvl1pPr>
            <a:lvl2pPr>
              <a:defRPr sz="1799"/>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p:nvSpPr>
        <p:spPr>
          <a:xfrm>
            <a:off x="-708" y="6083872"/>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dirty="0">
              <a:solidFill>
                <a:srgbClr val="FFFFFF"/>
              </a:solidFill>
            </a:endParaRPr>
          </a:p>
        </p:txBody>
      </p:sp>
      <p:sp>
        <p:nvSpPr>
          <p:cNvPr id="13" name="Rectangle 12"/>
          <p:cNvSpPr>
            <a:spLocks noChangeArrowheads="1"/>
          </p:cNvSpPr>
          <p:nvPr/>
        </p:nvSpPr>
        <p:spPr bwMode="auto">
          <a:xfrm>
            <a:off x="1" y="6130979"/>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dirty="0">
              <a:solidFill>
                <a:srgbClr val="5594C6"/>
              </a:solidFill>
              <a:ea typeface="ＭＳ Ｐゴシック" pitchFamily="34" charset="-128"/>
              <a:cs typeface="Arial" charset="0"/>
            </a:endParaRPr>
          </a:p>
        </p:txBody>
      </p:sp>
      <p:pic>
        <p:nvPicPr>
          <p:cNvPr id="14"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91680" y="6333906"/>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a:extLst>
              <a:ext uri="{FF2B5EF4-FFF2-40B4-BE49-F238E27FC236}">
                <a16:creationId xmlns:a16="http://schemas.microsoft.com/office/drawing/2014/main" id="{AD34E96E-4542-410A-9C2B-78DE974E5843}"/>
              </a:ext>
            </a:extLst>
          </p:cNvPr>
          <p:cNvSpPr txBox="1">
            <a:spLocks/>
          </p:cNvSpPr>
          <p:nvPr userDrawn="1"/>
        </p:nvSpPr>
        <p:spPr>
          <a:xfrm>
            <a:off x="227832" y="6406377"/>
            <a:ext cx="2743200" cy="2240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800" smtClean="0">
                <a:solidFill>
                  <a:schemeClr val="tx2">
                    <a:lumMod val="20000"/>
                    <a:lumOff val="80000"/>
                  </a:schemeClr>
                </a:solidFill>
              </a:rPr>
              <a:pPr/>
              <a:t>‹#›</a:t>
            </a:fld>
            <a:endParaRPr lang="en-US" sz="1799" dirty="0">
              <a:solidFill>
                <a:schemeClr val="tx2">
                  <a:lumMod val="20000"/>
                  <a:lumOff val="80000"/>
                </a:schemeClr>
              </a:solidFill>
            </a:endParaRPr>
          </a:p>
        </p:txBody>
      </p:sp>
      <p:sp>
        <p:nvSpPr>
          <p:cNvPr id="16" name="Text Box 44">
            <a:extLst>
              <a:ext uri="{FF2B5EF4-FFF2-40B4-BE49-F238E27FC236}">
                <a16:creationId xmlns:a16="http://schemas.microsoft.com/office/drawing/2014/main" id="{4B3FF56F-124E-46BB-B0D2-31323704FF4C}"/>
              </a:ext>
            </a:extLst>
          </p:cNvPr>
          <p:cNvSpPr txBox="1">
            <a:spLocks noChangeArrowheads="1"/>
          </p:cNvSpPr>
          <p:nvPr userDrawn="1"/>
        </p:nvSpPr>
        <p:spPr bwMode="auto">
          <a:xfrm>
            <a:off x="3491651" y="6259692"/>
            <a:ext cx="5207282"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dirty="0">
                <a:solidFill>
                  <a:schemeClr val="bg1">
                    <a:lumMod val="85000"/>
                  </a:schemeClr>
                </a:solidFill>
                <a:latin typeface="+mn-lt"/>
              </a:rPr>
              <a:t> Sensitive Commercial Information – Do Not Disclose / Attorney-Client Privileged / Attorney Work Product</a:t>
            </a:r>
          </a:p>
        </p:txBody>
      </p:sp>
    </p:spTree>
    <p:extLst>
      <p:ext uri="{BB962C8B-B14F-4D97-AF65-F5344CB8AC3E}">
        <p14:creationId xmlns:p14="http://schemas.microsoft.com/office/powerpoint/2010/main" val="6212486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1" name="Object 10"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9" hidden="1"/>
          <p:cNvSpPr/>
          <p:nvPr>
            <p:custDataLst>
              <p:tags r:id="rId2"/>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199" b="1" dirty="0">
              <a:solidFill>
                <a:prstClr val="white"/>
              </a:solidFill>
              <a:sym typeface="Rockwell" panose="02060603020205020403" pitchFamily="18" charset="0"/>
            </a:endParaRPr>
          </a:p>
        </p:txBody>
      </p:sp>
      <p:sp>
        <p:nvSpPr>
          <p:cNvPr id="2" name="Title 1"/>
          <p:cNvSpPr>
            <a:spLocks noGrp="1"/>
          </p:cNvSpPr>
          <p:nvPr>
            <p:ph type="title"/>
          </p:nvPr>
        </p:nvSpPr>
        <p:spPr>
          <a:xfrm>
            <a:off x="1934936" y="1354041"/>
            <a:ext cx="5029200" cy="3286925"/>
          </a:xfrm>
        </p:spPr>
        <p:txBody>
          <a:bodyPr anchor="ctr">
            <a:normAutofit/>
          </a:bodyPr>
          <a:lstStyle>
            <a:lvl1pPr>
              <a:defRPr sz="3199">
                <a:solidFill>
                  <a:srgbClr val="005A92"/>
                </a:solidFill>
              </a:defRPr>
            </a:lvl1pPr>
          </a:lstStyle>
          <a:p>
            <a:r>
              <a:rPr lang="en-US"/>
              <a:t>Click to edit Master title style</a:t>
            </a:r>
          </a:p>
        </p:txBody>
      </p:sp>
      <p:sp>
        <p:nvSpPr>
          <p:cNvPr id="8" name="Rectangle 7">
            <a:extLst>
              <a:ext uri="{FF2B5EF4-FFF2-40B4-BE49-F238E27FC236}">
                <a16:creationId xmlns:a16="http://schemas.microsoft.com/office/drawing/2014/main" id="{3273EB3B-0AE2-7A48-BF35-D1CF1DB27874}"/>
              </a:ext>
            </a:extLst>
          </p:cNvPr>
          <p:cNvSpPr/>
          <p:nvPr/>
        </p:nvSpPr>
        <p:spPr bwMode="blackWhite">
          <a:xfrm>
            <a:off x="7140899" y="1354039"/>
            <a:ext cx="5051100" cy="328692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9" dirty="0">
              <a:solidFill>
                <a:prstClr val="white"/>
              </a:solidFill>
              <a:latin typeface="Arial" charset="0"/>
            </a:endParaRPr>
          </a:p>
        </p:txBody>
      </p:sp>
      <p:sp>
        <p:nvSpPr>
          <p:cNvPr id="9" name="Rectangle 8">
            <a:extLst>
              <a:ext uri="{FF2B5EF4-FFF2-40B4-BE49-F238E27FC236}">
                <a16:creationId xmlns:a16="http://schemas.microsoft.com/office/drawing/2014/main" id="{D3C73678-BC25-BB4A-A678-83DD136C7174}"/>
              </a:ext>
            </a:extLst>
          </p:cNvPr>
          <p:cNvSpPr/>
          <p:nvPr/>
        </p:nvSpPr>
        <p:spPr bwMode="blackWhite">
          <a:xfrm>
            <a:off x="-2" y="1354039"/>
            <a:ext cx="1753954" cy="328692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9" dirty="0">
              <a:solidFill>
                <a:prstClr val="white"/>
              </a:solidFill>
              <a:latin typeface="Arial" charset="0"/>
            </a:endParaRPr>
          </a:p>
        </p:txBody>
      </p:sp>
      <p:sp>
        <p:nvSpPr>
          <p:cNvPr id="15" name="Rectangle 14"/>
          <p:cNvSpPr/>
          <p:nvPr/>
        </p:nvSpPr>
        <p:spPr>
          <a:xfrm>
            <a:off x="-708" y="6083872"/>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dirty="0">
              <a:solidFill>
                <a:srgbClr val="FFFFFF"/>
              </a:solidFill>
            </a:endParaRPr>
          </a:p>
        </p:txBody>
      </p:sp>
      <p:sp>
        <p:nvSpPr>
          <p:cNvPr id="16" name="Rectangle 15"/>
          <p:cNvSpPr>
            <a:spLocks noChangeArrowheads="1"/>
          </p:cNvSpPr>
          <p:nvPr/>
        </p:nvSpPr>
        <p:spPr bwMode="auto">
          <a:xfrm>
            <a:off x="0" y="6130979"/>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dirty="0">
              <a:solidFill>
                <a:srgbClr val="5594C6"/>
              </a:solidFill>
              <a:ea typeface="ＭＳ Ｐゴシック" pitchFamily="34" charset="-128"/>
              <a:cs typeface="Arial" charset="0"/>
            </a:endParaRPr>
          </a:p>
        </p:txBody>
      </p:sp>
      <p:pic>
        <p:nvPicPr>
          <p:cNvPr id="17"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91680" y="6333906"/>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5">
            <a:extLst>
              <a:ext uri="{FF2B5EF4-FFF2-40B4-BE49-F238E27FC236}">
                <a16:creationId xmlns:a16="http://schemas.microsoft.com/office/drawing/2014/main" id="{A0871DE4-5976-462E-A187-13040D4EDE93}"/>
              </a:ext>
            </a:extLst>
          </p:cNvPr>
          <p:cNvSpPr txBox="1">
            <a:spLocks/>
          </p:cNvSpPr>
          <p:nvPr userDrawn="1"/>
        </p:nvSpPr>
        <p:spPr>
          <a:xfrm>
            <a:off x="227832" y="6406377"/>
            <a:ext cx="2743200" cy="2240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800" smtClean="0">
                <a:solidFill>
                  <a:schemeClr val="tx2">
                    <a:lumMod val="20000"/>
                    <a:lumOff val="80000"/>
                  </a:schemeClr>
                </a:solidFill>
              </a:rPr>
              <a:pPr/>
              <a:t>‹#›</a:t>
            </a:fld>
            <a:endParaRPr lang="en-US" sz="1799" dirty="0">
              <a:solidFill>
                <a:schemeClr val="tx2">
                  <a:lumMod val="20000"/>
                  <a:lumOff val="80000"/>
                </a:schemeClr>
              </a:solidFill>
            </a:endParaRPr>
          </a:p>
        </p:txBody>
      </p:sp>
      <p:sp>
        <p:nvSpPr>
          <p:cNvPr id="13" name="Text Box 44">
            <a:extLst>
              <a:ext uri="{FF2B5EF4-FFF2-40B4-BE49-F238E27FC236}">
                <a16:creationId xmlns:a16="http://schemas.microsoft.com/office/drawing/2014/main" id="{91274B05-E8C1-45C2-8431-8214196F7302}"/>
              </a:ext>
            </a:extLst>
          </p:cNvPr>
          <p:cNvSpPr txBox="1">
            <a:spLocks noChangeArrowheads="1"/>
          </p:cNvSpPr>
          <p:nvPr userDrawn="1"/>
        </p:nvSpPr>
        <p:spPr bwMode="auto">
          <a:xfrm>
            <a:off x="3491651" y="6259692"/>
            <a:ext cx="5207282"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dirty="0">
                <a:solidFill>
                  <a:schemeClr val="bg1">
                    <a:lumMod val="85000"/>
                  </a:schemeClr>
                </a:solidFill>
                <a:latin typeface="+mn-lt"/>
              </a:rPr>
              <a:t> Sensitive Commercial Information – Do Not Disclose / Attorney-Client Privileged / Attorney Work Product</a:t>
            </a:r>
          </a:p>
        </p:txBody>
      </p:sp>
    </p:spTree>
    <p:extLst>
      <p:ext uri="{BB962C8B-B14F-4D97-AF65-F5344CB8AC3E}">
        <p14:creationId xmlns:p14="http://schemas.microsoft.com/office/powerpoint/2010/main" val="22354536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2103211"/>
            <a:ext cx="5181600" cy="3293382"/>
          </a:xfrm>
        </p:spPr>
        <p:txBody>
          <a:bodyPr>
            <a:normAutofit/>
          </a:bodyPr>
          <a:lstStyle>
            <a:lvl1pPr>
              <a:defRPr sz="2399"/>
            </a:lvl1pPr>
            <a:lvl2pPr>
              <a:defRPr sz="1999"/>
            </a:lvl2pPr>
            <a:lvl3pPr>
              <a:defRPr sz="1799"/>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103211"/>
            <a:ext cx="5181600" cy="3293382"/>
          </a:xfrm>
        </p:spPr>
        <p:txBody>
          <a:bodyPr>
            <a:normAutofit/>
          </a:bodyPr>
          <a:lstStyle>
            <a:lvl1pPr>
              <a:defRPr sz="2399"/>
            </a:lvl1pPr>
            <a:lvl2pPr>
              <a:defRPr sz="1999"/>
            </a:lvl2pPr>
            <a:lvl3pPr>
              <a:defRPr sz="1799"/>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p:nvSpPr>
        <p:spPr>
          <a:xfrm>
            <a:off x="-708" y="6083872"/>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dirty="0">
              <a:solidFill>
                <a:srgbClr val="FFFFFF"/>
              </a:solidFill>
            </a:endParaRPr>
          </a:p>
        </p:txBody>
      </p:sp>
      <p:sp>
        <p:nvSpPr>
          <p:cNvPr id="10" name="Rectangle 9"/>
          <p:cNvSpPr>
            <a:spLocks noChangeArrowheads="1"/>
          </p:cNvSpPr>
          <p:nvPr/>
        </p:nvSpPr>
        <p:spPr bwMode="auto">
          <a:xfrm>
            <a:off x="1" y="6130979"/>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dirty="0">
              <a:solidFill>
                <a:srgbClr val="5594C6"/>
              </a:solidFill>
              <a:ea typeface="ＭＳ Ｐゴシック" pitchFamily="34" charset="-128"/>
              <a:cs typeface="Arial" charset="0"/>
            </a:endParaRPr>
          </a:p>
        </p:txBody>
      </p:sp>
      <p:pic>
        <p:nvPicPr>
          <p:cNvPr id="11"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91680" y="6333906"/>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 y="937297"/>
            <a:ext cx="12192000" cy="598281"/>
          </a:xfrm>
          <a:prstGeom prst="rect">
            <a:avLst/>
          </a:prstGeom>
          <a:solidFill>
            <a:schemeClr val="bg1">
              <a:lumMod val="75000"/>
            </a:schemeClr>
          </a:solidFill>
          <a:ln w="6350" cap="flat" cmpd="sng" algn="ctr">
            <a:noFill/>
            <a:prstDash val="solid"/>
            <a:miter lim="800000"/>
          </a:ln>
          <a:effectLst/>
        </p:spPr>
        <p:txBody>
          <a:bodyPr tIns="46788" rIns="457081" rtlCol="0" anchor="ctr"/>
          <a:lstStyle/>
          <a:p>
            <a:pPr marL="347559">
              <a:defRPr/>
            </a:pPr>
            <a:endParaRPr lang="en-US" sz="1100" b="1" kern="0" dirty="0">
              <a:solidFill>
                <a:srgbClr val="005A92"/>
              </a:solidFill>
            </a:endParaRPr>
          </a:p>
        </p:txBody>
      </p:sp>
      <p:sp>
        <p:nvSpPr>
          <p:cNvPr id="16" name="Slide Number Placeholder 5">
            <a:extLst>
              <a:ext uri="{FF2B5EF4-FFF2-40B4-BE49-F238E27FC236}">
                <a16:creationId xmlns:a16="http://schemas.microsoft.com/office/drawing/2014/main" id="{CA7559FE-016C-4295-BC0B-44180F364A7C}"/>
              </a:ext>
            </a:extLst>
          </p:cNvPr>
          <p:cNvSpPr txBox="1">
            <a:spLocks/>
          </p:cNvSpPr>
          <p:nvPr userDrawn="1"/>
        </p:nvSpPr>
        <p:spPr>
          <a:xfrm>
            <a:off x="227832" y="6406377"/>
            <a:ext cx="2743200" cy="2240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800" smtClean="0">
                <a:solidFill>
                  <a:schemeClr val="tx2">
                    <a:lumMod val="20000"/>
                    <a:lumOff val="80000"/>
                  </a:schemeClr>
                </a:solidFill>
              </a:rPr>
              <a:pPr/>
              <a:t>‹#›</a:t>
            </a:fld>
            <a:endParaRPr lang="en-US" sz="1799" dirty="0">
              <a:solidFill>
                <a:schemeClr val="tx2">
                  <a:lumMod val="20000"/>
                  <a:lumOff val="80000"/>
                </a:schemeClr>
              </a:solidFill>
            </a:endParaRPr>
          </a:p>
        </p:txBody>
      </p:sp>
      <p:sp>
        <p:nvSpPr>
          <p:cNvPr id="17" name="Text Box 44">
            <a:extLst>
              <a:ext uri="{FF2B5EF4-FFF2-40B4-BE49-F238E27FC236}">
                <a16:creationId xmlns:a16="http://schemas.microsoft.com/office/drawing/2014/main" id="{6DAA6C9B-D5F8-4CDB-9BEF-9D3969E8EC45}"/>
              </a:ext>
            </a:extLst>
          </p:cNvPr>
          <p:cNvSpPr txBox="1">
            <a:spLocks noChangeArrowheads="1"/>
          </p:cNvSpPr>
          <p:nvPr userDrawn="1"/>
        </p:nvSpPr>
        <p:spPr bwMode="auto">
          <a:xfrm>
            <a:off x="3491651" y="6259692"/>
            <a:ext cx="5207282"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dirty="0">
                <a:solidFill>
                  <a:schemeClr val="bg1">
                    <a:lumMod val="85000"/>
                  </a:schemeClr>
                </a:solidFill>
                <a:latin typeface="+mn-lt"/>
              </a:rPr>
              <a:t> Sensitive Commercial Information – Do Not Disclose / Attorney-Client Privileged / Attorney Work Product</a:t>
            </a:r>
          </a:p>
        </p:txBody>
      </p:sp>
    </p:spTree>
    <p:extLst>
      <p:ext uri="{BB962C8B-B14F-4D97-AF65-F5344CB8AC3E}">
        <p14:creationId xmlns:p14="http://schemas.microsoft.com/office/powerpoint/2010/main" val="39096191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Vote Slide">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9" b="1" dirty="0">
              <a:solidFill>
                <a:prstClr val="white"/>
              </a:solidFill>
              <a:sym typeface="Rockwell" panose="02060603020205020403" pitchFamily="18" charset="0"/>
            </a:endParaRPr>
          </a:p>
        </p:txBody>
      </p:sp>
      <p:sp>
        <p:nvSpPr>
          <p:cNvPr id="12" name="Rectangle 11"/>
          <p:cNvSpPr/>
          <p:nvPr/>
        </p:nvSpPr>
        <p:spPr>
          <a:xfrm>
            <a:off x="-708" y="6083872"/>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dirty="0">
              <a:solidFill>
                <a:srgbClr val="FFFFFF"/>
              </a:solidFill>
            </a:endParaRPr>
          </a:p>
        </p:txBody>
      </p:sp>
      <p:sp>
        <p:nvSpPr>
          <p:cNvPr id="13" name="Rectangle 12"/>
          <p:cNvSpPr>
            <a:spLocks noChangeArrowheads="1"/>
          </p:cNvSpPr>
          <p:nvPr userDrawn="1"/>
        </p:nvSpPr>
        <p:spPr bwMode="auto">
          <a:xfrm>
            <a:off x="1" y="6129590"/>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dirty="0">
              <a:solidFill>
                <a:srgbClr val="5594C6"/>
              </a:solidFill>
              <a:ea typeface="ＭＳ Ｐゴシック" pitchFamily="34" charset="-128"/>
              <a:cs typeface="Arial" charset="0"/>
            </a:endParaRPr>
          </a:p>
        </p:txBody>
      </p:sp>
      <p:pic>
        <p:nvPicPr>
          <p:cNvPr id="14"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91680" y="6333906"/>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a:extLst>
              <a:ext uri="{FF2B5EF4-FFF2-40B4-BE49-F238E27FC236}">
                <a16:creationId xmlns:a16="http://schemas.microsoft.com/office/drawing/2014/main" id="{01648E70-D75D-4D89-9E44-B6D546141388}"/>
              </a:ext>
            </a:extLst>
          </p:cNvPr>
          <p:cNvSpPr>
            <a:spLocks noGrp="1"/>
          </p:cNvSpPr>
          <p:nvPr>
            <p:ph idx="10" hasCustomPrompt="1"/>
          </p:nvPr>
        </p:nvSpPr>
        <p:spPr>
          <a:xfrm>
            <a:off x="838199" y="821887"/>
            <a:ext cx="10515600" cy="3326760"/>
          </a:xfrm>
        </p:spPr>
        <p:txBody>
          <a:bodyPr anchor="ctr">
            <a:normAutofit/>
          </a:bodyPr>
          <a:lstStyle>
            <a:lvl1pPr marL="0" indent="0" algn="ctr">
              <a:buNone/>
              <a:defRPr sz="2400">
                <a:latin typeface="Arial" panose="020B0604020202020204" pitchFamily="34" charset="0"/>
                <a:cs typeface="Arial" panose="020B0604020202020204" pitchFamily="34" charset="0"/>
              </a:defRPr>
            </a:lvl1pPr>
            <a:lvl2pPr marL="457063" indent="0">
              <a:buNone/>
              <a:defRPr sz="2000">
                <a:latin typeface="Arial" panose="020B0604020202020204" pitchFamily="34" charset="0"/>
                <a:cs typeface="Arial" panose="020B0604020202020204" pitchFamily="34" charset="0"/>
              </a:defRPr>
            </a:lvl2pPr>
            <a:lvl3pPr marL="914126" indent="0">
              <a:buNone/>
              <a:defRPr sz="2000">
                <a:latin typeface="Arial" panose="020B0604020202020204" pitchFamily="34" charset="0"/>
                <a:cs typeface="Arial" panose="020B0604020202020204" pitchFamily="34" charset="0"/>
              </a:defRPr>
            </a:lvl3pPr>
            <a:lvl4pPr marL="1371189" indent="0">
              <a:buNone/>
              <a:defRPr sz="1800">
                <a:latin typeface="Arial" panose="020B0604020202020204" pitchFamily="34" charset="0"/>
                <a:cs typeface="Arial" panose="020B0604020202020204" pitchFamily="34" charset="0"/>
              </a:defRPr>
            </a:lvl4pPr>
            <a:lvl5pPr marL="1828252" indent="0">
              <a:buNone/>
              <a:defRPr sz="1800">
                <a:latin typeface="Arial" panose="020B0604020202020204" pitchFamily="34" charset="0"/>
                <a:cs typeface="Arial" panose="020B0604020202020204" pitchFamily="34" charset="0"/>
              </a:defRPr>
            </a:lvl5pPr>
          </a:lstStyle>
          <a:p>
            <a:pPr lvl="0"/>
            <a:r>
              <a:rPr lang="en-US"/>
              <a:t>Click to enter item needing BOG vote</a:t>
            </a:r>
          </a:p>
        </p:txBody>
      </p:sp>
      <p:sp>
        <p:nvSpPr>
          <p:cNvPr id="16" name="Slide Number Placeholder 5">
            <a:extLst>
              <a:ext uri="{FF2B5EF4-FFF2-40B4-BE49-F238E27FC236}">
                <a16:creationId xmlns:a16="http://schemas.microsoft.com/office/drawing/2014/main" id="{A9350C80-CDE6-44D8-87CB-3DC0AC1CC579}"/>
              </a:ext>
            </a:extLst>
          </p:cNvPr>
          <p:cNvSpPr txBox="1">
            <a:spLocks/>
          </p:cNvSpPr>
          <p:nvPr userDrawn="1"/>
        </p:nvSpPr>
        <p:spPr>
          <a:xfrm>
            <a:off x="227832" y="6406377"/>
            <a:ext cx="2743200" cy="2240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800" smtClean="0">
                <a:solidFill>
                  <a:schemeClr val="tx2">
                    <a:lumMod val="20000"/>
                    <a:lumOff val="80000"/>
                  </a:schemeClr>
                </a:solidFill>
              </a:rPr>
              <a:pPr/>
              <a:t>‹#›</a:t>
            </a:fld>
            <a:endParaRPr lang="en-US" sz="1799" dirty="0">
              <a:solidFill>
                <a:schemeClr val="tx2">
                  <a:lumMod val="20000"/>
                  <a:lumOff val="80000"/>
                </a:schemeClr>
              </a:solidFill>
            </a:endParaRPr>
          </a:p>
        </p:txBody>
      </p:sp>
      <p:sp>
        <p:nvSpPr>
          <p:cNvPr id="19" name="Text Box 44">
            <a:extLst>
              <a:ext uri="{FF2B5EF4-FFF2-40B4-BE49-F238E27FC236}">
                <a16:creationId xmlns:a16="http://schemas.microsoft.com/office/drawing/2014/main" id="{8ED8D4F5-371F-45B0-83B1-B8FB05BE4A22}"/>
              </a:ext>
            </a:extLst>
          </p:cNvPr>
          <p:cNvSpPr txBox="1">
            <a:spLocks noChangeArrowheads="1"/>
          </p:cNvSpPr>
          <p:nvPr userDrawn="1"/>
        </p:nvSpPr>
        <p:spPr bwMode="auto">
          <a:xfrm>
            <a:off x="3491651" y="6259692"/>
            <a:ext cx="5207282"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dirty="0">
                <a:solidFill>
                  <a:schemeClr val="bg1">
                    <a:lumMod val="85000"/>
                  </a:schemeClr>
                </a:solidFill>
                <a:latin typeface="+mn-lt"/>
              </a:rPr>
              <a:t> Sensitive Commercial Information – Do Not Disclose / Attorney-Client Privileged / Attorney Work Product</a:t>
            </a:r>
          </a:p>
        </p:txBody>
      </p:sp>
    </p:spTree>
    <p:extLst>
      <p:ext uri="{BB962C8B-B14F-4D97-AF65-F5344CB8AC3E}">
        <p14:creationId xmlns:p14="http://schemas.microsoft.com/office/powerpoint/2010/main" val="834866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Part Opener">
    <p:spTree>
      <p:nvGrpSpPr>
        <p:cNvPr id="1" name=""/>
        <p:cNvGrpSpPr/>
        <p:nvPr/>
      </p:nvGrpSpPr>
      <p:grpSpPr>
        <a:xfrm>
          <a:off x="0" y="0"/>
          <a:ext cx="0" cy="0"/>
          <a:chOff x="0" y="0"/>
          <a:chExt cx="0" cy="0"/>
        </a:xfrm>
      </p:grpSpPr>
      <p:sp>
        <p:nvSpPr>
          <p:cNvPr id="3" name="Text Box 2"/>
          <p:cNvSpPr txBox="1">
            <a:spLocks noChangeArrowheads="1"/>
          </p:cNvSpPr>
          <p:nvPr/>
        </p:nvSpPr>
        <p:spPr bwMode="gray">
          <a:xfrm>
            <a:off x="2321985" y="2365376"/>
            <a:ext cx="7512049" cy="2487613"/>
          </a:xfrm>
          <a:prstGeom prst="rect">
            <a:avLst/>
          </a:prstGeom>
          <a:noFill/>
          <a:ln w="19050" algn="ctr">
            <a:noFill/>
            <a:miter lim="800000"/>
            <a:headEnd/>
            <a:tailEnd/>
          </a:ln>
        </p:spPr>
        <p:txBody>
          <a:bodyPr lIns="0" tIns="73152" rIns="0" bIns="73152"/>
          <a:lstStyle/>
          <a:p>
            <a:pPr fontAlgn="base">
              <a:lnSpc>
                <a:spcPct val="106000"/>
              </a:lnSpc>
              <a:spcBef>
                <a:spcPct val="80000"/>
              </a:spcBef>
              <a:spcAft>
                <a:spcPct val="0"/>
              </a:spcAft>
              <a:buClr>
                <a:srgbClr val="000000"/>
              </a:buClr>
              <a:buSzPct val="80000"/>
              <a:buFont typeface="Wingdings" pitchFamily="2" charset="2"/>
              <a:buNone/>
              <a:defRPr/>
            </a:pPr>
            <a:endParaRPr lang="en-US" sz="1100" b="1" dirty="0">
              <a:solidFill>
                <a:srgbClr val="000000"/>
              </a:solidFill>
              <a:cs typeface="Arial" pitchFamily="34" charset="0"/>
            </a:endParaRPr>
          </a:p>
        </p:txBody>
      </p:sp>
      <p:sp>
        <p:nvSpPr>
          <p:cNvPr id="4" name="Rectangle 3"/>
          <p:cNvSpPr>
            <a:spLocks noChangeArrowheads="1"/>
          </p:cNvSpPr>
          <p:nvPr/>
        </p:nvSpPr>
        <p:spPr bwMode="gray">
          <a:xfrm>
            <a:off x="3304118" y="2136775"/>
            <a:ext cx="5556249" cy="228600"/>
          </a:xfrm>
          <a:prstGeom prst="rect">
            <a:avLst/>
          </a:prstGeom>
          <a:solidFill>
            <a:schemeClr val="bg1"/>
          </a:solidFill>
          <a:ln w="12700" cap="rnd" algn="ctr">
            <a:noFill/>
            <a:miter lim="800000"/>
            <a:headEnd/>
            <a:tailEnd/>
          </a:ln>
        </p:spPr>
        <p:txBody>
          <a:bodyPr wrap="none" lIns="72000" tIns="0" rIns="72000" bIns="0" anchor="b" anchorCtr="1"/>
          <a:lstStyle/>
          <a:p>
            <a:pPr algn="ctr" eaLnBrk="0" fontAlgn="base" hangingPunct="0">
              <a:lnSpc>
                <a:spcPct val="106000"/>
              </a:lnSpc>
              <a:spcBef>
                <a:spcPct val="0"/>
              </a:spcBef>
              <a:spcAft>
                <a:spcPct val="0"/>
              </a:spcAft>
              <a:defRPr/>
            </a:pPr>
            <a:endParaRPr lang="en-US" sz="1400" b="1" dirty="0">
              <a:solidFill>
                <a:srgbClr val="000000"/>
              </a:solidFill>
              <a:cs typeface="Arial" pitchFamily="34" charset="0"/>
            </a:endParaRPr>
          </a:p>
        </p:txBody>
      </p:sp>
      <p:sp>
        <p:nvSpPr>
          <p:cNvPr id="5" name="Text Placeholder 7"/>
          <p:cNvSpPr>
            <a:spLocks noGrp="1"/>
          </p:cNvSpPr>
          <p:nvPr>
            <p:ph type="body" sz="quarter" idx="10"/>
          </p:nvPr>
        </p:nvSpPr>
        <p:spPr>
          <a:xfrm>
            <a:off x="3852672" y="3081528"/>
            <a:ext cx="4462272" cy="256032"/>
          </a:xfrm>
          <a:solidFill>
            <a:schemeClr val="bg1"/>
          </a:solidFill>
        </p:spPr>
        <p:txBody>
          <a:bodyPr lIns="73152" rIns="73152" anchor="ctr" anchorCtr="1"/>
          <a:lstStyle>
            <a:lvl1pPr>
              <a:buNone/>
              <a:defRPr sz="1600" b="1"/>
            </a:lvl1pPr>
          </a:lstStyle>
          <a:p>
            <a:pPr lvl="0"/>
            <a:r>
              <a:rPr lang="en-US"/>
              <a:t>Click to edit Master text styles</a:t>
            </a:r>
          </a:p>
        </p:txBody>
      </p:sp>
    </p:spTree>
    <p:extLst>
      <p:ext uri="{BB962C8B-B14F-4D97-AF65-F5344CB8AC3E}">
        <p14:creationId xmlns:p14="http://schemas.microsoft.com/office/powerpoint/2010/main" val="35987970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Vote Slide">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9" b="1" dirty="0">
              <a:solidFill>
                <a:prstClr val="white"/>
              </a:solidFill>
              <a:sym typeface="Rockwell" panose="02060603020205020403" pitchFamily="18" charset="0"/>
            </a:endParaRPr>
          </a:p>
        </p:txBody>
      </p:sp>
      <p:sp>
        <p:nvSpPr>
          <p:cNvPr id="12" name="Rectangle 11"/>
          <p:cNvSpPr/>
          <p:nvPr/>
        </p:nvSpPr>
        <p:spPr>
          <a:xfrm>
            <a:off x="-708" y="6083872"/>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dirty="0">
              <a:solidFill>
                <a:srgbClr val="FFFFFF"/>
              </a:solidFill>
            </a:endParaRPr>
          </a:p>
        </p:txBody>
      </p:sp>
      <p:sp>
        <p:nvSpPr>
          <p:cNvPr id="13" name="Rectangle 12"/>
          <p:cNvSpPr>
            <a:spLocks noChangeArrowheads="1"/>
          </p:cNvSpPr>
          <p:nvPr/>
        </p:nvSpPr>
        <p:spPr bwMode="auto">
          <a:xfrm>
            <a:off x="1" y="6129590"/>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dirty="0">
              <a:solidFill>
                <a:srgbClr val="5594C6"/>
              </a:solidFill>
              <a:ea typeface="ＭＳ Ｐゴシック" pitchFamily="34" charset="-128"/>
              <a:cs typeface="Arial" charset="0"/>
            </a:endParaRPr>
          </a:p>
        </p:txBody>
      </p:sp>
      <p:pic>
        <p:nvPicPr>
          <p:cNvPr id="14"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91680" y="6333906"/>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a:extLst>
              <a:ext uri="{FF2B5EF4-FFF2-40B4-BE49-F238E27FC236}">
                <a16:creationId xmlns:a16="http://schemas.microsoft.com/office/drawing/2014/main" id="{0D882997-73A0-449C-8078-1CDD419754D2}"/>
              </a:ext>
            </a:extLst>
          </p:cNvPr>
          <p:cNvSpPr txBox="1">
            <a:spLocks/>
          </p:cNvSpPr>
          <p:nvPr userDrawn="1"/>
        </p:nvSpPr>
        <p:spPr>
          <a:xfrm>
            <a:off x="227832" y="6406377"/>
            <a:ext cx="2743200" cy="2240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800" smtClean="0">
                <a:solidFill>
                  <a:schemeClr val="tx2">
                    <a:lumMod val="20000"/>
                    <a:lumOff val="80000"/>
                  </a:schemeClr>
                </a:solidFill>
              </a:rPr>
              <a:pPr/>
              <a:t>‹#›</a:t>
            </a:fld>
            <a:endParaRPr lang="en-US" sz="1799" dirty="0">
              <a:solidFill>
                <a:schemeClr val="tx2">
                  <a:lumMod val="20000"/>
                  <a:lumOff val="80000"/>
                </a:schemeClr>
              </a:solidFill>
            </a:endParaRPr>
          </a:p>
        </p:txBody>
      </p:sp>
      <p:sp>
        <p:nvSpPr>
          <p:cNvPr id="15" name="Text Box 44">
            <a:extLst>
              <a:ext uri="{FF2B5EF4-FFF2-40B4-BE49-F238E27FC236}">
                <a16:creationId xmlns:a16="http://schemas.microsoft.com/office/drawing/2014/main" id="{BEF16FD9-FF73-4383-92D9-32B5F74CE51F}"/>
              </a:ext>
            </a:extLst>
          </p:cNvPr>
          <p:cNvSpPr txBox="1">
            <a:spLocks noChangeArrowheads="1"/>
          </p:cNvSpPr>
          <p:nvPr userDrawn="1"/>
        </p:nvSpPr>
        <p:spPr bwMode="auto">
          <a:xfrm>
            <a:off x="3491651" y="6259692"/>
            <a:ext cx="5207282"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dirty="0">
                <a:solidFill>
                  <a:schemeClr val="bg1">
                    <a:lumMod val="85000"/>
                  </a:schemeClr>
                </a:solidFill>
                <a:latin typeface="+mn-lt"/>
              </a:rPr>
              <a:t> Sensitive Commercial Information – Do Not Disclose / Attorney-Client Privileged / Attorney Work Product</a:t>
            </a:r>
          </a:p>
        </p:txBody>
      </p:sp>
    </p:spTree>
    <p:extLst>
      <p:ext uri="{BB962C8B-B14F-4D97-AF65-F5344CB8AC3E}">
        <p14:creationId xmlns:p14="http://schemas.microsoft.com/office/powerpoint/2010/main" val="22012596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Vote Slide">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9" b="1" dirty="0">
              <a:solidFill>
                <a:prstClr val="white"/>
              </a:solidFill>
              <a:sym typeface="Rockwell" panose="02060603020205020403" pitchFamily="18" charset="0"/>
            </a:endParaRPr>
          </a:p>
        </p:txBody>
      </p:sp>
      <p:sp>
        <p:nvSpPr>
          <p:cNvPr id="12" name="Rectangle 11"/>
          <p:cNvSpPr/>
          <p:nvPr/>
        </p:nvSpPr>
        <p:spPr>
          <a:xfrm>
            <a:off x="-708" y="6083872"/>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dirty="0">
              <a:solidFill>
                <a:srgbClr val="FFFFFF"/>
              </a:solidFill>
            </a:endParaRPr>
          </a:p>
        </p:txBody>
      </p:sp>
      <p:sp>
        <p:nvSpPr>
          <p:cNvPr id="13" name="Rectangle 12"/>
          <p:cNvSpPr>
            <a:spLocks noChangeArrowheads="1"/>
          </p:cNvSpPr>
          <p:nvPr/>
        </p:nvSpPr>
        <p:spPr bwMode="auto">
          <a:xfrm>
            <a:off x="1" y="6129590"/>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dirty="0">
              <a:solidFill>
                <a:srgbClr val="5594C6"/>
              </a:solidFill>
              <a:ea typeface="ＭＳ Ｐゴシック" pitchFamily="34" charset="-128"/>
              <a:cs typeface="Arial" charset="0"/>
            </a:endParaRPr>
          </a:p>
        </p:txBody>
      </p:sp>
      <p:pic>
        <p:nvPicPr>
          <p:cNvPr id="14"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91680" y="6333906"/>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a:extLst>
              <a:ext uri="{FF2B5EF4-FFF2-40B4-BE49-F238E27FC236}">
                <a16:creationId xmlns:a16="http://schemas.microsoft.com/office/drawing/2014/main" id="{01648E70-D75D-4D89-9E44-B6D546141388}"/>
              </a:ext>
            </a:extLst>
          </p:cNvPr>
          <p:cNvSpPr>
            <a:spLocks noGrp="1"/>
          </p:cNvSpPr>
          <p:nvPr>
            <p:ph idx="10" hasCustomPrompt="1"/>
          </p:nvPr>
        </p:nvSpPr>
        <p:spPr>
          <a:xfrm>
            <a:off x="838199" y="821887"/>
            <a:ext cx="10515600" cy="3326760"/>
          </a:xfrm>
        </p:spPr>
        <p:txBody>
          <a:bodyPr anchor="ctr">
            <a:normAutofit/>
          </a:bodyPr>
          <a:lstStyle>
            <a:lvl1pPr marL="0" indent="0" algn="ctr">
              <a:buNone/>
              <a:defRPr sz="2400">
                <a:latin typeface="Arial" panose="020B0604020202020204" pitchFamily="34" charset="0"/>
                <a:cs typeface="Arial" panose="020B0604020202020204" pitchFamily="34" charset="0"/>
              </a:defRPr>
            </a:lvl1pPr>
            <a:lvl2pPr marL="457063" indent="0">
              <a:buNone/>
              <a:defRPr sz="2000">
                <a:latin typeface="Arial" panose="020B0604020202020204" pitchFamily="34" charset="0"/>
                <a:cs typeface="Arial" panose="020B0604020202020204" pitchFamily="34" charset="0"/>
              </a:defRPr>
            </a:lvl2pPr>
            <a:lvl3pPr marL="914126" indent="0">
              <a:buNone/>
              <a:defRPr sz="2000">
                <a:latin typeface="Arial" panose="020B0604020202020204" pitchFamily="34" charset="0"/>
                <a:cs typeface="Arial" panose="020B0604020202020204" pitchFamily="34" charset="0"/>
              </a:defRPr>
            </a:lvl3pPr>
            <a:lvl4pPr marL="1371189" indent="0">
              <a:buNone/>
              <a:defRPr sz="1800">
                <a:latin typeface="Arial" panose="020B0604020202020204" pitchFamily="34" charset="0"/>
                <a:cs typeface="Arial" panose="020B0604020202020204" pitchFamily="34" charset="0"/>
              </a:defRPr>
            </a:lvl4pPr>
            <a:lvl5pPr marL="1828252" indent="0">
              <a:buNone/>
              <a:defRPr sz="1800">
                <a:latin typeface="Arial" panose="020B0604020202020204" pitchFamily="34" charset="0"/>
                <a:cs typeface="Arial" panose="020B0604020202020204" pitchFamily="34" charset="0"/>
              </a:defRPr>
            </a:lvl5pPr>
          </a:lstStyle>
          <a:p>
            <a:pPr lvl="0"/>
            <a:r>
              <a:rPr lang="en-US"/>
              <a:t>Click to enter item needing BOG vote</a:t>
            </a:r>
          </a:p>
        </p:txBody>
      </p:sp>
      <p:sp>
        <p:nvSpPr>
          <p:cNvPr id="4" name="TextBox 3">
            <a:extLst>
              <a:ext uri="{FF2B5EF4-FFF2-40B4-BE49-F238E27FC236}">
                <a16:creationId xmlns:a16="http://schemas.microsoft.com/office/drawing/2014/main" id="{87BECFAF-DC43-4C8C-8C01-6669D87FD05D}"/>
              </a:ext>
            </a:extLst>
          </p:cNvPr>
          <p:cNvSpPr txBox="1"/>
          <p:nvPr userDrawn="1"/>
        </p:nvSpPr>
        <p:spPr>
          <a:xfrm>
            <a:off x="837491" y="4352962"/>
            <a:ext cx="10515600" cy="707886"/>
          </a:xfrm>
          <a:prstGeom prst="rect">
            <a:avLst/>
          </a:prstGeom>
          <a:noFill/>
        </p:spPr>
        <p:txBody>
          <a:bodyPr wrap="square" rtlCol="0">
            <a:spAutoFit/>
          </a:bodyPr>
          <a:lstStyle/>
          <a:p>
            <a:pPr algn="ctr"/>
            <a:r>
              <a:rPr lang="en-US" sz="4000" b="1" dirty="0">
                <a:solidFill>
                  <a:srgbClr val="FF0000"/>
                </a:solidFill>
              </a:rPr>
              <a:t>Vote</a:t>
            </a:r>
          </a:p>
        </p:txBody>
      </p:sp>
      <p:sp>
        <p:nvSpPr>
          <p:cNvPr id="19" name="Slide Number Placeholder 5">
            <a:extLst>
              <a:ext uri="{FF2B5EF4-FFF2-40B4-BE49-F238E27FC236}">
                <a16:creationId xmlns:a16="http://schemas.microsoft.com/office/drawing/2014/main" id="{59F5F44D-077E-43D8-ADCA-B0F0DE031F9D}"/>
              </a:ext>
            </a:extLst>
          </p:cNvPr>
          <p:cNvSpPr txBox="1">
            <a:spLocks/>
          </p:cNvSpPr>
          <p:nvPr userDrawn="1"/>
        </p:nvSpPr>
        <p:spPr>
          <a:xfrm>
            <a:off x="227832" y="6406377"/>
            <a:ext cx="2743200" cy="2240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800" smtClean="0">
                <a:solidFill>
                  <a:schemeClr val="tx2">
                    <a:lumMod val="20000"/>
                    <a:lumOff val="80000"/>
                  </a:schemeClr>
                </a:solidFill>
              </a:rPr>
              <a:pPr/>
              <a:t>‹#›</a:t>
            </a:fld>
            <a:endParaRPr lang="en-US" sz="1799" dirty="0">
              <a:solidFill>
                <a:schemeClr val="tx2">
                  <a:lumMod val="20000"/>
                  <a:lumOff val="80000"/>
                </a:schemeClr>
              </a:solidFill>
            </a:endParaRPr>
          </a:p>
        </p:txBody>
      </p:sp>
      <p:sp>
        <p:nvSpPr>
          <p:cNvPr id="22" name="Text Box 44">
            <a:extLst>
              <a:ext uri="{FF2B5EF4-FFF2-40B4-BE49-F238E27FC236}">
                <a16:creationId xmlns:a16="http://schemas.microsoft.com/office/drawing/2014/main" id="{8152051B-C34C-4C8D-961E-15D61C943F50}"/>
              </a:ext>
            </a:extLst>
          </p:cNvPr>
          <p:cNvSpPr txBox="1">
            <a:spLocks noChangeArrowheads="1"/>
          </p:cNvSpPr>
          <p:nvPr userDrawn="1"/>
        </p:nvSpPr>
        <p:spPr bwMode="auto">
          <a:xfrm>
            <a:off x="3491651" y="6259692"/>
            <a:ext cx="5207282"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dirty="0">
                <a:solidFill>
                  <a:schemeClr val="bg1">
                    <a:lumMod val="85000"/>
                  </a:schemeClr>
                </a:solidFill>
                <a:latin typeface="+mn-lt"/>
              </a:rPr>
              <a:t> Sensitive Commercial Information – Do Not Disclose / Attorney-Client Privileged / Attorney Work Product</a:t>
            </a:r>
          </a:p>
        </p:txBody>
      </p:sp>
    </p:spTree>
    <p:extLst>
      <p:ext uri="{BB962C8B-B14F-4D97-AF65-F5344CB8AC3E}">
        <p14:creationId xmlns:p14="http://schemas.microsoft.com/office/powerpoint/2010/main" val="22423726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nvPr>
        </p:nvGraphicFramePr>
        <p:xfrm>
          <a:off x="2018" y="1592"/>
          <a:ext cx="2015"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3" name="Object 1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8" y="1592"/>
                        <a:ext cx="2015"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Title 22"/>
          <p:cNvSpPr>
            <a:spLocks noGrp="1"/>
          </p:cNvSpPr>
          <p:nvPr>
            <p:ph type="title" hasCustomPrompt="1"/>
          </p:nvPr>
        </p:nvSpPr>
        <p:spPr>
          <a:xfrm>
            <a:off x="866826" y="1890028"/>
            <a:ext cx="10460365" cy="1323439"/>
          </a:xfrm>
        </p:spPr>
        <p:txBody>
          <a:bodyPr>
            <a:noAutofit/>
          </a:bodyPr>
          <a:lstStyle>
            <a:lvl1pPr algn="ctr">
              <a:defRPr sz="4000">
                <a:solidFill>
                  <a:schemeClr val="tx1"/>
                </a:solidFill>
              </a:defRPr>
            </a:lvl1pPr>
          </a:lstStyle>
          <a:p>
            <a:r>
              <a:rPr lang="en-US"/>
              <a:t>Title in Title Case</a:t>
            </a:r>
            <a:br>
              <a:rPr lang="en-US"/>
            </a:br>
            <a:r>
              <a:rPr lang="en-US"/>
              <a:t>(Calibri Bold 40pt, Black)</a:t>
            </a:r>
          </a:p>
        </p:txBody>
      </p:sp>
      <p:sp>
        <p:nvSpPr>
          <p:cNvPr id="28" name="Text Placeholder 27"/>
          <p:cNvSpPr>
            <a:spLocks noGrp="1"/>
          </p:cNvSpPr>
          <p:nvPr>
            <p:ph type="body" sz="quarter" idx="10" hasCustomPrompt="1"/>
          </p:nvPr>
        </p:nvSpPr>
        <p:spPr>
          <a:xfrm>
            <a:off x="866826" y="3213100"/>
            <a:ext cx="10460365" cy="947952"/>
          </a:xfrm>
        </p:spPr>
        <p:txBody>
          <a:bodyPr>
            <a:noAutofit/>
          </a:bodyPr>
          <a:lstStyle>
            <a:lvl1pPr algn="ctr">
              <a:defRPr sz="2800" b="0">
                <a:solidFill>
                  <a:schemeClr val="tx1"/>
                </a:solidFill>
                <a:latin typeface="+mj-lt"/>
              </a:defRPr>
            </a:lvl1pPr>
          </a:lstStyle>
          <a:p>
            <a:pPr lvl="0"/>
            <a:r>
              <a:rPr lang="en-US"/>
              <a:t>Subtitle in Title Case (Calibri 28pt, Black)</a:t>
            </a:r>
          </a:p>
        </p:txBody>
      </p:sp>
      <p:sp>
        <p:nvSpPr>
          <p:cNvPr id="29" name="Text Placeholder 27"/>
          <p:cNvSpPr>
            <a:spLocks noGrp="1"/>
          </p:cNvSpPr>
          <p:nvPr>
            <p:ph type="body" sz="quarter" idx="11" hasCustomPrompt="1"/>
          </p:nvPr>
        </p:nvSpPr>
        <p:spPr>
          <a:xfrm>
            <a:off x="3963208" y="4797156"/>
            <a:ext cx="4267603" cy="307777"/>
          </a:xfrm>
        </p:spPr>
        <p:txBody>
          <a:bodyPr>
            <a:noAutofit/>
          </a:bodyPr>
          <a:lstStyle>
            <a:lvl1pPr algn="ctr">
              <a:defRPr sz="2000" b="0">
                <a:solidFill>
                  <a:srgbClr val="4D4D4D"/>
                </a:solidFill>
                <a:latin typeface="+mj-lt"/>
              </a:defRPr>
            </a:lvl1pPr>
          </a:lstStyle>
          <a:p>
            <a:pPr lvl="0"/>
            <a:r>
              <a:rPr lang="en-US"/>
              <a:t>Date (Calibri 20pt, Dark gray)</a:t>
            </a:r>
          </a:p>
        </p:txBody>
      </p:sp>
      <p:sp>
        <p:nvSpPr>
          <p:cNvPr id="6" name="Slide Number Placeholder 5">
            <a:extLst>
              <a:ext uri="{FF2B5EF4-FFF2-40B4-BE49-F238E27FC236}">
                <a16:creationId xmlns:a16="http://schemas.microsoft.com/office/drawing/2014/main" id="{E2C6DF36-7FC4-4EAE-936F-CFBD40E465BC}"/>
              </a:ext>
            </a:extLst>
          </p:cNvPr>
          <p:cNvSpPr txBox="1">
            <a:spLocks/>
          </p:cNvSpPr>
          <p:nvPr userDrawn="1"/>
        </p:nvSpPr>
        <p:spPr>
          <a:xfrm>
            <a:off x="227832" y="6406377"/>
            <a:ext cx="2743200" cy="2240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800" smtClean="0">
                <a:solidFill>
                  <a:srgbClr val="143F6A"/>
                </a:solidFill>
              </a:rPr>
              <a:pPr/>
              <a:t>‹#›</a:t>
            </a:fld>
            <a:endParaRPr lang="en-US" sz="1799" dirty="0">
              <a:solidFill>
                <a:srgbClr val="143F6A"/>
              </a:solidFill>
            </a:endParaRPr>
          </a:p>
        </p:txBody>
      </p:sp>
    </p:spTree>
    <p:extLst>
      <p:ext uri="{BB962C8B-B14F-4D97-AF65-F5344CB8AC3E}">
        <p14:creationId xmlns:p14="http://schemas.microsoft.com/office/powerpoint/2010/main" val="32066087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and Tex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2018" y="1592"/>
          <a:ext cx="2015"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4" name="Object 3"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8" y="1592"/>
                        <a:ext cx="2015"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p:txBody>
          <a:bodyPr/>
          <a:lstStyle>
            <a:lvl1pPr>
              <a:defRPr b="1" baseline="0"/>
            </a:lvl1pPr>
          </a:lstStyle>
          <a:p>
            <a:r>
              <a:rPr lang="en-US"/>
              <a:t>Title in sentence case (Calibri Bold 24pt, White)</a:t>
            </a:r>
            <a:br>
              <a:rPr lang="en-US"/>
            </a:br>
            <a:r>
              <a:rPr lang="en-US" sz="1600" b="0"/>
              <a:t>Subtitle in sentence case (Calibri 16pt, White)</a:t>
            </a:r>
            <a:endParaRPr lang="en-US"/>
          </a:p>
        </p:txBody>
      </p:sp>
      <p:sp>
        <p:nvSpPr>
          <p:cNvPr id="8" name="Text Placeholder 7"/>
          <p:cNvSpPr>
            <a:spLocks noGrp="1"/>
          </p:cNvSpPr>
          <p:nvPr>
            <p:ph type="body" sz="quarter" idx="13"/>
          </p:nvPr>
        </p:nvSpPr>
        <p:spPr>
          <a:xfrm>
            <a:off x="562709" y="1508400"/>
            <a:ext cx="11246276" cy="4739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4333A9C2-38B3-4378-BAD4-2ED047E3D5A0}"/>
              </a:ext>
            </a:extLst>
          </p:cNvPr>
          <p:cNvSpPr txBox="1">
            <a:spLocks/>
          </p:cNvSpPr>
          <p:nvPr userDrawn="1"/>
        </p:nvSpPr>
        <p:spPr>
          <a:xfrm>
            <a:off x="227832" y="6406377"/>
            <a:ext cx="2743200" cy="2240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800" smtClean="0">
                <a:solidFill>
                  <a:srgbClr val="143F6A"/>
                </a:solidFill>
              </a:rPr>
              <a:pPr/>
              <a:t>‹#›</a:t>
            </a:fld>
            <a:endParaRPr lang="en-US" sz="1799" dirty="0">
              <a:solidFill>
                <a:srgbClr val="143F6A"/>
              </a:solidFill>
            </a:endParaRPr>
          </a:p>
        </p:txBody>
      </p:sp>
    </p:spTree>
    <p:extLst>
      <p:ext uri="{BB962C8B-B14F-4D97-AF65-F5344CB8AC3E}">
        <p14:creationId xmlns:p14="http://schemas.microsoft.com/office/powerpoint/2010/main" val="22700401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aphicFrame>
        <p:nvGraphicFramePr>
          <p:cNvPr id="5" name="Object 289"/>
          <p:cNvGraphicFramePr>
            <a:graphicFrameLocks noChangeAspect="1"/>
          </p:cNvGraphicFramePr>
          <p:nvPr>
            <p:custDataLst>
              <p:tags r:id="rId1"/>
            </p:custDataLst>
          </p:nvPr>
        </p:nvGraphicFramePr>
        <p:xfrm>
          <a:off x="1" y="0"/>
          <a:ext cx="201084" cy="158750"/>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5" name="Object 28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0"/>
                        <a:ext cx="201084"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289"/>
          <p:cNvGraphicFramePr>
            <a:graphicFrameLocks noChangeAspect="1"/>
          </p:cNvGraphicFramePr>
          <p:nvPr>
            <p:custDataLst>
              <p:tags r:id="rId2"/>
            </p:custDataLst>
          </p:nvPr>
        </p:nvGraphicFramePr>
        <p:xfrm>
          <a:off x="1" y="0"/>
          <a:ext cx="201084" cy="158750"/>
        </p:xfrm>
        <a:graphic>
          <a:graphicData uri="http://schemas.openxmlformats.org/presentationml/2006/ole">
            <mc:AlternateContent xmlns:mc="http://schemas.openxmlformats.org/markup-compatibility/2006">
              <mc:Choice xmlns:v="urn:schemas-microsoft-com:vml" Requires="v">
                <p:oleObj name="think-cell Slide" r:id="rId8" imgW="360" imgH="360" progId="">
                  <p:embed/>
                </p:oleObj>
              </mc:Choice>
              <mc:Fallback>
                <p:oleObj name="think-cell Slide" r:id="rId8" imgW="360" imgH="360" progId="">
                  <p:embed/>
                  <p:pic>
                    <p:nvPicPr>
                      <p:cNvPr id="9" name="Object 28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0"/>
                        <a:ext cx="201084"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2"/>
          <p:cNvGraphicFramePr>
            <a:graphicFrameLocks noChangeAspect="1"/>
          </p:cNvGraphicFramePr>
          <p:nvPr>
            <p:custDataLst>
              <p:tags r:id="rId3"/>
            </p:custDataLst>
          </p:nvPr>
        </p:nvGraphicFramePr>
        <p:xfrm>
          <a:off x="1" y="0"/>
          <a:ext cx="201084" cy="158750"/>
        </p:xfrm>
        <a:graphic>
          <a:graphicData uri="http://schemas.openxmlformats.org/presentationml/2006/ole">
            <mc:AlternateContent xmlns:mc="http://schemas.openxmlformats.org/markup-compatibility/2006">
              <mc:Choice xmlns:v="urn:schemas-microsoft-com:vml" Requires="v">
                <p:oleObj name="think-cell Slide" r:id="rId9" imgW="360" imgH="360" progId="">
                  <p:embed/>
                </p:oleObj>
              </mc:Choice>
              <mc:Fallback>
                <p:oleObj name="think-cell Slide" r:id="rId9" imgW="360" imgH="360" progId="">
                  <p:embed/>
                  <p:pic>
                    <p:nvPicPr>
                      <p:cNvPr id="12"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0"/>
                        <a:ext cx="201084"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3"/>
          <p:cNvGraphicFramePr>
            <a:graphicFrameLocks noChangeAspect="1"/>
          </p:cNvGraphicFramePr>
          <p:nvPr>
            <p:custDataLst>
              <p:tags r:id="rId4"/>
            </p:custDataLst>
          </p:nvPr>
        </p:nvGraphicFramePr>
        <p:xfrm>
          <a:off x="1" y="0"/>
          <a:ext cx="201084" cy="158750"/>
        </p:xfrm>
        <a:graphic>
          <a:graphicData uri="http://schemas.openxmlformats.org/presentationml/2006/ole">
            <mc:AlternateContent xmlns:mc="http://schemas.openxmlformats.org/markup-compatibility/2006">
              <mc:Choice xmlns:v="urn:schemas-microsoft-com:vml" Requires="v">
                <p:oleObj name="think-cell Slide" r:id="rId10" imgW="360" imgH="360" progId="">
                  <p:embed/>
                </p:oleObj>
              </mc:Choice>
              <mc:Fallback>
                <p:oleObj name="think-cell Slide" r:id="rId10" imgW="360" imgH="360" progId="">
                  <p:embed/>
                  <p:pic>
                    <p:nvPicPr>
                      <p:cNvPr id="15"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0"/>
                        <a:ext cx="201084"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itle 1"/>
          <p:cNvSpPr>
            <a:spLocks noGrp="1"/>
          </p:cNvSpPr>
          <p:nvPr>
            <p:ph type="ctrTitle"/>
          </p:nvPr>
        </p:nvSpPr>
        <p:spPr bwMode="gray">
          <a:xfrm>
            <a:off x="870716" y="2130479"/>
            <a:ext cx="9868083" cy="1470025"/>
          </a:xfrm>
        </p:spPr>
        <p:txBody>
          <a:bodyPr/>
          <a:lstStyle>
            <a:lvl1pPr>
              <a:defRPr sz="3200" b="0">
                <a:solidFill>
                  <a:srgbClr val="1E387C"/>
                </a:solidFill>
              </a:defRPr>
            </a:lvl1pPr>
          </a:lstStyle>
          <a:p>
            <a:r>
              <a:rPr lang="en-US"/>
              <a:t>Click to edit Master title style</a:t>
            </a:r>
          </a:p>
        </p:txBody>
      </p:sp>
      <p:sp>
        <p:nvSpPr>
          <p:cNvPr id="4" name="Subtitle 2"/>
          <p:cNvSpPr>
            <a:spLocks noGrp="1"/>
          </p:cNvSpPr>
          <p:nvPr>
            <p:ph type="subTitle" idx="1"/>
          </p:nvPr>
        </p:nvSpPr>
        <p:spPr bwMode="gray">
          <a:xfrm>
            <a:off x="1741427" y="3886200"/>
            <a:ext cx="8126656" cy="1752600"/>
          </a:xfrm>
        </p:spPr>
        <p:txBody>
          <a:bodyPr lIns="91440" tIns="45720" rIns="91440" bIns="45720"/>
          <a:lstStyle>
            <a:lvl1pPr marL="0" indent="0" algn="ctr">
              <a:buNone/>
              <a:defRPr sz="2000"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8" name="Slide Number">
            <a:extLst>
              <a:ext uri="{FF2B5EF4-FFF2-40B4-BE49-F238E27FC236}">
                <a16:creationId xmlns:a16="http://schemas.microsoft.com/office/drawing/2014/main" id="{33D49531-CAAF-4A3E-8EA0-9A48C2FA4EE3}"/>
              </a:ext>
            </a:extLst>
          </p:cNvPr>
          <p:cNvSpPr txBox="1">
            <a:spLocks/>
          </p:cNvSpPr>
          <p:nvPr userDrawn="1"/>
        </p:nvSpPr>
        <p:spPr bwMode="auto">
          <a:xfrm>
            <a:off x="11741184" y="6628531"/>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z="1000" smtClean="0">
                <a:solidFill>
                  <a:srgbClr val="000000"/>
                </a:solidFill>
              </a:rPr>
              <a:pPr algn="r" fontAlgn="base">
                <a:spcBef>
                  <a:spcPct val="0"/>
                </a:spcBef>
                <a:spcAft>
                  <a:spcPct val="0"/>
                </a:spcAft>
              </a:pPr>
              <a:t>‹#›</a:t>
            </a:fld>
            <a:endParaRPr lang="en-US" sz="1000" dirty="0">
              <a:solidFill>
                <a:srgbClr val="000000"/>
              </a:solidFill>
            </a:endParaRPr>
          </a:p>
        </p:txBody>
      </p:sp>
      <p:sp>
        <p:nvSpPr>
          <p:cNvPr id="10" name="Slide Number Placeholder 5">
            <a:extLst>
              <a:ext uri="{FF2B5EF4-FFF2-40B4-BE49-F238E27FC236}">
                <a16:creationId xmlns:a16="http://schemas.microsoft.com/office/drawing/2014/main" id="{84E20A7F-611E-4AC7-A36B-CA09D11A6C24}"/>
              </a:ext>
            </a:extLst>
          </p:cNvPr>
          <p:cNvSpPr txBox="1">
            <a:spLocks/>
          </p:cNvSpPr>
          <p:nvPr userDrawn="1"/>
        </p:nvSpPr>
        <p:spPr>
          <a:xfrm>
            <a:off x="227832" y="6406377"/>
            <a:ext cx="2743200" cy="2240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800" smtClean="0">
                <a:solidFill>
                  <a:srgbClr val="143F6A"/>
                </a:solidFill>
              </a:rPr>
              <a:pPr/>
              <a:t>‹#›</a:t>
            </a:fld>
            <a:endParaRPr lang="en-US" sz="1799" dirty="0">
              <a:solidFill>
                <a:srgbClr val="143F6A"/>
              </a:solidFill>
            </a:endParaRPr>
          </a:p>
        </p:txBody>
      </p:sp>
    </p:spTree>
    <p:extLst>
      <p:ext uri="{BB962C8B-B14F-4D97-AF65-F5344CB8AC3E}">
        <p14:creationId xmlns:p14="http://schemas.microsoft.com/office/powerpoint/2010/main" val="15221478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5" name="Text Placeholder 4"/>
          <p:cNvSpPr>
            <a:spLocks noGrp="1"/>
          </p:cNvSpPr>
          <p:nvPr>
            <p:ph type="body" sz="quarter" idx="13"/>
          </p:nvPr>
        </p:nvSpPr>
        <p:spPr bwMode="gray">
          <a:xfrm>
            <a:off x="580478" y="2103120"/>
            <a:ext cx="11033604" cy="4398264"/>
          </a:xfrm>
        </p:spPr>
        <p:txBody>
          <a:bodyPr/>
          <a:lstStyle>
            <a:lvl2pPr marL="631825" indent="-284163">
              <a:defRPr/>
            </a:lvl2pPr>
            <a:lvl4pPr marL="1262063" indent="-293688">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a:extLst>
              <a:ext uri="{FF2B5EF4-FFF2-40B4-BE49-F238E27FC236}">
                <a16:creationId xmlns:a16="http://schemas.microsoft.com/office/drawing/2014/main" id="{650AE32C-FED8-4EDB-AB8D-6CE2CF79780A}"/>
              </a:ext>
            </a:extLst>
          </p:cNvPr>
          <p:cNvSpPr txBox="1">
            <a:spLocks/>
          </p:cNvSpPr>
          <p:nvPr userDrawn="1"/>
        </p:nvSpPr>
        <p:spPr bwMode="auto">
          <a:xfrm>
            <a:off x="11741184" y="6628531"/>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z="1000" smtClean="0">
                <a:solidFill>
                  <a:srgbClr val="000000"/>
                </a:solidFill>
              </a:rPr>
              <a:pPr algn="r" fontAlgn="base">
                <a:spcBef>
                  <a:spcPct val="0"/>
                </a:spcBef>
                <a:spcAft>
                  <a:spcPct val="0"/>
                </a:spcAft>
              </a:pPr>
              <a:t>‹#›</a:t>
            </a:fld>
            <a:endParaRPr lang="en-US" sz="1000" dirty="0">
              <a:solidFill>
                <a:srgbClr val="000000"/>
              </a:solidFill>
            </a:endParaRPr>
          </a:p>
        </p:txBody>
      </p:sp>
      <p:sp>
        <p:nvSpPr>
          <p:cNvPr id="6" name="Slide Number Placeholder 5">
            <a:extLst>
              <a:ext uri="{FF2B5EF4-FFF2-40B4-BE49-F238E27FC236}">
                <a16:creationId xmlns:a16="http://schemas.microsoft.com/office/drawing/2014/main" id="{FE9D9CBF-8FDA-40DA-9209-92B062E54D66}"/>
              </a:ext>
            </a:extLst>
          </p:cNvPr>
          <p:cNvSpPr txBox="1">
            <a:spLocks/>
          </p:cNvSpPr>
          <p:nvPr userDrawn="1"/>
        </p:nvSpPr>
        <p:spPr>
          <a:xfrm>
            <a:off x="227832" y="6406377"/>
            <a:ext cx="2743200" cy="2240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800" smtClean="0">
                <a:solidFill>
                  <a:srgbClr val="143F6A"/>
                </a:solidFill>
              </a:rPr>
              <a:pPr/>
              <a:t>‹#›</a:t>
            </a:fld>
            <a:endParaRPr lang="en-US" sz="1799" dirty="0">
              <a:solidFill>
                <a:srgbClr val="143F6A"/>
              </a:solidFill>
            </a:endParaRPr>
          </a:p>
        </p:txBody>
      </p:sp>
    </p:spTree>
    <p:extLst>
      <p:ext uri="{BB962C8B-B14F-4D97-AF65-F5344CB8AC3E}">
        <p14:creationId xmlns:p14="http://schemas.microsoft.com/office/powerpoint/2010/main" val="4196860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cNvSpPr txBox="1">
            <a:spLocks/>
          </p:cNvSpPr>
          <p:nvPr userDrawn="1"/>
        </p:nvSpPr>
        <p:spPr bwMode="auto">
          <a:xfrm>
            <a:off x="11741184" y="6628531"/>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z="1000" smtClean="0">
                <a:solidFill>
                  <a:srgbClr val="000000"/>
                </a:solidFill>
              </a:rPr>
              <a:pPr algn="r" fontAlgn="base">
                <a:spcBef>
                  <a:spcPct val="0"/>
                </a:spcBef>
                <a:spcAft>
                  <a:spcPct val="0"/>
                </a:spcAft>
              </a:pPr>
              <a:t>‹#›</a:t>
            </a:fld>
            <a:endParaRPr lang="en-US" sz="1000" dirty="0">
              <a:solidFill>
                <a:srgbClr val="000000"/>
              </a:solidFill>
            </a:endParaRPr>
          </a:p>
        </p:txBody>
      </p:sp>
      <p:sp>
        <p:nvSpPr>
          <p:cNvPr id="3" name="Slide Number Placeholder 5">
            <a:extLst>
              <a:ext uri="{FF2B5EF4-FFF2-40B4-BE49-F238E27FC236}">
                <a16:creationId xmlns:a16="http://schemas.microsoft.com/office/drawing/2014/main" id="{CC88903A-BD7E-4339-9571-045BB790A07C}"/>
              </a:ext>
            </a:extLst>
          </p:cNvPr>
          <p:cNvSpPr txBox="1">
            <a:spLocks/>
          </p:cNvSpPr>
          <p:nvPr userDrawn="1"/>
        </p:nvSpPr>
        <p:spPr>
          <a:xfrm>
            <a:off x="227832" y="6406377"/>
            <a:ext cx="2743200" cy="2240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800" smtClean="0">
                <a:solidFill>
                  <a:srgbClr val="143F6A"/>
                </a:solidFill>
              </a:rPr>
              <a:pPr/>
              <a:t>‹#›</a:t>
            </a:fld>
            <a:endParaRPr lang="en-US" sz="1799" dirty="0">
              <a:solidFill>
                <a:srgbClr val="143F6A"/>
              </a:solidFill>
            </a:endParaRPr>
          </a:p>
        </p:txBody>
      </p:sp>
    </p:spTree>
    <p:extLst>
      <p:ext uri="{BB962C8B-B14F-4D97-AF65-F5344CB8AC3E}">
        <p14:creationId xmlns:p14="http://schemas.microsoft.com/office/powerpoint/2010/main" val="20484811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9" b="1" dirty="0">
              <a:solidFill>
                <a:prstClr val="white"/>
              </a:solidFill>
              <a:sym typeface="Rockwell" panose="02060603020205020403" pitchFamily="18" charset="0"/>
            </a:endParaRPr>
          </a:p>
        </p:txBody>
      </p:sp>
      <p:sp>
        <p:nvSpPr>
          <p:cNvPr id="12" name="Rectangle 11"/>
          <p:cNvSpPr/>
          <p:nvPr/>
        </p:nvSpPr>
        <p:spPr>
          <a:xfrm>
            <a:off x="-708" y="6083872"/>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dirty="0">
              <a:solidFill>
                <a:srgbClr val="FFFFFF"/>
              </a:solidFill>
            </a:endParaRPr>
          </a:p>
        </p:txBody>
      </p:sp>
      <p:sp>
        <p:nvSpPr>
          <p:cNvPr id="13" name="Rectangle 12"/>
          <p:cNvSpPr>
            <a:spLocks noChangeArrowheads="1"/>
          </p:cNvSpPr>
          <p:nvPr userDrawn="1"/>
        </p:nvSpPr>
        <p:spPr bwMode="auto">
          <a:xfrm>
            <a:off x="1" y="6129590"/>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dirty="0">
              <a:solidFill>
                <a:srgbClr val="5594C6"/>
              </a:solidFill>
              <a:ea typeface="ＭＳ Ｐゴシック" pitchFamily="34" charset="-128"/>
              <a:cs typeface="Arial" charset="0"/>
            </a:endParaRPr>
          </a:p>
        </p:txBody>
      </p:sp>
      <p:pic>
        <p:nvPicPr>
          <p:cNvPr id="14"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91680" y="6333906"/>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lide Number Placeholder 5">
            <a:extLst>
              <a:ext uri="{FF2B5EF4-FFF2-40B4-BE49-F238E27FC236}">
                <a16:creationId xmlns:a16="http://schemas.microsoft.com/office/drawing/2014/main" id="{ECA8CC44-6EAD-471B-A347-C3C8DD7E17E9}"/>
              </a:ext>
            </a:extLst>
          </p:cNvPr>
          <p:cNvSpPr txBox="1">
            <a:spLocks/>
          </p:cNvSpPr>
          <p:nvPr userDrawn="1"/>
        </p:nvSpPr>
        <p:spPr>
          <a:xfrm>
            <a:off x="227832" y="6406377"/>
            <a:ext cx="2743200" cy="2240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800" smtClean="0">
                <a:solidFill>
                  <a:schemeClr val="tx2">
                    <a:lumMod val="20000"/>
                    <a:lumOff val="80000"/>
                  </a:schemeClr>
                </a:solidFill>
              </a:rPr>
              <a:pPr/>
              <a:t>‹#›</a:t>
            </a:fld>
            <a:endParaRPr lang="en-US" sz="1799" dirty="0">
              <a:solidFill>
                <a:schemeClr val="tx2">
                  <a:lumMod val="20000"/>
                  <a:lumOff val="80000"/>
                </a:schemeClr>
              </a:solidFill>
            </a:endParaRPr>
          </a:p>
        </p:txBody>
      </p:sp>
      <p:sp>
        <p:nvSpPr>
          <p:cNvPr id="16" name="Text Box 44">
            <a:extLst>
              <a:ext uri="{FF2B5EF4-FFF2-40B4-BE49-F238E27FC236}">
                <a16:creationId xmlns:a16="http://schemas.microsoft.com/office/drawing/2014/main" id="{046378C9-2124-4CDF-B996-604271025E7E}"/>
              </a:ext>
            </a:extLst>
          </p:cNvPr>
          <p:cNvSpPr txBox="1">
            <a:spLocks noChangeArrowheads="1"/>
          </p:cNvSpPr>
          <p:nvPr userDrawn="1"/>
        </p:nvSpPr>
        <p:spPr bwMode="auto">
          <a:xfrm>
            <a:off x="3491651" y="6259692"/>
            <a:ext cx="5207282"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dirty="0">
                <a:solidFill>
                  <a:schemeClr val="bg1">
                    <a:lumMod val="85000"/>
                  </a:schemeClr>
                </a:solidFill>
                <a:latin typeface="+mn-lt"/>
              </a:rPr>
              <a:t> Sensitive Commercial Information – Do Not Disclose / Attorney-Client Privileged / Attorney Work Product</a:t>
            </a:r>
          </a:p>
        </p:txBody>
      </p:sp>
    </p:spTree>
    <p:extLst>
      <p:ext uri="{BB962C8B-B14F-4D97-AF65-F5344CB8AC3E}">
        <p14:creationId xmlns:p14="http://schemas.microsoft.com/office/powerpoint/2010/main" val="37146244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9" name="GettyImages-1207976269.jpg">
            <a:extLst>
              <a:ext uri="{FF2B5EF4-FFF2-40B4-BE49-F238E27FC236}">
                <a16:creationId xmlns:a16="http://schemas.microsoft.com/office/drawing/2014/main" id="{BB926BD8-12D7-9343-8325-A891A00C147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347"/>
            <a:ext cx="12186610" cy="6854968"/>
          </a:xfrm>
          <a:prstGeom prst="rect">
            <a:avLst/>
          </a:prstGeom>
          <a:noFill/>
          <a:ln cap="flat">
            <a:noFill/>
          </a:ln>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534850" y="3429000"/>
            <a:ext cx="6463220" cy="673100"/>
          </a:xfrm>
          <a:prstGeom prst="rect">
            <a:avLst/>
          </a:prstGeom>
        </p:spPr>
        <p:txBody>
          <a:bodyPr lIns="0" tIns="0" rIns="0" bIns="0"/>
          <a:lstStyle>
            <a:lvl1pPr marL="0" indent="0" algn="l">
              <a:spcBef>
                <a:spcPts val="0"/>
              </a:spcBef>
              <a:buNone/>
              <a:defRPr sz="3200" b="1">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1" name="Text Placeholder 5">
            <a:extLst>
              <a:ext uri="{FF2B5EF4-FFF2-40B4-BE49-F238E27FC236}">
                <a16:creationId xmlns:a16="http://schemas.microsoft.com/office/drawing/2014/main" id="{60AAF980-A66C-F94A-89A2-68763C49F62D}"/>
              </a:ext>
            </a:extLst>
          </p:cNvPr>
          <p:cNvSpPr>
            <a:spLocks noGrp="1"/>
          </p:cNvSpPr>
          <p:nvPr>
            <p:ph type="body" sz="quarter" idx="10" hasCustomPrompt="1"/>
          </p:nvPr>
        </p:nvSpPr>
        <p:spPr>
          <a:xfrm>
            <a:off x="534988" y="1600200"/>
            <a:ext cx="6463220" cy="1719263"/>
          </a:xfrm>
          <a:prstGeom prst="rect">
            <a:avLst/>
          </a:prstGeom>
        </p:spPr>
        <p:txBody>
          <a:bodyPr lIns="0" tIns="0" rIns="0" bIns="0"/>
          <a:lstStyle>
            <a:lvl1pPr marL="0" indent="0">
              <a:lnSpc>
                <a:spcPct val="80000"/>
              </a:lnSpc>
              <a:spcBef>
                <a:spcPts val="0"/>
              </a:spcBef>
              <a:buFontTx/>
              <a:buNone/>
              <a:defRPr sz="5400" b="1" i="0">
                <a:solidFill>
                  <a:schemeClr val="tx2"/>
                </a:solidFill>
                <a:latin typeface="+mj-lt"/>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a:t>Main Title</a:t>
            </a:r>
          </a:p>
        </p:txBody>
      </p:sp>
      <p:sp>
        <p:nvSpPr>
          <p:cNvPr id="12" name="Text Placeholder 8">
            <a:extLst>
              <a:ext uri="{FF2B5EF4-FFF2-40B4-BE49-F238E27FC236}">
                <a16:creationId xmlns:a16="http://schemas.microsoft.com/office/drawing/2014/main" id="{F996A435-A16B-2B46-8CB9-C4BC512EE014}"/>
              </a:ext>
            </a:extLst>
          </p:cNvPr>
          <p:cNvSpPr>
            <a:spLocks noGrp="1"/>
          </p:cNvSpPr>
          <p:nvPr>
            <p:ph type="body" sz="quarter" idx="11" hasCustomPrompt="1"/>
          </p:nvPr>
        </p:nvSpPr>
        <p:spPr>
          <a:xfrm>
            <a:off x="534988" y="4679471"/>
            <a:ext cx="6463082" cy="795811"/>
          </a:xfrm>
          <a:prstGeom prst="rect">
            <a:avLst/>
          </a:prstGeom>
        </p:spPr>
        <p:txBody>
          <a:bodyPr lIns="0" tIns="0" rIns="0" bIns="0"/>
          <a:lstStyle>
            <a:lvl1pPr marL="0" indent="0">
              <a:spcBef>
                <a:spcPts val="0"/>
              </a:spcBef>
              <a:buFontTx/>
              <a:buNone/>
              <a:defRPr sz="1600" b="1">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a:t>PRESENTER</a:t>
            </a:r>
          </a:p>
        </p:txBody>
      </p:sp>
      <p:sp>
        <p:nvSpPr>
          <p:cNvPr id="14" name="Text Placeholder 8">
            <a:extLst>
              <a:ext uri="{FF2B5EF4-FFF2-40B4-BE49-F238E27FC236}">
                <a16:creationId xmlns:a16="http://schemas.microsoft.com/office/drawing/2014/main" id="{40A0C971-B583-A740-9157-83D9346AA060}"/>
              </a:ext>
            </a:extLst>
          </p:cNvPr>
          <p:cNvSpPr>
            <a:spLocks noGrp="1"/>
          </p:cNvSpPr>
          <p:nvPr>
            <p:ph type="body" sz="quarter" idx="13" hasCustomPrompt="1"/>
          </p:nvPr>
        </p:nvSpPr>
        <p:spPr>
          <a:xfrm>
            <a:off x="534988" y="6116938"/>
            <a:ext cx="6463082" cy="347663"/>
          </a:xfrm>
          <a:prstGeom prst="rect">
            <a:avLst/>
          </a:prstGeom>
        </p:spPr>
        <p:txBody>
          <a:bodyPr lIns="0" tIns="0" rIns="0" bIns="0"/>
          <a:lstStyle>
            <a:lvl1pPr marL="0" indent="0">
              <a:spcBef>
                <a:spcPts val="0"/>
              </a:spcBef>
              <a:buFontTx/>
              <a:buNone/>
              <a:defRPr sz="1400" b="0">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a:t>Date</a:t>
            </a:r>
          </a:p>
        </p:txBody>
      </p:sp>
    </p:spTree>
    <p:extLst>
      <p:ext uri="{BB962C8B-B14F-4D97-AF65-F5344CB8AC3E}">
        <p14:creationId xmlns:p14="http://schemas.microsoft.com/office/powerpoint/2010/main" val="25675938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Agenda Slide 1">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21300" y="681037"/>
            <a:ext cx="6026150" cy="5694363"/>
          </a:xfrm>
          <a:prstGeom prst="rect">
            <a:avLst/>
          </a:prstGeom>
        </p:spPr>
        <p:txBody>
          <a:bodyPr lIns="0" tIns="0" rIns="0" bIns="0"/>
          <a:lstStyle>
            <a:lvl1pPr marL="0" indent="0">
              <a:buNone/>
              <a:defRPr sz="18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Body text</a:t>
            </a:r>
          </a:p>
        </p:txBody>
      </p:sp>
      <p:sp>
        <p:nvSpPr>
          <p:cNvPr id="5" name="Text Placeholder 5">
            <a:extLst>
              <a:ext uri="{FF2B5EF4-FFF2-40B4-BE49-F238E27FC236}">
                <a16:creationId xmlns:a16="http://schemas.microsoft.com/office/drawing/2014/main" id="{5650F505-B83B-A441-812C-EE379E670B7C}"/>
              </a:ext>
            </a:extLst>
          </p:cNvPr>
          <p:cNvSpPr>
            <a:spLocks noGrp="1"/>
          </p:cNvSpPr>
          <p:nvPr>
            <p:ph type="body" sz="quarter" idx="10" hasCustomPrompt="1"/>
          </p:nvPr>
        </p:nvSpPr>
        <p:spPr>
          <a:xfrm>
            <a:off x="534989" y="681038"/>
            <a:ext cx="3941762" cy="2638426"/>
          </a:xfrm>
          <a:prstGeom prst="rect">
            <a:avLst/>
          </a:prstGeom>
        </p:spPr>
        <p:txBody>
          <a:bodyPr lIns="0" tIns="0" rIns="0" bIns="0"/>
          <a:lstStyle>
            <a:lvl1pPr marL="0" indent="0">
              <a:spcBef>
                <a:spcPts val="0"/>
              </a:spcBef>
              <a:buFontTx/>
              <a:buNone/>
              <a:defRPr sz="5400" b="1" i="0">
                <a:solidFill>
                  <a:schemeClr val="bg1"/>
                </a:solidFill>
                <a:latin typeface="+mj-lt"/>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a:t>Agenda</a:t>
            </a:r>
          </a:p>
        </p:txBody>
      </p:sp>
      <p:pic>
        <p:nvPicPr>
          <p:cNvPr id="4" name="Graphic 3" descr="List outline">
            <a:extLst>
              <a:ext uri="{FF2B5EF4-FFF2-40B4-BE49-F238E27FC236}">
                <a16:creationId xmlns:a16="http://schemas.microsoft.com/office/drawing/2014/main" id="{E9F6018A-503A-485B-E4F5-BFDB09B2323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4485" y="5120130"/>
            <a:ext cx="1281194" cy="1281194"/>
          </a:xfrm>
          <a:prstGeom prst="rect">
            <a:avLst/>
          </a:prstGeom>
        </p:spPr>
      </p:pic>
    </p:spTree>
    <p:extLst>
      <p:ext uri="{BB962C8B-B14F-4D97-AF65-F5344CB8AC3E}">
        <p14:creationId xmlns:p14="http://schemas.microsoft.com/office/powerpoint/2010/main" val="4008073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asic Text slide">
    <p:spTree>
      <p:nvGrpSpPr>
        <p:cNvPr id="1" name=""/>
        <p:cNvGrpSpPr/>
        <p:nvPr/>
      </p:nvGrpSpPr>
      <p:grpSpPr>
        <a:xfrm>
          <a:off x="0" y="0"/>
          <a:ext cx="0" cy="0"/>
          <a:chOff x="0" y="0"/>
          <a:chExt cx="0" cy="0"/>
        </a:xfrm>
      </p:grpSpPr>
      <p:sp>
        <p:nvSpPr>
          <p:cNvPr id="5" name="Rectangle 6"/>
          <p:cNvSpPr>
            <a:spLocks noChangeArrowheads="1"/>
          </p:cNvSpPr>
          <p:nvPr/>
        </p:nvSpPr>
        <p:spPr bwMode="gray">
          <a:xfrm>
            <a:off x="522818" y="1154113"/>
            <a:ext cx="5353049" cy="5135562"/>
          </a:xfrm>
          <a:prstGeom prst="rect">
            <a:avLst/>
          </a:prstGeom>
          <a:noFill/>
          <a:ln w="9525" algn="ctr">
            <a:noFill/>
            <a:miter lim="800000"/>
            <a:headEnd/>
            <a:tailEnd/>
          </a:ln>
          <a:effectLst/>
        </p:spPr>
        <p:txBody>
          <a:bodyPr lIns="0" tIns="0" rIns="0" bIns="0"/>
          <a:lstStyle/>
          <a:p>
            <a:pPr fontAlgn="base">
              <a:lnSpc>
                <a:spcPct val="106000"/>
              </a:lnSpc>
              <a:spcBef>
                <a:spcPct val="80000"/>
              </a:spcBef>
              <a:spcAft>
                <a:spcPct val="0"/>
              </a:spcAft>
              <a:buClr>
                <a:srgbClr val="000000"/>
              </a:buClr>
              <a:buSzPct val="80000"/>
              <a:buFont typeface="Wingdings" pitchFamily="2" charset="2"/>
              <a:buNone/>
              <a:defRPr/>
            </a:pPr>
            <a:endParaRPr lang="en-US" sz="1000" dirty="0">
              <a:solidFill>
                <a:srgbClr val="000000"/>
              </a:solidFill>
              <a:cs typeface="Arial" pitchFamily="34" charset="0"/>
            </a:endParaRPr>
          </a:p>
        </p:txBody>
      </p:sp>
      <p:sp>
        <p:nvSpPr>
          <p:cNvPr id="14" name="Text Placeholder 13"/>
          <p:cNvSpPr>
            <a:spLocks noGrp="1"/>
          </p:cNvSpPr>
          <p:nvPr>
            <p:ph type="body" sz="quarter" idx="10"/>
          </p:nvPr>
        </p:nvSpPr>
        <p:spPr>
          <a:xfrm>
            <a:off x="524256" y="1152144"/>
            <a:ext cx="5352288" cy="5138928"/>
          </a:xfrm>
        </p:spPr>
        <p:txBody>
          <a:bodyPr/>
          <a:lstStyle>
            <a:lvl1pPr>
              <a:buFont typeface="Arial" pitchFamily="34" charset="0"/>
              <a:buNone/>
              <a:defRPr/>
            </a:lvl1pPr>
            <a:lvl2pPr>
              <a:defRPr/>
            </a:lvl2pPr>
            <a:lvl3pPr>
              <a:buNone/>
              <a:defRPr/>
            </a:lvl3pPr>
            <a:lvl4pPr>
              <a:defRPr/>
            </a:lvl4pPr>
          </a:lstStyle>
          <a:p>
            <a:pPr lvl="0"/>
            <a:r>
              <a:rPr lang="en-US"/>
              <a:t>Click to edit Master text styles</a:t>
            </a:r>
          </a:p>
          <a:p>
            <a:pPr lvl="1"/>
            <a:r>
              <a:rPr lang="en-US"/>
              <a:t>Second level</a:t>
            </a:r>
          </a:p>
        </p:txBody>
      </p:sp>
      <p:sp>
        <p:nvSpPr>
          <p:cNvPr id="16" name="Text Placeholder 15"/>
          <p:cNvSpPr>
            <a:spLocks noGrp="1"/>
          </p:cNvSpPr>
          <p:nvPr>
            <p:ph type="body" sz="quarter" idx="11"/>
          </p:nvPr>
        </p:nvSpPr>
        <p:spPr>
          <a:xfrm>
            <a:off x="6315456" y="1152144"/>
            <a:ext cx="5352288" cy="5138928"/>
          </a:xfrm>
        </p:spPr>
        <p:txBody>
          <a:bodyPr/>
          <a:lstStyle>
            <a:lvl1pPr>
              <a:buNone/>
              <a:defRPr/>
            </a:lvl1pPr>
          </a:lstStyle>
          <a:p>
            <a:pPr lvl="0"/>
            <a:r>
              <a:rPr lang="en-US"/>
              <a:t>Click to edit Master text styles</a:t>
            </a:r>
          </a:p>
          <a:p>
            <a:pPr lvl="1"/>
            <a:r>
              <a:rPr lang="en-US"/>
              <a:t>Second level</a:t>
            </a:r>
          </a:p>
        </p:txBody>
      </p:sp>
      <p:sp>
        <p:nvSpPr>
          <p:cNvPr id="3" name="Title 2">
            <a:extLst>
              <a:ext uri="{FF2B5EF4-FFF2-40B4-BE49-F238E27FC236}">
                <a16:creationId xmlns:a16="http://schemas.microsoft.com/office/drawing/2014/main" id="{7C33A6B0-7A90-4A80-9603-02D6A08D1B8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72866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Appendi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21300" y="681037"/>
            <a:ext cx="6026150" cy="5694363"/>
          </a:xfrm>
          <a:prstGeom prst="rect">
            <a:avLst/>
          </a:prstGeom>
        </p:spPr>
        <p:txBody>
          <a:bodyPr lIns="0" tIns="0" rIns="0" bIns="0"/>
          <a:lstStyle>
            <a:lvl1pPr marL="0" indent="0">
              <a:buNone/>
              <a:defRPr sz="2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Body text</a:t>
            </a:r>
          </a:p>
        </p:txBody>
      </p:sp>
      <p:sp>
        <p:nvSpPr>
          <p:cNvPr id="6" name="Text Placeholder 5">
            <a:extLst>
              <a:ext uri="{FF2B5EF4-FFF2-40B4-BE49-F238E27FC236}">
                <a16:creationId xmlns:a16="http://schemas.microsoft.com/office/drawing/2014/main" id="{32C6E66E-7E33-A44B-BD63-962BE2B94771}"/>
              </a:ext>
            </a:extLst>
          </p:cNvPr>
          <p:cNvSpPr>
            <a:spLocks noGrp="1"/>
          </p:cNvSpPr>
          <p:nvPr>
            <p:ph type="body" sz="quarter" idx="10" hasCustomPrompt="1"/>
          </p:nvPr>
        </p:nvSpPr>
        <p:spPr>
          <a:xfrm>
            <a:off x="534989" y="681038"/>
            <a:ext cx="3941762" cy="2638426"/>
          </a:xfrm>
          <a:prstGeom prst="rect">
            <a:avLst/>
          </a:prstGeom>
        </p:spPr>
        <p:txBody>
          <a:bodyPr lIns="0" tIns="0" rIns="0" bIns="0"/>
          <a:lstStyle>
            <a:lvl1pPr marL="0" indent="0">
              <a:spcBef>
                <a:spcPts val="0"/>
              </a:spcBef>
              <a:buFontTx/>
              <a:buNone/>
              <a:defRPr sz="5400" b="1" i="0">
                <a:solidFill>
                  <a:schemeClr val="tx2"/>
                </a:solidFill>
                <a:latin typeface="+mj-lt"/>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a:t>Speakers</a:t>
            </a:r>
          </a:p>
        </p:txBody>
      </p:sp>
      <p:pic>
        <p:nvPicPr>
          <p:cNvPr id="9" name="Graphic 8">
            <a:extLst>
              <a:ext uri="{FF2B5EF4-FFF2-40B4-BE49-F238E27FC236}">
                <a16:creationId xmlns:a16="http://schemas.microsoft.com/office/drawing/2014/main" id="{D9711C4C-3878-40DC-E642-92A7ED9CF946}"/>
              </a:ext>
            </a:extLst>
          </p:cNvPr>
          <p:cNvPicPr>
            <a:picLocks noChangeAspect="1"/>
          </p:cNvPicPr>
          <p:nvPr userDrawn="1"/>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534989" y="5041900"/>
            <a:ext cx="1333500" cy="1333500"/>
          </a:xfrm>
          <a:prstGeom prst="rect">
            <a:avLst/>
          </a:prstGeom>
        </p:spPr>
      </p:pic>
    </p:spTree>
    <p:extLst>
      <p:ext uri="{BB962C8B-B14F-4D97-AF65-F5344CB8AC3E}">
        <p14:creationId xmlns:p14="http://schemas.microsoft.com/office/powerpoint/2010/main" val="19389219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Appendi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21300" y="681037"/>
            <a:ext cx="6026150" cy="5694363"/>
          </a:xfrm>
          <a:prstGeom prst="rect">
            <a:avLst/>
          </a:prstGeom>
        </p:spPr>
        <p:txBody>
          <a:bodyPr lIns="0" tIns="0" rIns="0" bIns="0"/>
          <a:lstStyle>
            <a:lvl1pPr marL="0" indent="0">
              <a:buNone/>
              <a:defRPr sz="18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Body text</a:t>
            </a:r>
          </a:p>
        </p:txBody>
      </p:sp>
      <p:sp>
        <p:nvSpPr>
          <p:cNvPr id="6" name="Text Placeholder 5">
            <a:extLst>
              <a:ext uri="{FF2B5EF4-FFF2-40B4-BE49-F238E27FC236}">
                <a16:creationId xmlns:a16="http://schemas.microsoft.com/office/drawing/2014/main" id="{32C6E66E-7E33-A44B-BD63-962BE2B94771}"/>
              </a:ext>
            </a:extLst>
          </p:cNvPr>
          <p:cNvSpPr>
            <a:spLocks noGrp="1"/>
          </p:cNvSpPr>
          <p:nvPr>
            <p:ph type="body" sz="quarter" idx="10" hasCustomPrompt="1"/>
          </p:nvPr>
        </p:nvSpPr>
        <p:spPr>
          <a:xfrm>
            <a:off x="534989" y="681038"/>
            <a:ext cx="3941762" cy="2638426"/>
          </a:xfrm>
          <a:prstGeom prst="rect">
            <a:avLst/>
          </a:prstGeom>
        </p:spPr>
        <p:txBody>
          <a:bodyPr lIns="0" tIns="0" rIns="0" bIns="0"/>
          <a:lstStyle>
            <a:lvl1pPr marL="0" indent="0">
              <a:spcBef>
                <a:spcPts val="0"/>
              </a:spcBef>
              <a:buFontTx/>
              <a:buNone/>
              <a:defRPr sz="5400" b="1" i="0">
                <a:solidFill>
                  <a:schemeClr val="bg1"/>
                </a:solidFill>
                <a:latin typeface="+mj-lt"/>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a:t>Appendix</a:t>
            </a:r>
          </a:p>
        </p:txBody>
      </p:sp>
      <p:pic>
        <p:nvPicPr>
          <p:cNvPr id="9" name="Graphic 8" descr="Books outline">
            <a:extLst>
              <a:ext uri="{FF2B5EF4-FFF2-40B4-BE49-F238E27FC236}">
                <a16:creationId xmlns:a16="http://schemas.microsoft.com/office/drawing/2014/main" id="{D9711C4C-3878-40DC-E642-92A7ED9CF94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6276" y="5380858"/>
            <a:ext cx="1031122" cy="1031122"/>
          </a:xfrm>
          <a:prstGeom prst="rect">
            <a:avLst/>
          </a:prstGeom>
        </p:spPr>
      </p:pic>
    </p:spTree>
    <p:extLst>
      <p:ext uri="{BB962C8B-B14F-4D97-AF65-F5344CB8AC3E}">
        <p14:creationId xmlns:p14="http://schemas.microsoft.com/office/powerpoint/2010/main" val="13291870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p:nvSpPr>
        <p:spPr>
          <a:xfrm>
            <a:off x="0" y="0"/>
            <a:ext cx="12192000" cy="685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21300" y="681037"/>
            <a:ext cx="6026150" cy="347663"/>
          </a:xfrm>
          <a:prstGeom prst="rect">
            <a:avLst/>
          </a:prstGeom>
        </p:spPr>
        <p:txBody>
          <a:bodyPr lIns="0" tIns="0" rIns="0" bIns="0"/>
          <a:lstStyle>
            <a:lvl1pPr marL="0" indent="0">
              <a:buNone/>
              <a:defRPr sz="1800" b="1">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NAME</a:t>
            </a:r>
          </a:p>
        </p:txBody>
      </p:sp>
      <p:sp>
        <p:nvSpPr>
          <p:cNvPr id="6" name="Text Placeholder 2">
            <a:extLst>
              <a:ext uri="{FF2B5EF4-FFF2-40B4-BE49-F238E27FC236}">
                <a16:creationId xmlns:a16="http://schemas.microsoft.com/office/drawing/2014/main" id="{C060CCD6-78D7-E747-9DF0-CDD86FD726AD}"/>
              </a:ext>
            </a:extLst>
          </p:cNvPr>
          <p:cNvSpPr>
            <a:spLocks noGrp="1"/>
          </p:cNvSpPr>
          <p:nvPr>
            <p:ph type="body" idx="11" hasCustomPrompt="1"/>
          </p:nvPr>
        </p:nvSpPr>
        <p:spPr>
          <a:xfrm>
            <a:off x="5308600" y="1028701"/>
            <a:ext cx="6051550" cy="1282699"/>
          </a:xfrm>
          <a:prstGeom prst="rect">
            <a:avLst/>
          </a:prstGeom>
        </p:spPr>
        <p:txBody>
          <a:bodyPr lIns="0" tIns="0" rIns="0" bIns="0"/>
          <a:lstStyle>
            <a:lvl1pPr marL="0" indent="0">
              <a:buNone/>
              <a:defRPr sz="16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Contact Info</a:t>
            </a:r>
          </a:p>
        </p:txBody>
      </p:sp>
      <p:sp>
        <p:nvSpPr>
          <p:cNvPr id="9" name="Text Placeholder 2">
            <a:extLst>
              <a:ext uri="{FF2B5EF4-FFF2-40B4-BE49-F238E27FC236}">
                <a16:creationId xmlns:a16="http://schemas.microsoft.com/office/drawing/2014/main" id="{E54DB73B-550C-AA4E-91C2-5152291FD412}"/>
              </a:ext>
            </a:extLst>
          </p:cNvPr>
          <p:cNvSpPr>
            <a:spLocks noGrp="1"/>
          </p:cNvSpPr>
          <p:nvPr>
            <p:ph type="body" idx="12" hasCustomPrompt="1"/>
          </p:nvPr>
        </p:nvSpPr>
        <p:spPr>
          <a:xfrm>
            <a:off x="5321300" y="2332037"/>
            <a:ext cx="6026150" cy="347663"/>
          </a:xfrm>
          <a:prstGeom prst="rect">
            <a:avLst/>
          </a:prstGeom>
        </p:spPr>
        <p:txBody>
          <a:bodyPr lIns="0" tIns="0" rIns="0" bIns="0"/>
          <a:lstStyle>
            <a:lvl1pPr marL="0" indent="0">
              <a:buNone/>
              <a:defRPr sz="1800" b="1">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NAME</a:t>
            </a:r>
          </a:p>
        </p:txBody>
      </p:sp>
      <p:sp>
        <p:nvSpPr>
          <p:cNvPr id="10" name="Text Placeholder 2">
            <a:extLst>
              <a:ext uri="{FF2B5EF4-FFF2-40B4-BE49-F238E27FC236}">
                <a16:creationId xmlns:a16="http://schemas.microsoft.com/office/drawing/2014/main" id="{00C98627-AC03-D548-A99A-BF2BC082068E}"/>
              </a:ext>
            </a:extLst>
          </p:cNvPr>
          <p:cNvSpPr>
            <a:spLocks noGrp="1"/>
          </p:cNvSpPr>
          <p:nvPr>
            <p:ph type="body" idx="13" hasCustomPrompt="1"/>
          </p:nvPr>
        </p:nvSpPr>
        <p:spPr>
          <a:xfrm>
            <a:off x="5308600" y="2679701"/>
            <a:ext cx="6051550" cy="1282699"/>
          </a:xfrm>
          <a:prstGeom prst="rect">
            <a:avLst/>
          </a:prstGeom>
        </p:spPr>
        <p:txBody>
          <a:bodyPr lIns="0" tIns="0" rIns="0" bIns="0"/>
          <a:lstStyle>
            <a:lvl1pPr marL="0" indent="0">
              <a:buNone/>
              <a:defRPr sz="16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Contact Info</a:t>
            </a:r>
          </a:p>
        </p:txBody>
      </p:sp>
      <p:sp>
        <p:nvSpPr>
          <p:cNvPr id="11" name="Text Placeholder 2">
            <a:extLst>
              <a:ext uri="{FF2B5EF4-FFF2-40B4-BE49-F238E27FC236}">
                <a16:creationId xmlns:a16="http://schemas.microsoft.com/office/drawing/2014/main" id="{369EE424-708D-BE43-B5C3-438424102CF8}"/>
              </a:ext>
            </a:extLst>
          </p:cNvPr>
          <p:cNvSpPr>
            <a:spLocks noGrp="1"/>
          </p:cNvSpPr>
          <p:nvPr>
            <p:ph type="body" idx="14" hasCustomPrompt="1"/>
          </p:nvPr>
        </p:nvSpPr>
        <p:spPr>
          <a:xfrm>
            <a:off x="5321300" y="3970337"/>
            <a:ext cx="6026150" cy="347663"/>
          </a:xfrm>
          <a:prstGeom prst="rect">
            <a:avLst/>
          </a:prstGeom>
        </p:spPr>
        <p:txBody>
          <a:bodyPr lIns="0" tIns="0" rIns="0" bIns="0"/>
          <a:lstStyle>
            <a:lvl1pPr marL="0" indent="0">
              <a:buNone/>
              <a:defRPr sz="1800" b="1">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NAME</a:t>
            </a:r>
          </a:p>
        </p:txBody>
      </p:sp>
      <p:sp>
        <p:nvSpPr>
          <p:cNvPr id="12" name="Text Placeholder 2">
            <a:extLst>
              <a:ext uri="{FF2B5EF4-FFF2-40B4-BE49-F238E27FC236}">
                <a16:creationId xmlns:a16="http://schemas.microsoft.com/office/drawing/2014/main" id="{636E3D2E-A7EC-B54C-A80C-93F6573D0A3C}"/>
              </a:ext>
            </a:extLst>
          </p:cNvPr>
          <p:cNvSpPr>
            <a:spLocks noGrp="1"/>
          </p:cNvSpPr>
          <p:nvPr>
            <p:ph type="body" idx="15" hasCustomPrompt="1"/>
          </p:nvPr>
        </p:nvSpPr>
        <p:spPr>
          <a:xfrm>
            <a:off x="5308600" y="4318001"/>
            <a:ext cx="6051550" cy="1282699"/>
          </a:xfrm>
          <a:prstGeom prst="rect">
            <a:avLst/>
          </a:prstGeom>
        </p:spPr>
        <p:txBody>
          <a:bodyPr lIns="0" tIns="0" rIns="0" bIns="0"/>
          <a:lstStyle>
            <a:lvl1pPr marL="0" indent="0">
              <a:buNone/>
              <a:defRPr sz="16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Contact Info</a:t>
            </a:r>
          </a:p>
        </p:txBody>
      </p:sp>
      <p:pic>
        <p:nvPicPr>
          <p:cNvPr id="7" name="Graphic 6" descr="Address Book outline">
            <a:extLst>
              <a:ext uri="{FF2B5EF4-FFF2-40B4-BE49-F238E27FC236}">
                <a16:creationId xmlns:a16="http://schemas.microsoft.com/office/drawing/2014/main" id="{144B9575-50A1-78EE-2CC0-11D6B6F634F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8898" y="5284051"/>
            <a:ext cx="1148499" cy="1148499"/>
          </a:xfrm>
          <a:prstGeom prst="rect">
            <a:avLst/>
          </a:prstGeom>
        </p:spPr>
      </p:pic>
      <p:sp>
        <p:nvSpPr>
          <p:cNvPr id="2" name="Text Placeholder 5">
            <a:extLst>
              <a:ext uri="{FF2B5EF4-FFF2-40B4-BE49-F238E27FC236}">
                <a16:creationId xmlns:a16="http://schemas.microsoft.com/office/drawing/2014/main" id="{A8317D65-D7A1-D7E4-D750-FC4DE326486C}"/>
              </a:ext>
            </a:extLst>
          </p:cNvPr>
          <p:cNvSpPr>
            <a:spLocks noGrp="1"/>
          </p:cNvSpPr>
          <p:nvPr>
            <p:ph type="body" sz="quarter" idx="10" hasCustomPrompt="1"/>
          </p:nvPr>
        </p:nvSpPr>
        <p:spPr>
          <a:xfrm>
            <a:off x="534989" y="681038"/>
            <a:ext cx="3941762" cy="2638426"/>
          </a:xfrm>
          <a:prstGeom prst="rect">
            <a:avLst/>
          </a:prstGeom>
        </p:spPr>
        <p:txBody>
          <a:bodyPr lIns="0" tIns="0" rIns="0" bIns="0"/>
          <a:lstStyle>
            <a:lvl1pPr marL="0" indent="0">
              <a:spcBef>
                <a:spcPts val="0"/>
              </a:spcBef>
              <a:buFontTx/>
              <a:buNone/>
              <a:defRPr sz="5400" b="1" i="0">
                <a:solidFill>
                  <a:schemeClr val="bg1"/>
                </a:solidFill>
                <a:latin typeface="+mj-lt"/>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a:t>Contact</a:t>
            </a:r>
          </a:p>
        </p:txBody>
      </p:sp>
    </p:spTree>
    <p:extLst>
      <p:ext uri="{BB962C8B-B14F-4D97-AF65-F5344CB8AC3E}">
        <p14:creationId xmlns:p14="http://schemas.microsoft.com/office/powerpoint/2010/main" val="30360792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ransition Slide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6D0827-2345-6C46-BDE3-9814C574BC2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7999"/>
          </a:xfrm>
          <a:prstGeom prst="rect">
            <a:avLst/>
          </a:prstGeom>
          <a:noFill/>
          <a:ln cap="flat">
            <a:noFill/>
          </a:ln>
        </p:spPr>
      </p:pic>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819150" y="3111499"/>
            <a:ext cx="6445250" cy="1549401"/>
          </a:xfrm>
          <a:prstGeom prst="rect">
            <a:avLst/>
          </a:prstGeom>
        </p:spPr>
        <p:txBody>
          <a:bodyPr lIns="0" tIns="0" rIns="0" bIns="0"/>
          <a:lstStyle>
            <a:lvl1pPr marL="0" indent="0">
              <a:spcBef>
                <a:spcPts val="0"/>
              </a:spcBef>
              <a:buNone/>
              <a:defRPr sz="36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Subhead</a:t>
            </a:r>
          </a:p>
        </p:txBody>
      </p:sp>
      <p:sp>
        <p:nvSpPr>
          <p:cNvPr id="6" name="Text Placeholder 5">
            <a:extLst>
              <a:ext uri="{FF2B5EF4-FFF2-40B4-BE49-F238E27FC236}">
                <a16:creationId xmlns:a16="http://schemas.microsoft.com/office/drawing/2014/main" id="{8F1D2E75-167B-6A45-BE9A-4084D418F22F}"/>
              </a:ext>
            </a:extLst>
          </p:cNvPr>
          <p:cNvSpPr>
            <a:spLocks noGrp="1"/>
          </p:cNvSpPr>
          <p:nvPr>
            <p:ph type="body" sz="quarter" idx="10" hasCustomPrompt="1"/>
          </p:nvPr>
        </p:nvSpPr>
        <p:spPr>
          <a:xfrm>
            <a:off x="819149" y="1595438"/>
            <a:ext cx="6445249" cy="1516061"/>
          </a:xfrm>
          <a:prstGeom prst="rect">
            <a:avLst/>
          </a:prstGeom>
        </p:spPr>
        <p:txBody>
          <a:bodyPr lIns="0" tIns="0" rIns="0" bIns="0"/>
          <a:lstStyle>
            <a:lvl1pPr marL="0" indent="0">
              <a:spcBef>
                <a:spcPts val="0"/>
              </a:spcBef>
              <a:buFontTx/>
              <a:buNone/>
              <a:defRPr lang="en-US" sz="5400" b="1" kern="1200" dirty="0">
                <a:solidFill>
                  <a:schemeClr val="bg1"/>
                </a:solidFill>
                <a:latin typeface="+mj-lt"/>
                <a:ea typeface="+mj-ea"/>
                <a:cs typeface="+mj-cs"/>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a:t>Header</a:t>
            </a:r>
          </a:p>
        </p:txBody>
      </p:sp>
    </p:spTree>
    <p:extLst>
      <p:ext uri="{BB962C8B-B14F-4D97-AF65-F5344CB8AC3E}">
        <p14:creationId xmlns:p14="http://schemas.microsoft.com/office/powerpoint/2010/main" val="5260793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D8F42E93-C26A-2042-852E-BF17C142BA6E}"/>
              </a:ext>
            </a:extLst>
          </p:cNvPr>
          <p:cNvSpPr txBox="1"/>
          <p:nvPr/>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75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a:solidFill>
                <a:schemeClr val="bg2">
                  <a:lumMod val="75000"/>
                </a:schemeClr>
              </a:solidFill>
              <a:uFillTx/>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436A4CC3-0ACB-7042-AABA-4D52228C08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81350" y="186972"/>
            <a:ext cx="247853" cy="247853"/>
          </a:xfrm>
          <a:prstGeom prst="rect">
            <a:avLst/>
          </a:prstGeom>
        </p:spPr>
      </p:pic>
      <p:sp>
        <p:nvSpPr>
          <p:cNvPr id="4" name="Text Placeholder 3">
            <a:extLst>
              <a:ext uri="{FF2B5EF4-FFF2-40B4-BE49-F238E27FC236}">
                <a16:creationId xmlns:a16="http://schemas.microsoft.com/office/drawing/2014/main" id="{6F9EA37A-273E-344D-951C-EDDDFE45D792}"/>
              </a:ext>
            </a:extLst>
          </p:cNvPr>
          <p:cNvSpPr>
            <a:spLocks noGrp="1"/>
          </p:cNvSpPr>
          <p:nvPr>
            <p:ph type="body" sz="quarter" idx="10" hasCustomPrompt="1"/>
          </p:nvPr>
        </p:nvSpPr>
        <p:spPr>
          <a:xfrm>
            <a:off x="741363" y="298902"/>
            <a:ext cx="9591675" cy="1012373"/>
          </a:xfrm>
          <a:prstGeom prst="rect">
            <a:avLst/>
          </a:prstGeom>
        </p:spPr>
        <p:txBody>
          <a:bodyPr anchor="ctr"/>
          <a:lstStyle>
            <a:lvl1pPr marL="0" indent="0">
              <a:buFontTx/>
              <a:buNone/>
              <a:defRPr lang="en-US" sz="3600" b="1" kern="1200" dirty="0">
                <a:solidFill>
                  <a:schemeClr val="tx2"/>
                </a:solidFill>
                <a:latin typeface="+mj-lt"/>
                <a:ea typeface="+mj-ea"/>
                <a:cs typeface="+mj-cs"/>
              </a:defRPr>
            </a:lvl1pPr>
            <a:lvl2pPr marL="457200" indent="0">
              <a:buFontTx/>
              <a:buNone/>
              <a:defRPr sz="3600" b="1" i="0">
                <a:latin typeface="Source Serif Pro" panose="02040603050405020204" pitchFamily="18" charset="0"/>
                <a:ea typeface="Source Serif Pro" panose="02040603050405020204" pitchFamily="18" charset="0"/>
                <a:cs typeface="Arial" panose="020B0604020202020204" pitchFamily="34" charset="0"/>
              </a:defRPr>
            </a:lvl2pPr>
            <a:lvl3pPr marL="914400" indent="0">
              <a:buFontTx/>
              <a:buNone/>
              <a:defRPr sz="3600" b="1" i="0">
                <a:latin typeface="Source Serif Pro" panose="02040603050405020204" pitchFamily="18" charset="0"/>
                <a:ea typeface="Source Serif Pro" panose="02040603050405020204" pitchFamily="18" charset="0"/>
                <a:cs typeface="Arial" panose="020B0604020202020204" pitchFamily="34" charset="0"/>
              </a:defRPr>
            </a:lvl3pPr>
            <a:lvl4pPr marL="1371600" indent="0">
              <a:buFontTx/>
              <a:buNone/>
              <a:defRPr sz="3600" b="1" i="0">
                <a:latin typeface="Source Serif Pro" panose="02040603050405020204" pitchFamily="18" charset="0"/>
                <a:ea typeface="Source Serif Pro" panose="02040603050405020204" pitchFamily="18" charset="0"/>
                <a:cs typeface="Arial" panose="020B0604020202020204" pitchFamily="34" charset="0"/>
              </a:defRPr>
            </a:lvl4pPr>
            <a:lvl5pPr marL="1828800" indent="0">
              <a:buFontTx/>
              <a:buNone/>
              <a:defRPr sz="3600" b="1" i="0">
                <a:latin typeface="Source Serif Pro" panose="02040603050405020204" pitchFamily="18" charset="0"/>
                <a:ea typeface="Source Serif Pro" panose="02040603050405020204" pitchFamily="18" charset="0"/>
                <a:cs typeface="Arial" panose="020B0604020202020204" pitchFamily="34" charset="0"/>
              </a:defRPr>
            </a:lvl5pPr>
          </a:lstStyle>
          <a:p>
            <a:pPr lvl="0"/>
            <a:r>
              <a:rPr lang="en-US"/>
              <a:t>One column for text</a:t>
            </a:r>
          </a:p>
        </p:txBody>
      </p:sp>
      <p:sp>
        <p:nvSpPr>
          <p:cNvPr id="11" name="Text Placeholder 10">
            <a:extLst>
              <a:ext uri="{FF2B5EF4-FFF2-40B4-BE49-F238E27FC236}">
                <a16:creationId xmlns:a16="http://schemas.microsoft.com/office/drawing/2014/main" id="{0B5E434A-2439-FB4D-9893-2E74EB8DCA6B}"/>
              </a:ext>
            </a:extLst>
          </p:cNvPr>
          <p:cNvSpPr>
            <a:spLocks noGrp="1"/>
          </p:cNvSpPr>
          <p:nvPr>
            <p:ph type="body" sz="quarter" idx="12" hasCustomPrompt="1"/>
          </p:nvPr>
        </p:nvSpPr>
        <p:spPr>
          <a:xfrm>
            <a:off x="741362" y="1900238"/>
            <a:ext cx="9591675" cy="3757210"/>
          </a:xfrm>
          <a:prstGeom prst="rect">
            <a:avLst/>
          </a:prstGeom>
        </p:spPr>
        <p:txBody>
          <a:bodyPr/>
          <a:lstStyle>
            <a:lvl1pPr marL="0" marR="0" indent="0" algn="l" defTabSz="914400" rtl="0" eaLnBrk="1" fontAlgn="auto" latinLnBrk="0" hangingPunct="1">
              <a:lnSpc>
                <a:spcPct val="100000"/>
              </a:lnSpc>
              <a:spcBef>
                <a:spcPts val="0"/>
              </a:spcBef>
              <a:spcAft>
                <a:spcPts val="1200"/>
              </a:spcAft>
              <a:buClrTx/>
              <a:buSzTx/>
              <a:buFontTx/>
              <a:buNone/>
              <a:tabLst/>
              <a:defRPr sz="2400">
                <a:solidFill>
                  <a:schemeClr val="tx2">
                    <a:lumMod val="50000"/>
                  </a:schemeClr>
                </a:solidFill>
              </a:defRPr>
            </a:lvl1pPr>
            <a:lvl2pPr marL="0" indent="0">
              <a:spcBef>
                <a:spcPts val="0"/>
              </a:spcBef>
              <a:spcAft>
                <a:spcPts val="900"/>
              </a:spcAft>
              <a:buFontTx/>
              <a:buNone/>
              <a:defRPr sz="1600"/>
            </a:lvl2pPr>
            <a:lvl3pPr marL="0" indent="0">
              <a:spcBef>
                <a:spcPts val="0"/>
              </a:spcBef>
              <a:spcAft>
                <a:spcPts val="900"/>
              </a:spcAft>
              <a:buFontTx/>
              <a:buNone/>
              <a:defRPr sz="1600"/>
            </a:lvl3pPr>
            <a:lvl4pPr marL="0" indent="0">
              <a:spcBef>
                <a:spcPts val="0"/>
              </a:spcBef>
              <a:spcAft>
                <a:spcPts val="900"/>
              </a:spcAft>
              <a:buFontTx/>
              <a:buNone/>
              <a:defRPr sz="1600"/>
            </a:lvl4pPr>
            <a:lvl5pPr marL="0" indent="0">
              <a:spcBef>
                <a:spcPts val="0"/>
              </a:spcBef>
              <a:spcAft>
                <a:spcPts val="900"/>
              </a:spcAft>
              <a:buFontTx/>
              <a:buNone/>
              <a:defRPr sz="1600"/>
            </a:lvl5pPr>
          </a:lstStyle>
          <a:p>
            <a:pPr lvl="0"/>
            <a:r>
              <a:rPr lang="en-US"/>
              <a:t>Body text</a:t>
            </a:r>
            <a:br>
              <a:rPr lang="en-US"/>
            </a:br>
            <a:r>
              <a:rPr lang="en-US"/>
              <a:t>Qui </a:t>
            </a:r>
            <a:r>
              <a:rPr lang="en-US" err="1"/>
              <a:t>quis</a:t>
            </a:r>
            <a:r>
              <a:rPr lang="en-US"/>
              <a:t> </a:t>
            </a:r>
            <a:r>
              <a:rPr lang="en-US" err="1"/>
              <a:t>dolum</a:t>
            </a:r>
            <a:r>
              <a:rPr lang="en-US"/>
              <a:t> </a:t>
            </a:r>
            <a:r>
              <a:rPr lang="en-US" err="1"/>
              <a:t>voluptatem</a:t>
            </a:r>
            <a:r>
              <a:rPr lang="en-US"/>
              <a:t> </a:t>
            </a:r>
            <a:r>
              <a:rPr lang="en-US" err="1"/>
              <a:t>conetur</a:t>
            </a:r>
            <a:r>
              <a:rPr lang="en-US"/>
              <a:t>? </a:t>
            </a:r>
            <a:r>
              <a:rPr lang="en-US" err="1"/>
              <a:t>Genis</a:t>
            </a:r>
            <a:r>
              <a:rPr lang="en-US"/>
              <a:t> </a:t>
            </a:r>
            <a:r>
              <a:rPr lang="en-US" err="1"/>
              <a:t>doloriberro</a:t>
            </a:r>
            <a:r>
              <a:rPr lang="en-US"/>
              <a:t> </a:t>
            </a:r>
            <a:r>
              <a:rPr lang="en-US" err="1"/>
              <a:t>tem</a:t>
            </a:r>
            <a:r>
              <a:rPr lang="en-US"/>
              <a:t> </a:t>
            </a:r>
            <a:r>
              <a:rPr lang="en-US" err="1"/>
              <a:t>im</a:t>
            </a:r>
            <a:r>
              <a:rPr lang="en-US"/>
              <a:t> </a:t>
            </a:r>
            <a:r>
              <a:rPr lang="en-US" err="1"/>
              <a:t>entorum</a:t>
            </a:r>
            <a:r>
              <a:rPr lang="en-US"/>
              <a:t> </a:t>
            </a:r>
            <a:r>
              <a:rPr lang="en-US" err="1"/>
              <a:t>iducill</a:t>
            </a:r>
            <a:r>
              <a:rPr lang="en-US"/>
              <a:t> </a:t>
            </a:r>
            <a:r>
              <a:rPr lang="en-US" err="1"/>
              <a:t>andaeprorrum</a:t>
            </a:r>
            <a:r>
              <a:rPr lang="en-US"/>
              <a:t> rem </a:t>
            </a:r>
            <a:r>
              <a:rPr lang="en-US" err="1"/>
              <a:t>consend</a:t>
            </a:r>
            <a:r>
              <a:rPr lang="en-US"/>
              <a:t> </a:t>
            </a:r>
            <a:r>
              <a:rPr lang="en-US" err="1"/>
              <a:t>erovitatque</a:t>
            </a:r>
            <a:r>
              <a:rPr lang="en-US"/>
              <a:t> </a:t>
            </a:r>
            <a:r>
              <a:rPr lang="en-US" err="1"/>
              <a:t>nisciis</a:t>
            </a:r>
            <a:r>
              <a:rPr lang="en-US"/>
              <a:t> </a:t>
            </a:r>
            <a:r>
              <a:rPr lang="en-US" err="1"/>
              <a:t>incilis</a:t>
            </a:r>
            <a:r>
              <a:rPr lang="en-US"/>
              <a:t> et </a:t>
            </a:r>
            <a:r>
              <a:rPr lang="en-US" err="1"/>
              <a:t>est</a:t>
            </a:r>
            <a:r>
              <a:rPr lang="en-US"/>
              <a:t>, </a:t>
            </a:r>
            <a:r>
              <a:rPr lang="en-US" err="1"/>
              <a:t>consequ</a:t>
            </a:r>
            <a:r>
              <a:rPr lang="en-US"/>
              <a:t> </a:t>
            </a:r>
            <a:r>
              <a:rPr lang="en-US" err="1"/>
              <a:t>atiuscipis</a:t>
            </a:r>
            <a:r>
              <a:rPr lang="en-US"/>
              <a:t> </a:t>
            </a:r>
            <a:r>
              <a:rPr lang="en-US" err="1"/>
              <a:t>mincit</a:t>
            </a:r>
            <a:r>
              <a:rPr lang="en-US"/>
              <a:t>, </a:t>
            </a:r>
            <a:r>
              <a:rPr lang="en-US" err="1"/>
              <a:t>quatus</a:t>
            </a:r>
            <a:r>
              <a:rPr lang="en-US"/>
              <a:t>. </a:t>
            </a:r>
            <a:r>
              <a:rPr lang="en-US" err="1"/>
              <a:t>Aliciatur</a:t>
            </a:r>
            <a:r>
              <a:rPr lang="en-US"/>
              <a:t>? Qui </a:t>
            </a:r>
            <a:r>
              <a:rPr lang="en-US" err="1"/>
              <a:t>quis</a:t>
            </a:r>
            <a:r>
              <a:rPr lang="en-US"/>
              <a:t> </a:t>
            </a:r>
            <a:r>
              <a:rPr lang="en-US" err="1"/>
              <a:t>dolum</a:t>
            </a:r>
            <a:r>
              <a:rPr lang="en-US"/>
              <a:t> </a:t>
            </a:r>
            <a:r>
              <a:rPr lang="en-US" err="1"/>
              <a:t>voluptatem</a:t>
            </a:r>
            <a:r>
              <a:rPr lang="en-US"/>
              <a:t> </a:t>
            </a:r>
            <a:r>
              <a:rPr lang="en-US" err="1"/>
              <a:t>conetur</a:t>
            </a:r>
            <a:r>
              <a:rPr lang="en-US"/>
              <a:t>? </a:t>
            </a:r>
            <a:r>
              <a:rPr lang="en-US" err="1"/>
              <a:t>Genis</a:t>
            </a:r>
            <a:r>
              <a:rPr lang="en-US"/>
              <a:t> </a:t>
            </a:r>
            <a:r>
              <a:rPr lang="en-US" err="1"/>
              <a:t>doloriberro</a:t>
            </a:r>
            <a:r>
              <a:rPr lang="en-US"/>
              <a:t> </a:t>
            </a:r>
            <a:r>
              <a:rPr lang="en-US" err="1"/>
              <a:t>tem</a:t>
            </a:r>
            <a:r>
              <a:rPr lang="en-US"/>
              <a:t> </a:t>
            </a:r>
            <a:r>
              <a:rPr lang="en-US" err="1"/>
              <a:t>im</a:t>
            </a:r>
            <a:r>
              <a:rPr lang="en-US"/>
              <a:t> </a:t>
            </a:r>
            <a:r>
              <a:rPr lang="en-US" err="1"/>
              <a:t>entorum</a:t>
            </a:r>
            <a:r>
              <a:rPr lang="en-US"/>
              <a:t> </a:t>
            </a:r>
            <a:r>
              <a:rPr lang="en-US" err="1"/>
              <a:t>iducill</a:t>
            </a:r>
            <a:r>
              <a:rPr lang="en-US"/>
              <a:t> </a:t>
            </a:r>
            <a:r>
              <a:rPr lang="en-US" err="1"/>
              <a:t>andaeprorrum</a:t>
            </a:r>
            <a:r>
              <a:rPr lang="en-US"/>
              <a:t> rem </a:t>
            </a:r>
            <a:r>
              <a:rPr lang="en-US" err="1"/>
              <a:t>consend</a:t>
            </a:r>
            <a:r>
              <a:rPr lang="en-US"/>
              <a:t> </a:t>
            </a:r>
            <a:r>
              <a:rPr lang="en-US" err="1"/>
              <a:t>erovitatque</a:t>
            </a:r>
            <a:r>
              <a:rPr lang="en-US"/>
              <a:t> </a:t>
            </a:r>
            <a:r>
              <a:rPr lang="en-US" err="1"/>
              <a:t>nisciis</a:t>
            </a:r>
            <a:r>
              <a:rPr lang="en-US"/>
              <a:t> </a:t>
            </a:r>
            <a:r>
              <a:rPr lang="en-US" err="1"/>
              <a:t>incilis</a:t>
            </a:r>
            <a:r>
              <a:rPr lang="en-US"/>
              <a:t> et </a:t>
            </a:r>
            <a:r>
              <a:rPr lang="en-US" err="1"/>
              <a:t>est</a:t>
            </a:r>
            <a:r>
              <a:rPr lang="en-US"/>
              <a:t>, </a:t>
            </a:r>
            <a:r>
              <a:rPr lang="en-US" err="1"/>
              <a:t>consequ</a:t>
            </a:r>
            <a:r>
              <a:rPr lang="en-US"/>
              <a:t> </a:t>
            </a:r>
            <a:r>
              <a:rPr lang="en-US" err="1"/>
              <a:t>atiuscipis</a:t>
            </a:r>
            <a:r>
              <a:rPr lang="en-US"/>
              <a:t> </a:t>
            </a:r>
            <a:r>
              <a:rPr lang="en-US" err="1"/>
              <a:t>mincit</a:t>
            </a:r>
            <a:r>
              <a:rPr lang="en-US"/>
              <a:t>, </a:t>
            </a:r>
            <a:r>
              <a:rPr lang="en-US" err="1"/>
              <a:t>quatus</a:t>
            </a:r>
            <a:r>
              <a:rPr lang="en-US"/>
              <a:t>.</a:t>
            </a:r>
          </a:p>
          <a:p>
            <a:pPr lvl="0"/>
            <a:r>
              <a:rPr lang="en-US" err="1"/>
              <a:t>Aliciatur</a:t>
            </a:r>
            <a:r>
              <a:rPr lang="en-US"/>
              <a:t>? Qui </a:t>
            </a:r>
            <a:r>
              <a:rPr lang="en-US" err="1"/>
              <a:t>quis</a:t>
            </a:r>
            <a:r>
              <a:rPr lang="en-US"/>
              <a:t> </a:t>
            </a:r>
            <a:r>
              <a:rPr lang="en-US" err="1"/>
              <a:t>dolum</a:t>
            </a:r>
            <a:r>
              <a:rPr lang="en-US"/>
              <a:t> </a:t>
            </a:r>
            <a:r>
              <a:rPr lang="en-US" err="1"/>
              <a:t>voluptatem</a:t>
            </a:r>
            <a:r>
              <a:rPr lang="en-US"/>
              <a:t> </a:t>
            </a:r>
            <a:r>
              <a:rPr lang="en-US" err="1"/>
              <a:t>conetur</a:t>
            </a:r>
            <a:r>
              <a:rPr lang="en-US"/>
              <a:t>? </a:t>
            </a:r>
            <a:r>
              <a:rPr lang="en-US" err="1"/>
              <a:t>Genis</a:t>
            </a:r>
            <a:r>
              <a:rPr lang="en-US"/>
              <a:t> </a:t>
            </a:r>
            <a:r>
              <a:rPr lang="en-US" err="1"/>
              <a:t>doloriberro</a:t>
            </a:r>
            <a:r>
              <a:rPr lang="en-US"/>
              <a:t> </a:t>
            </a:r>
            <a:r>
              <a:rPr lang="en-US" err="1"/>
              <a:t>tem</a:t>
            </a:r>
            <a:r>
              <a:rPr lang="en-US"/>
              <a:t> </a:t>
            </a:r>
            <a:r>
              <a:rPr lang="en-US" err="1"/>
              <a:t>im</a:t>
            </a:r>
            <a:r>
              <a:rPr lang="en-US"/>
              <a:t> </a:t>
            </a:r>
            <a:r>
              <a:rPr lang="en-US" err="1"/>
              <a:t>entorum</a:t>
            </a:r>
            <a:r>
              <a:rPr lang="en-US"/>
              <a:t> </a:t>
            </a:r>
            <a:r>
              <a:rPr lang="en-US" err="1"/>
              <a:t>iducill</a:t>
            </a:r>
            <a:r>
              <a:rPr lang="en-US"/>
              <a:t> </a:t>
            </a:r>
            <a:r>
              <a:rPr lang="en-US" err="1"/>
              <a:t>andaeprorrum</a:t>
            </a:r>
            <a:r>
              <a:rPr lang="en-US"/>
              <a:t> rem </a:t>
            </a:r>
            <a:r>
              <a:rPr lang="en-US" err="1"/>
              <a:t>consend</a:t>
            </a:r>
            <a:r>
              <a:rPr lang="en-US"/>
              <a:t> </a:t>
            </a:r>
            <a:r>
              <a:rPr lang="en-US" err="1"/>
              <a:t>erovitatque</a:t>
            </a:r>
            <a:endParaRPr lang="en-US"/>
          </a:p>
        </p:txBody>
      </p:sp>
      <p:pic>
        <p:nvPicPr>
          <p:cNvPr id="17" name="Graphic 16">
            <a:extLst>
              <a:ext uri="{FF2B5EF4-FFF2-40B4-BE49-F238E27FC236}">
                <a16:creationId xmlns:a16="http://schemas.microsoft.com/office/drawing/2014/main" id="{4C65EDBF-CB22-7EA2-ED81-5440287117CF}"/>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2918"/>
          <a:stretch/>
        </p:blipFill>
        <p:spPr>
          <a:xfrm>
            <a:off x="0" y="27572"/>
            <a:ext cx="741362" cy="1298775"/>
          </a:xfrm>
          <a:prstGeom prst="rect">
            <a:avLst/>
          </a:prstGeom>
        </p:spPr>
      </p:pic>
    </p:spTree>
    <p:extLst>
      <p:ext uri="{BB962C8B-B14F-4D97-AF65-F5344CB8AC3E}">
        <p14:creationId xmlns:p14="http://schemas.microsoft.com/office/powerpoint/2010/main" val="2623536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 Column Text + Callout">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C18F46FE-795A-B143-B2C5-0F05750D254E}"/>
              </a:ext>
            </a:extLst>
          </p:cNvPr>
          <p:cNvSpPr txBox="1"/>
          <p:nvPr/>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a:solidFill>
                <a:schemeClr val="bg2">
                  <a:lumMod val="50000"/>
                </a:schemeClr>
              </a:solidFill>
              <a:uFillTx/>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E5DCE1D9-7411-3344-BD37-ED1CE3BDE2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81350" y="186972"/>
            <a:ext cx="247853" cy="247853"/>
          </a:xfrm>
          <a:prstGeom prst="rect">
            <a:avLst/>
          </a:prstGeom>
        </p:spPr>
      </p:pic>
      <p:sp>
        <p:nvSpPr>
          <p:cNvPr id="3" name="Text Placeholder 2">
            <a:extLst>
              <a:ext uri="{FF2B5EF4-FFF2-40B4-BE49-F238E27FC236}">
                <a16:creationId xmlns:a16="http://schemas.microsoft.com/office/drawing/2014/main" id="{4C831B42-6A96-8343-B321-3BD5662A090C}"/>
              </a:ext>
            </a:extLst>
          </p:cNvPr>
          <p:cNvSpPr>
            <a:spLocks noGrp="1"/>
          </p:cNvSpPr>
          <p:nvPr>
            <p:ph type="body" sz="quarter" idx="10" hasCustomPrompt="1"/>
          </p:nvPr>
        </p:nvSpPr>
        <p:spPr>
          <a:xfrm>
            <a:off x="650875" y="298450"/>
            <a:ext cx="9569450" cy="1008063"/>
          </a:xfrm>
          <a:prstGeom prst="rect">
            <a:avLst/>
          </a:prstGeom>
        </p:spPr>
        <p:txBody>
          <a:bodyPr anchor="ctr"/>
          <a:lstStyle>
            <a:lvl1pPr marL="0" indent="0">
              <a:spcBef>
                <a:spcPts val="0"/>
              </a:spcBef>
              <a:buFontTx/>
              <a:buNone/>
              <a:defRPr lang="en-US" sz="3600" b="1" kern="1200" dirty="0">
                <a:solidFill>
                  <a:schemeClr val="tx2"/>
                </a:solidFill>
                <a:latin typeface="+mj-lt"/>
                <a:ea typeface="+mj-ea"/>
                <a:cs typeface="+mj-cs"/>
              </a:defRPr>
            </a:lvl1pPr>
            <a:lvl2pPr marL="0" indent="0">
              <a:spcBef>
                <a:spcPts val="0"/>
              </a:spcBef>
              <a:buFontTx/>
              <a:buNone/>
              <a:defRPr b="1" i="0">
                <a:latin typeface="Source Serif Pro" panose="02040603050405020204" pitchFamily="18" charset="0"/>
                <a:ea typeface="Source Serif Pro" panose="02040603050405020204" pitchFamily="18" charset="0"/>
                <a:cs typeface="Arial" panose="020B0604020202020204" pitchFamily="34" charset="0"/>
              </a:defRPr>
            </a:lvl2pPr>
            <a:lvl3pPr marL="0" indent="0">
              <a:spcBef>
                <a:spcPts val="0"/>
              </a:spcBef>
              <a:buFontTx/>
              <a:buNone/>
              <a:defRPr b="1" i="0">
                <a:latin typeface="Source Serif Pro" panose="02040603050405020204" pitchFamily="18" charset="0"/>
                <a:ea typeface="Source Serif Pro" panose="02040603050405020204" pitchFamily="18" charset="0"/>
                <a:cs typeface="Arial" panose="020B0604020202020204" pitchFamily="34" charset="0"/>
              </a:defRPr>
            </a:lvl3pPr>
            <a:lvl4pPr marL="0" indent="0">
              <a:spcBef>
                <a:spcPts val="0"/>
              </a:spcBef>
              <a:buFontTx/>
              <a:buNone/>
              <a:defRPr b="1" i="0">
                <a:latin typeface="Source Serif Pro" panose="02040603050405020204" pitchFamily="18" charset="0"/>
                <a:ea typeface="Source Serif Pro" panose="02040603050405020204" pitchFamily="18" charset="0"/>
                <a:cs typeface="Arial" panose="020B0604020202020204" pitchFamily="34" charset="0"/>
              </a:defRPr>
            </a:lvl4pPr>
            <a:lvl5pPr marL="0" indent="0">
              <a:spcBef>
                <a:spcPts val="0"/>
              </a:spcBef>
              <a:buFontTx/>
              <a:buNone/>
              <a:defRPr b="1" i="0">
                <a:latin typeface="Source Serif Pro" panose="02040603050405020204" pitchFamily="18" charset="0"/>
                <a:ea typeface="Source Serif Pro" panose="02040603050405020204" pitchFamily="18" charset="0"/>
                <a:cs typeface="Arial" panose="020B0604020202020204" pitchFamily="34" charset="0"/>
              </a:defRPr>
            </a:lvl5pPr>
          </a:lstStyle>
          <a:p>
            <a:pPr lvl="0"/>
            <a:r>
              <a:rPr lang="en-US"/>
              <a:t>One column text and callout</a:t>
            </a:r>
          </a:p>
        </p:txBody>
      </p:sp>
      <p:sp>
        <p:nvSpPr>
          <p:cNvPr id="6" name="Text Placeholder 5">
            <a:extLst>
              <a:ext uri="{FF2B5EF4-FFF2-40B4-BE49-F238E27FC236}">
                <a16:creationId xmlns:a16="http://schemas.microsoft.com/office/drawing/2014/main" id="{464D0080-4968-C147-9D17-404A557BFA4C}"/>
              </a:ext>
            </a:extLst>
          </p:cNvPr>
          <p:cNvSpPr>
            <a:spLocks noGrp="1"/>
          </p:cNvSpPr>
          <p:nvPr>
            <p:ph type="body" sz="quarter" idx="11" hasCustomPrompt="1"/>
          </p:nvPr>
        </p:nvSpPr>
        <p:spPr>
          <a:xfrm>
            <a:off x="650875" y="2509520"/>
            <a:ext cx="3352800" cy="2946718"/>
          </a:xfrm>
          <a:prstGeom prst="rect">
            <a:avLst/>
          </a:prstGeom>
        </p:spPr>
        <p:txBody>
          <a:bodyPr/>
          <a:lstStyle>
            <a:lvl1pPr marL="0" indent="0">
              <a:buFontTx/>
              <a:buNone/>
              <a:defRPr sz="2400" b="0" i="0">
                <a:latin typeface="+mj-lt"/>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Callout</a:t>
            </a:r>
          </a:p>
          <a:p>
            <a:pPr lvl="0"/>
            <a:r>
              <a:rPr lang="en-US" err="1"/>
              <a:t>Aliciatur</a:t>
            </a:r>
            <a:r>
              <a:rPr lang="en-US"/>
              <a:t>? Qui </a:t>
            </a:r>
            <a:r>
              <a:rPr lang="en-US" err="1"/>
              <a:t>quis</a:t>
            </a:r>
            <a:r>
              <a:rPr lang="en-US"/>
              <a:t> </a:t>
            </a:r>
            <a:r>
              <a:rPr lang="en-US" err="1"/>
              <a:t>dolum</a:t>
            </a:r>
            <a:r>
              <a:rPr lang="en-US"/>
              <a:t> </a:t>
            </a:r>
            <a:r>
              <a:rPr lang="en-US" err="1"/>
              <a:t>voluptatem</a:t>
            </a:r>
            <a:r>
              <a:rPr lang="en-US"/>
              <a:t> </a:t>
            </a:r>
            <a:r>
              <a:rPr lang="en-US" err="1"/>
              <a:t>conetur</a:t>
            </a:r>
            <a:r>
              <a:rPr lang="en-US"/>
              <a:t>? </a:t>
            </a:r>
            <a:r>
              <a:rPr lang="en-US" err="1"/>
              <a:t>Genis</a:t>
            </a:r>
            <a:r>
              <a:rPr lang="en-US"/>
              <a:t> </a:t>
            </a:r>
            <a:r>
              <a:rPr lang="en-US" err="1"/>
              <a:t>doloriberro</a:t>
            </a:r>
            <a:r>
              <a:rPr lang="en-US"/>
              <a:t> </a:t>
            </a:r>
            <a:r>
              <a:rPr lang="en-US" err="1"/>
              <a:t>tem</a:t>
            </a:r>
            <a:r>
              <a:rPr lang="en-US"/>
              <a:t> </a:t>
            </a:r>
            <a:r>
              <a:rPr lang="en-US" err="1"/>
              <a:t>im</a:t>
            </a:r>
            <a:r>
              <a:rPr lang="en-US"/>
              <a:t> </a:t>
            </a:r>
            <a:r>
              <a:rPr lang="en-US" err="1"/>
              <a:t>entorum</a:t>
            </a:r>
            <a:r>
              <a:rPr lang="en-US"/>
              <a:t> </a:t>
            </a:r>
            <a:r>
              <a:rPr lang="en-US" err="1"/>
              <a:t>iducill</a:t>
            </a:r>
            <a:r>
              <a:rPr lang="en-US"/>
              <a:t>.</a:t>
            </a:r>
          </a:p>
        </p:txBody>
      </p:sp>
      <p:sp>
        <p:nvSpPr>
          <p:cNvPr id="9" name="Text Placeholder 8">
            <a:extLst>
              <a:ext uri="{FF2B5EF4-FFF2-40B4-BE49-F238E27FC236}">
                <a16:creationId xmlns:a16="http://schemas.microsoft.com/office/drawing/2014/main" id="{FD093A76-C7FB-4B4D-A592-4CFB7C16D94C}"/>
              </a:ext>
            </a:extLst>
          </p:cNvPr>
          <p:cNvSpPr>
            <a:spLocks noGrp="1"/>
          </p:cNvSpPr>
          <p:nvPr>
            <p:ph type="body" sz="quarter" idx="12" hasCustomPrompt="1"/>
          </p:nvPr>
        </p:nvSpPr>
        <p:spPr>
          <a:xfrm>
            <a:off x="4530725" y="2509838"/>
            <a:ext cx="5689600" cy="568325"/>
          </a:xfrm>
          <a:prstGeom prst="rect">
            <a:avLst/>
          </a:prstGeom>
        </p:spPr>
        <p:txBody>
          <a:bodyPr/>
          <a:lstStyle>
            <a:lvl1pPr marL="0" indent="0">
              <a:spcBef>
                <a:spcPts val="0"/>
              </a:spcBef>
              <a:buFontTx/>
              <a:buNone/>
              <a:defRPr sz="2400" b="1" i="0">
                <a:solidFill>
                  <a:schemeClr val="accent1"/>
                </a:solidFill>
                <a:latin typeface="Arial" panose="020B0604020202020204" pitchFamily="34" charset="0"/>
                <a:cs typeface="Arial" panose="020B0604020202020204" pitchFamily="34" charset="0"/>
              </a:defRPr>
            </a:lvl1pPr>
            <a:lvl2pPr marL="0" indent="0">
              <a:spcBef>
                <a:spcPts val="0"/>
              </a:spcBef>
              <a:buFontTx/>
              <a:buNone/>
              <a:defRPr b="1" i="0">
                <a:solidFill>
                  <a:srgbClr val="04A299"/>
                </a:solidFill>
                <a:latin typeface="Arial" panose="020B0604020202020204" pitchFamily="34" charset="0"/>
                <a:cs typeface="Arial" panose="020B0604020202020204" pitchFamily="34" charset="0"/>
              </a:defRPr>
            </a:lvl2pPr>
            <a:lvl3pPr marL="0" indent="0">
              <a:spcBef>
                <a:spcPts val="0"/>
              </a:spcBef>
              <a:buFontTx/>
              <a:buNone/>
              <a:defRPr b="1" i="0">
                <a:solidFill>
                  <a:srgbClr val="04A299"/>
                </a:solidFill>
                <a:latin typeface="Arial" panose="020B0604020202020204" pitchFamily="34" charset="0"/>
                <a:cs typeface="Arial" panose="020B0604020202020204" pitchFamily="34" charset="0"/>
              </a:defRPr>
            </a:lvl3pPr>
            <a:lvl4pPr marL="0" indent="0">
              <a:spcBef>
                <a:spcPts val="0"/>
              </a:spcBef>
              <a:buFontTx/>
              <a:buNone/>
              <a:defRPr b="1" i="0">
                <a:solidFill>
                  <a:srgbClr val="04A299"/>
                </a:solidFill>
                <a:latin typeface="Arial" panose="020B0604020202020204" pitchFamily="34" charset="0"/>
                <a:cs typeface="Arial" panose="020B0604020202020204" pitchFamily="34" charset="0"/>
              </a:defRPr>
            </a:lvl4pPr>
            <a:lvl5pPr marL="0" indent="0">
              <a:spcBef>
                <a:spcPts val="0"/>
              </a:spcBef>
              <a:buFontTx/>
              <a:buNone/>
              <a:defRPr b="1" i="0">
                <a:solidFill>
                  <a:srgbClr val="04A299"/>
                </a:solidFill>
                <a:latin typeface="Arial" panose="020B0604020202020204" pitchFamily="34" charset="0"/>
                <a:cs typeface="Arial" panose="020B0604020202020204" pitchFamily="34" charset="0"/>
              </a:defRPr>
            </a:lvl5pPr>
          </a:lstStyle>
          <a:p>
            <a:pPr lvl="0"/>
            <a:r>
              <a:rPr lang="en-US"/>
              <a:t>Header</a:t>
            </a:r>
          </a:p>
        </p:txBody>
      </p:sp>
      <p:sp>
        <p:nvSpPr>
          <p:cNvPr id="11" name="Text Placeholder 10">
            <a:extLst>
              <a:ext uri="{FF2B5EF4-FFF2-40B4-BE49-F238E27FC236}">
                <a16:creationId xmlns:a16="http://schemas.microsoft.com/office/drawing/2014/main" id="{81DE131C-2C50-6743-93AF-0523D1E8287B}"/>
              </a:ext>
            </a:extLst>
          </p:cNvPr>
          <p:cNvSpPr>
            <a:spLocks noGrp="1"/>
          </p:cNvSpPr>
          <p:nvPr>
            <p:ph type="body" sz="quarter" idx="13" hasCustomPrompt="1"/>
          </p:nvPr>
        </p:nvSpPr>
        <p:spPr>
          <a:xfrm>
            <a:off x="4530725" y="3200400"/>
            <a:ext cx="5689600" cy="2814638"/>
          </a:xfrm>
          <a:prstGeom prst="rect">
            <a:avLst/>
          </a:prstGeom>
        </p:spPr>
        <p:txBody>
          <a:bodyPr/>
          <a:lstStyle>
            <a:lvl1pPr marL="0" indent="0">
              <a:lnSpc>
                <a:spcPct val="100000"/>
              </a:lnSpc>
              <a:spcBef>
                <a:spcPts val="0"/>
              </a:spcBef>
              <a:spcAft>
                <a:spcPts val="1200"/>
              </a:spcAft>
              <a:buFontTx/>
              <a:buNone/>
              <a:defRPr sz="1600">
                <a:solidFill>
                  <a:schemeClr val="tx2">
                    <a:lumMod val="50000"/>
                  </a:schemeClr>
                </a:solidFill>
              </a:defRPr>
            </a:lvl1pPr>
            <a:lvl2pPr marL="0" indent="0">
              <a:lnSpc>
                <a:spcPct val="100000"/>
              </a:lnSpc>
              <a:spcBef>
                <a:spcPts val="0"/>
              </a:spcBef>
              <a:spcAft>
                <a:spcPts val="600"/>
              </a:spcAft>
              <a:buFontTx/>
              <a:buNone/>
              <a:defRPr sz="1600"/>
            </a:lvl2pPr>
            <a:lvl3pPr marL="0" indent="0">
              <a:lnSpc>
                <a:spcPct val="100000"/>
              </a:lnSpc>
              <a:spcBef>
                <a:spcPts val="0"/>
              </a:spcBef>
              <a:spcAft>
                <a:spcPts val="600"/>
              </a:spcAft>
              <a:buFontTx/>
              <a:buNone/>
              <a:defRPr sz="1600"/>
            </a:lvl3pPr>
            <a:lvl4pPr marL="0" indent="0">
              <a:lnSpc>
                <a:spcPct val="100000"/>
              </a:lnSpc>
              <a:spcBef>
                <a:spcPts val="0"/>
              </a:spcBef>
              <a:spcAft>
                <a:spcPts val="600"/>
              </a:spcAft>
              <a:buFontTx/>
              <a:buNone/>
              <a:defRPr sz="1600"/>
            </a:lvl4pPr>
            <a:lvl5pPr marL="0" indent="0">
              <a:lnSpc>
                <a:spcPct val="100000"/>
              </a:lnSpc>
              <a:spcBef>
                <a:spcPts val="0"/>
              </a:spcBef>
              <a:spcAft>
                <a:spcPts val="600"/>
              </a:spcAft>
              <a:buFontTx/>
              <a:buNone/>
              <a:defRPr sz="1600"/>
            </a:lvl5pPr>
          </a:lstStyle>
          <a:p>
            <a:pPr lvl="0"/>
            <a:r>
              <a:rPr lang="en-US"/>
              <a:t>Body text</a:t>
            </a:r>
          </a:p>
          <a:p>
            <a:pPr lvl="0"/>
            <a:r>
              <a:rPr lang="en-US"/>
              <a:t>Qui </a:t>
            </a:r>
            <a:r>
              <a:rPr lang="en-US" err="1"/>
              <a:t>quis</a:t>
            </a:r>
            <a:r>
              <a:rPr lang="en-US"/>
              <a:t> </a:t>
            </a:r>
            <a:r>
              <a:rPr lang="en-US" err="1"/>
              <a:t>dolum</a:t>
            </a:r>
            <a:r>
              <a:rPr lang="en-US"/>
              <a:t> </a:t>
            </a:r>
            <a:r>
              <a:rPr lang="en-US" err="1"/>
              <a:t>voluptatem</a:t>
            </a:r>
            <a:r>
              <a:rPr lang="en-US"/>
              <a:t> </a:t>
            </a:r>
            <a:r>
              <a:rPr lang="en-US" err="1"/>
              <a:t>conetur</a:t>
            </a:r>
            <a:r>
              <a:rPr lang="en-US"/>
              <a:t>? </a:t>
            </a:r>
            <a:r>
              <a:rPr lang="en-US" err="1"/>
              <a:t>Genis</a:t>
            </a:r>
            <a:r>
              <a:rPr lang="en-US"/>
              <a:t> </a:t>
            </a:r>
            <a:r>
              <a:rPr lang="en-US" err="1"/>
              <a:t>doloriberro</a:t>
            </a:r>
            <a:r>
              <a:rPr lang="en-US"/>
              <a:t> </a:t>
            </a:r>
            <a:r>
              <a:rPr lang="en-US" err="1"/>
              <a:t>tem</a:t>
            </a:r>
            <a:r>
              <a:rPr lang="en-US"/>
              <a:t> </a:t>
            </a:r>
            <a:r>
              <a:rPr lang="en-US" err="1"/>
              <a:t>im</a:t>
            </a:r>
            <a:r>
              <a:rPr lang="en-US"/>
              <a:t> </a:t>
            </a:r>
            <a:r>
              <a:rPr lang="en-US" err="1"/>
              <a:t>entorum</a:t>
            </a:r>
            <a:r>
              <a:rPr lang="en-US"/>
              <a:t> </a:t>
            </a:r>
            <a:r>
              <a:rPr lang="en-US" err="1"/>
              <a:t>iducill</a:t>
            </a:r>
            <a:r>
              <a:rPr lang="en-US"/>
              <a:t> </a:t>
            </a:r>
            <a:r>
              <a:rPr lang="en-US" err="1"/>
              <a:t>andaeprorrum</a:t>
            </a:r>
            <a:r>
              <a:rPr lang="en-US"/>
              <a:t> rem </a:t>
            </a:r>
            <a:r>
              <a:rPr lang="en-US" err="1"/>
              <a:t>consend</a:t>
            </a:r>
            <a:r>
              <a:rPr lang="en-US"/>
              <a:t> </a:t>
            </a:r>
            <a:r>
              <a:rPr lang="en-US" err="1"/>
              <a:t>erovitatque</a:t>
            </a:r>
            <a:r>
              <a:rPr lang="en-US"/>
              <a:t> </a:t>
            </a:r>
            <a:r>
              <a:rPr lang="en-US" err="1"/>
              <a:t>nisciis</a:t>
            </a:r>
            <a:r>
              <a:rPr lang="en-US"/>
              <a:t> </a:t>
            </a:r>
            <a:r>
              <a:rPr lang="en-US" err="1"/>
              <a:t>incilis</a:t>
            </a:r>
            <a:r>
              <a:rPr lang="en-US"/>
              <a:t> et </a:t>
            </a:r>
            <a:r>
              <a:rPr lang="en-US" err="1"/>
              <a:t>est</a:t>
            </a:r>
            <a:r>
              <a:rPr lang="en-US"/>
              <a:t>, </a:t>
            </a:r>
            <a:r>
              <a:rPr lang="en-US" err="1"/>
              <a:t>consequ</a:t>
            </a:r>
            <a:r>
              <a:rPr lang="en-US"/>
              <a:t> </a:t>
            </a:r>
            <a:r>
              <a:rPr lang="en-US" err="1"/>
              <a:t>atiuscipis</a:t>
            </a:r>
            <a:r>
              <a:rPr lang="en-US"/>
              <a:t> </a:t>
            </a:r>
            <a:r>
              <a:rPr lang="en-US" err="1"/>
              <a:t>mincit</a:t>
            </a:r>
            <a:r>
              <a:rPr lang="en-US"/>
              <a:t>, </a:t>
            </a:r>
            <a:r>
              <a:rPr lang="en-US" err="1"/>
              <a:t>quatus</a:t>
            </a:r>
            <a:r>
              <a:rPr lang="en-US"/>
              <a:t>. </a:t>
            </a:r>
          </a:p>
          <a:p>
            <a:pPr lvl="0"/>
            <a:r>
              <a:rPr lang="en-US" err="1"/>
              <a:t>Aliciatur</a:t>
            </a:r>
            <a:r>
              <a:rPr lang="en-US"/>
              <a:t>? Qui </a:t>
            </a:r>
            <a:r>
              <a:rPr lang="en-US" err="1"/>
              <a:t>quis</a:t>
            </a:r>
            <a:r>
              <a:rPr lang="en-US"/>
              <a:t> </a:t>
            </a:r>
            <a:r>
              <a:rPr lang="en-US" err="1"/>
              <a:t>dolum</a:t>
            </a:r>
            <a:r>
              <a:rPr lang="en-US"/>
              <a:t> </a:t>
            </a:r>
            <a:r>
              <a:rPr lang="en-US" err="1"/>
              <a:t>voluptatem</a:t>
            </a:r>
            <a:r>
              <a:rPr lang="en-US"/>
              <a:t> </a:t>
            </a:r>
            <a:r>
              <a:rPr lang="en-US" err="1"/>
              <a:t>conetur</a:t>
            </a:r>
            <a:r>
              <a:rPr lang="en-US"/>
              <a:t>? </a:t>
            </a:r>
            <a:r>
              <a:rPr lang="en-US" err="1"/>
              <a:t>Genis</a:t>
            </a:r>
            <a:r>
              <a:rPr lang="en-US"/>
              <a:t> </a:t>
            </a:r>
            <a:r>
              <a:rPr lang="en-US" err="1"/>
              <a:t>doloriberro</a:t>
            </a:r>
            <a:r>
              <a:rPr lang="en-US"/>
              <a:t> </a:t>
            </a:r>
            <a:r>
              <a:rPr lang="en-US" err="1"/>
              <a:t>tem</a:t>
            </a:r>
            <a:r>
              <a:rPr lang="en-US"/>
              <a:t> </a:t>
            </a:r>
            <a:r>
              <a:rPr lang="en-US" err="1"/>
              <a:t>im</a:t>
            </a:r>
            <a:r>
              <a:rPr lang="en-US"/>
              <a:t> </a:t>
            </a:r>
            <a:r>
              <a:rPr lang="en-US" err="1"/>
              <a:t>entorum</a:t>
            </a:r>
            <a:r>
              <a:rPr lang="en-US"/>
              <a:t> </a:t>
            </a:r>
            <a:r>
              <a:rPr lang="en-US" err="1"/>
              <a:t>iducill</a:t>
            </a:r>
            <a:r>
              <a:rPr lang="en-US"/>
              <a:t> </a:t>
            </a:r>
            <a:r>
              <a:rPr lang="en-US" err="1"/>
              <a:t>andaeprorrum</a:t>
            </a:r>
            <a:r>
              <a:rPr lang="en-US"/>
              <a:t> rem </a:t>
            </a:r>
            <a:r>
              <a:rPr lang="en-US" err="1"/>
              <a:t>consend</a:t>
            </a:r>
            <a:r>
              <a:rPr lang="en-US"/>
              <a:t> </a:t>
            </a:r>
            <a:r>
              <a:rPr lang="en-US" err="1"/>
              <a:t>erovitatque</a:t>
            </a:r>
            <a:r>
              <a:rPr lang="en-US"/>
              <a:t> </a:t>
            </a:r>
            <a:r>
              <a:rPr lang="en-US" err="1"/>
              <a:t>nisciis</a:t>
            </a:r>
            <a:r>
              <a:rPr lang="en-US"/>
              <a:t> </a:t>
            </a:r>
            <a:r>
              <a:rPr lang="en-US" err="1"/>
              <a:t>incilis</a:t>
            </a:r>
            <a:r>
              <a:rPr lang="en-US"/>
              <a:t> et </a:t>
            </a:r>
            <a:r>
              <a:rPr lang="en-US" err="1"/>
              <a:t>est</a:t>
            </a:r>
            <a:r>
              <a:rPr lang="en-US"/>
              <a:t>, </a:t>
            </a:r>
            <a:r>
              <a:rPr lang="en-US" err="1"/>
              <a:t>consequ</a:t>
            </a:r>
            <a:r>
              <a:rPr lang="en-US"/>
              <a:t> </a:t>
            </a:r>
            <a:r>
              <a:rPr lang="en-US" err="1"/>
              <a:t>atiuscipis</a:t>
            </a:r>
            <a:r>
              <a:rPr lang="en-US"/>
              <a:t> </a:t>
            </a:r>
            <a:r>
              <a:rPr lang="en-US" err="1"/>
              <a:t>mincit</a:t>
            </a:r>
            <a:r>
              <a:rPr lang="en-US"/>
              <a:t>, </a:t>
            </a:r>
            <a:r>
              <a:rPr lang="en-US" err="1"/>
              <a:t>quatus</a:t>
            </a:r>
            <a:r>
              <a:rPr lang="en-US"/>
              <a:t> </a:t>
            </a:r>
            <a:r>
              <a:rPr lang="en-US" err="1"/>
              <a:t>voluptatem</a:t>
            </a:r>
            <a:r>
              <a:rPr lang="en-US"/>
              <a:t> </a:t>
            </a:r>
            <a:r>
              <a:rPr lang="en-US" err="1"/>
              <a:t>conetur</a:t>
            </a:r>
            <a:r>
              <a:rPr lang="en-US"/>
              <a:t>.</a:t>
            </a:r>
          </a:p>
        </p:txBody>
      </p:sp>
      <p:pic>
        <p:nvPicPr>
          <p:cNvPr id="4" name="Graphic 3">
            <a:extLst>
              <a:ext uri="{FF2B5EF4-FFF2-40B4-BE49-F238E27FC236}">
                <a16:creationId xmlns:a16="http://schemas.microsoft.com/office/drawing/2014/main" id="{6057967F-82E3-CB86-517B-FF8E152BA555}"/>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2918"/>
          <a:stretch/>
        </p:blipFill>
        <p:spPr>
          <a:xfrm>
            <a:off x="0" y="27572"/>
            <a:ext cx="741362" cy="1298775"/>
          </a:xfrm>
          <a:prstGeom prst="rect">
            <a:avLst/>
          </a:prstGeom>
        </p:spPr>
      </p:pic>
      <p:pic>
        <p:nvPicPr>
          <p:cNvPr id="7" name="Graphic 6">
            <a:extLst>
              <a:ext uri="{FF2B5EF4-FFF2-40B4-BE49-F238E27FC236}">
                <a16:creationId xmlns:a16="http://schemas.microsoft.com/office/drawing/2014/main" id="{973403AD-30A2-4B21-F114-97A2FB83EB7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2638359" y="5007468"/>
            <a:ext cx="1166086" cy="1166086"/>
          </a:xfrm>
          <a:prstGeom prst="rect">
            <a:avLst/>
          </a:prstGeom>
        </p:spPr>
      </p:pic>
    </p:spTree>
    <p:extLst>
      <p:ext uri="{BB962C8B-B14F-4D97-AF65-F5344CB8AC3E}">
        <p14:creationId xmlns:p14="http://schemas.microsoft.com/office/powerpoint/2010/main" val="6632243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 Column Text + Vide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1CD81-9B70-D544-81B2-C20F305E6686}"/>
              </a:ext>
            </a:extLst>
          </p:cNvPr>
          <p:cNvSpPr/>
          <p:nvPr/>
        </p:nvSpPr>
        <p:spPr>
          <a:xfrm>
            <a:off x="4758332" y="2140527"/>
            <a:ext cx="6276109" cy="3678383"/>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4ADD3EAB-B430-DB45-AC71-808E1D015982}"/>
              </a:ext>
            </a:extLst>
          </p:cNvPr>
          <p:cNvSpPr>
            <a:spLocks noGrp="1"/>
          </p:cNvSpPr>
          <p:nvPr>
            <p:ph type="body" sz="quarter" idx="10" hasCustomPrompt="1"/>
          </p:nvPr>
        </p:nvSpPr>
        <p:spPr>
          <a:xfrm>
            <a:off x="917729" y="1"/>
            <a:ext cx="8780454" cy="1808479"/>
          </a:xfrm>
          <a:prstGeom prst="rect">
            <a:avLst/>
          </a:prstGeom>
        </p:spPr>
        <p:txBody>
          <a:bodyPr lIns="0" tIns="0" rIns="0" bIns="0" anchor="ctr"/>
          <a:lstStyle>
            <a:lvl1pPr marL="0" indent="0">
              <a:lnSpc>
                <a:spcPct val="90000"/>
              </a:lnSpc>
              <a:spcBef>
                <a:spcPts val="0"/>
              </a:spcBef>
              <a:buFontTx/>
              <a:buNone/>
              <a:defRPr lang="en-US" sz="3600" b="1" kern="1200" dirty="0">
                <a:solidFill>
                  <a:schemeClr val="tx2"/>
                </a:solidFill>
                <a:latin typeface="+mj-lt"/>
                <a:ea typeface="+mj-ea"/>
                <a:cs typeface="+mj-cs"/>
              </a:defRPr>
            </a:lvl1pPr>
            <a:lvl2pPr>
              <a:buFontTx/>
              <a:buNone/>
              <a:defRPr/>
            </a:lvl2pPr>
            <a:lvl3pPr>
              <a:buFontTx/>
              <a:buNone/>
              <a:defRPr/>
            </a:lvl3pPr>
            <a:lvl4pPr>
              <a:buFontTx/>
              <a:buNone/>
              <a:defRPr/>
            </a:lvl4pPr>
            <a:lvl5pPr>
              <a:buFontTx/>
              <a:buNone/>
              <a:defRPr/>
            </a:lvl5pPr>
          </a:lstStyle>
          <a:p>
            <a:pPr lvl="0"/>
            <a:r>
              <a:rPr lang="en-US"/>
              <a:t>One column text and video</a:t>
            </a:r>
          </a:p>
        </p:txBody>
      </p:sp>
      <p:sp>
        <p:nvSpPr>
          <p:cNvPr id="8" name="Text Placeholder 7">
            <a:extLst>
              <a:ext uri="{FF2B5EF4-FFF2-40B4-BE49-F238E27FC236}">
                <a16:creationId xmlns:a16="http://schemas.microsoft.com/office/drawing/2014/main" id="{2A01D9E2-D4E8-0B47-8485-F17B1333CDFC}"/>
              </a:ext>
            </a:extLst>
          </p:cNvPr>
          <p:cNvSpPr>
            <a:spLocks noGrp="1"/>
          </p:cNvSpPr>
          <p:nvPr>
            <p:ph type="body" sz="quarter" idx="11" hasCustomPrompt="1"/>
          </p:nvPr>
        </p:nvSpPr>
        <p:spPr>
          <a:xfrm>
            <a:off x="857460" y="2139950"/>
            <a:ext cx="3492290" cy="3678238"/>
          </a:xfrm>
          <a:prstGeom prst="rect">
            <a:avLst/>
          </a:prstGeom>
        </p:spPr>
        <p:txBody>
          <a:bodyPr lIns="0" tIns="0" rIns="0" bIns="0"/>
          <a:lstStyle>
            <a:lvl1pPr marL="0" indent="0">
              <a:lnSpc>
                <a:spcPct val="100000"/>
              </a:lnSpc>
              <a:spcBef>
                <a:spcPts val="0"/>
              </a:spcBef>
              <a:spcAft>
                <a:spcPts val="600"/>
              </a:spcAft>
              <a:buFontTx/>
              <a:buNone/>
              <a:defRPr sz="2000" b="1" i="0">
                <a:solidFill>
                  <a:schemeClr val="tx1"/>
                </a:solidFill>
              </a:defRPr>
            </a:lvl1pPr>
            <a:lvl2pPr>
              <a:buFontTx/>
              <a:buNone/>
              <a:defRPr/>
            </a:lvl2pPr>
            <a:lvl3pPr>
              <a:buFontTx/>
              <a:buNone/>
              <a:defRPr/>
            </a:lvl3pPr>
            <a:lvl4pPr>
              <a:buFontTx/>
              <a:buNone/>
              <a:defRPr/>
            </a:lvl4pPr>
            <a:lvl5pPr>
              <a:buFontTx/>
              <a:buNone/>
              <a:defRPr/>
            </a:lvl5pPr>
          </a:lstStyle>
          <a:p>
            <a:pPr lvl="0"/>
            <a:r>
              <a:rPr lang="en-US"/>
              <a:t>Text</a:t>
            </a:r>
          </a:p>
        </p:txBody>
      </p:sp>
      <p:sp>
        <p:nvSpPr>
          <p:cNvPr id="11" name="Media Placeholder 10">
            <a:extLst>
              <a:ext uri="{FF2B5EF4-FFF2-40B4-BE49-F238E27FC236}">
                <a16:creationId xmlns:a16="http://schemas.microsoft.com/office/drawing/2014/main" id="{FCFC6577-73CE-BE41-B0FC-3E2C70F35C72}"/>
              </a:ext>
            </a:extLst>
          </p:cNvPr>
          <p:cNvSpPr>
            <a:spLocks noGrp="1"/>
          </p:cNvSpPr>
          <p:nvPr>
            <p:ph type="media" sz="quarter" idx="12"/>
          </p:nvPr>
        </p:nvSpPr>
        <p:spPr>
          <a:xfrm>
            <a:off x="4904078" y="2259013"/>
            <a:ext cx="6013450" cy="3449637"/>
          </a:xfrm>
          <a:prstGeom prst="rect">
            <a:avLst/>
          </a:prstGeom>
          <a:solidFill>
            <a:schemeClr val="bg2"/>
          </a:solidFill>
        </p:spPr>
        <p:txBody>
          <a:bodyPr anchor="ctr"/>
          <a:lstStyle>
            <a:lvl1pPr algn="ctr">
              <a:buFontTx/>
              <a:buNone/>
              <a:defRPr/>
            </a:lvl1pPr>
          </a:lstStyle>
          <a:p>
            <a:r>
              <a:rPr lang="en-US"/>
              <a:t>Click icon to add media</a:t>
            </a:r>
          </a:p>
        </p:txBody>
      </p:sp>
      <p:sp>
        <p:nvSpPr>
          <p:cNvPr id="15" name="Slide Number Placeholder 12">
            <a:extLst>
              <a:ext uri="{FF2B5EF4-FFF2-40B4-BE49-F238E27FC236}">
                <a16:creationId xmlns:a16="http://schemas.microsoft.com/office/drawing/2014/main" id="{38D78690-5FFB-9E4D-B212-42ED7E39559B}"/>
              </a:ext>
            </a:extLst>
          </p:cNvPr>
          <p:cNvSpPr txBox="1"/>
          <p:nvPr/>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a:solidFill>
                <a:schemeClr val="bg2">
                  <a:lumMod val="50000"/>
                </a:schemeClr>
              </a:solidFill>
              <a:uFillTx/>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9FD24652-F614-F243-AA94-0FC86099FB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81350" y="186972"/>
            <a:ext cx="247853" cy="247853"/>
          </a:xfrm>
          <a:prstGeom prst="rect">
            <a:avLst/>
          </a:prstGeom>
        </p:spPr>
      </p:pic>
      <p:pic>
        <p:nvPicPr>
          <p:cNvPr id="2" name="Graphic 1">
            <a:extLst>
              <a:ext uri="{FF2B5EF4-FFF2-40B4-BE49-F238E27FC236}">
                <a16:creationId xmlns:a16="http://schemas.microsoft.com/office/drawing/2014/main" id="{A973AC79-171A-B7FD-7BFF-3D7F8090608C}"/>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2918"/>
          <a:stretch/>
        </p:blipFill>
        <p:spPr>
          <a:xfrm>
            <a:off x="0" y="27572"/>
            <a:ext cx="741362" cy="1298775"/>
          </a:xfrm>
          <a:prstGeom prst="rect">
            <a:avLst/>
          </a:prstGeom>
        </p:spPr>
      </p:pic>
    </p:spTree>
    <p:extLst>
      <p:ext uri="{BB962C8B-B14F-4D97-AF65-F5344CB8AC3E}">
        <p14:creationId xmlns:p14="http://schemas.microsoft.com/office/powerpoint/2010/main" val="20368308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 Column Text +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DCA892-7E96-074B-8920-B7C11E8B169C}"/>
              </a:ext>
            </a:extLst>
          </p:cNvPr>
          <p:cNvSpPr>
            <a:spLocks noGrp="1"/>
          </p:cNvSpPr>
          <p:nvPr>
            <p:ph idx="1" hasCustomPrompt="1"/>
          </p:nvPr>
        </p:nvSpPr>
        <p:spPr>
          <a:xfrm>
            <a:off x="4813300" y="2311400"/>
            <a:ext cx="6540500" cy="482600"/>
          </a:xfrm>
          <a:prstGeom prst="rect">
            <a:avLst/>
          </a:prstGeom>
        </p:spPr>
        <p:txBody>
          <a:bodyPr lIns="0" tIns="0" rIns="0" bIns="0"/>
          <a:lstStyle>
            <a:lvl1pPr marL="0" indent="0">
              <a:spcBef>
                <a:spcPts val="0"/>
              </a:spcBef>
              <a:buFontTx/>
              <a:buNone/>
              <a:defRPr sz="2400" b="1">
                <a:solidFill>
                  <a:schemeClr val="accent2"/>
                </a:solidFill>
                <a:latin typeface="+mj-lt"/>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stStyle>
          <a:p>
            <a:pPr lvl="0"/>
            <a:r>
              <a:rPr lang="en-US"/>
              <a:t>Subhead</a:t>
            </a:r>
          </a:p>
        </p:txBody>
      </p:sp>
      <p:sp>
        <p:nvSpPr>
          <p:cNvPr id="13" name="Content Placeholder 2">
            <a:extLst>
              <a:ext uri="{FF2B5EF4-FFF2-40B4-BE49-F238E27FC236}">
                <a16:creationId xmlns:a16="http://schemas.microsoft.com/office/drawing/2014/main" id="{E8BF4931-DF4D-164D-A0A3-61D1CF39EBAF}"/>
              </a:ext>
            </a:extLst>
          </p:cNvPr>
          <p:cNvSpPr>
            <a:spLocks noGrp="1"/>
          </p:cNvSpPr>
          <p:nvPr>
            <p:ph idx="10" hasCustomPrompt="1"/>
          </p:nvPr>
        </p:nvSpPr>
        <p:spPr>
          <a:xfrm>
            <a:off x="4813300" y="2997199"/>
            <a:ext cx="6540500" cy="3179763"/>
          </a:xfrm>
          <a:prstGeom prst="rect">
            <a:avLst/>
          </a:prstGeom>
        </p:spPr>
        <p:txBody>
          <a:bodyPr lIns="0" tIns="0" rIns="0" bIns="0"/>
          <a:lstStyle>
            <a:lvl1pPr marL="0" indent="0">
              <a:spcBef>
                <a:spcPts val="0"/>
              </a:spcBef>
              <a:buFontTx/>
              <a:buNone/>
              <a:defRPr sz="1800">
                <a:solidFill>
                  <a:schemeClr val="bg2">
                    <a:lumMod val="25000"/>
                  </a:schemeClr>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stStyle>
          <a:p>
            <a:pPr lvl="0"/>
            <a:r>
              <a:rPr lang="en-US"/>
              <a:t>Body text</a:t>
            </a:r>
          </a:p>
        </p:txBody>
      </p:sp>
      <p:cxnSp>
        <p:nvCxnSpPr>
          <p:cNvPr id="15" name="Straight Connector 33">
            <a:extLst>
              <a:ext uri="{FF2B5EF4-FFF2-40B4-BE49-F238E27FC236}">
                <a16:creationId xmlns:a16="http://schemas.microsoft.com/office/drawing/2014/main" id="{461EB6C0-D35C-8547-A245-EC322E7A587C}"/>
              </a:ext>
            </a:extLst>
          </p:cNvPr>
          <p:cNvCxnSpPr/>
          <p:nvPr/>
        </p:nvCxnSpPr>
        <p:spPr>
          <a:xfrm>
            <a:off x="543976" y="3627772"/>
            <a:ext cx="3507163" cy="0"/>
          </a:xfrm>
          <a:prstGeom prst="straightConnector1">
            <a:avLst/>
          </a:prstGeom>
          <a:noFill/>
          <a:ln w="6345" cap="flat">
            <a:solidFill>
              <a:srgbClr val="04A199"/>
            </a:solidFill>
            <a:prstDash val="solid"/>
            <a:miter/>
          </a:ln>
        </p:spPr>
      </p:cxnSp>
      <p:cxnSp>
        <p:nvCxnSpPr>
          <p:cNvPr id="16" name="Straight Connector 34">
            <a:extLst>
              <a:ext uri="{FF2B5EF4-FFF2-40B4-BE49-F238E27FC236}">
                <a16:creationId xmlns:a16="http://schemas.microsoft.com/office/drawing/2014/main" id="{BA6D0070-CD77-A842-A1BD-0DE122433C35}"/>
              </a:ext>
            </a:extLst>
          </p:cNvPr>
          <p:cNvCxnSpPr>
            <a:cxnSpLocks/>
          </p:cNvCxnSpPr>
          <p:nvPr/>
        </p:nvCxnSpPr>
        <p:spPr>
          <a:xfrm flipV="1">
            <a:off x="4051139" y="2258066"/>
            <a:ext cx="0" cy="3918896"/>
          </a:xfrm>
          <a:prstGeom prst="straightConnector1">
            <a:avLst/>
          </a:prstGeom>
          <a:noFill/>
          <a:ln w="6345" cap="flat">
            <a:solidFill>
              <a:srgbClr val="04A199"/>
            </a:solidFill>
            <a:prstDash val="solid"/>
            <a:miter/>
          </a:ln>
        </p:spPr>
      </p:cxnSp>
      <p:sp>
        <p:nvSpPr>
          <p:cNvPr id="2" name="Title 1">
            <a:extLst>
              <a:ext uri="{FF2B5EF4-FFF2-40B4-BE49-F238E27FC236}">
                <a16:creationId xmlns:a16="http://schemas.microsoft.com/office/drawing/2014/main" id="{8B4ADD3B-86AD-7D4F-93E5-1FBF7B171D22}"/>
              </a:ext>
            </a:extLst>
          </p:cNvPr>
          <p:cNvSpPr>
            <a:spLocks noGrp="1"/>
          </p:cNvSpPr>
          <p:nvPr>
            <p:ph type="title" hasCustomPrompt="1"/>
          </p:nvPr>
        </p:nvSpPr>
        <p:spPr>
          <a:xfrm>
            <a:off x="917729" y="1"/>
            <a:ext cx="9528598" cy="1778000"/>
          </a:xfrm>
          <a:prstGeom prst="rect">
            <a:avLst/>
          </a:prstGeom>
        </p:spPr>
        <p:txBody>
          <a:bodyPr lIns="0" tIns="0" rIns="0" bIns="0" anchor="ctr"/>
          <a:lstStyle>
            <a:lvl1pPr>
              <a:defRPr lang="en-US" sz="3600" b="1" kern="1200" dirty="0">
                <a:solidFill>
                  <a:schemeClr val="tx2"/>
                </a:solidFill>
                <a:latin typeface="+mj-lt"/>
                <a:ea typeface="+mj-ea"/>
                <a:cs typeface="+mj-cs"/>
              </a:defRPr>
            </a:lvl1pPr>
          </a:lstStyle>
          <a:p>
            <a:r>
              <a:rPr lang="en-US"/>
              <a:t>One column text and image</a:t>
            </a:r>
          </a:p>
        </p:txBody>
      </p:sp>
      <p:sp>
        <p:nvSpPr>
          <p:cNvPr id="9" name="Picture Placeholder 8">
            <a:extLst>
              <a:ext uri="{FF2B5EF4-FFF2-40B4-BE49-F238E27FC236}">
                <a16:creationId xmlns:a16="http://schemas.microsoft.com/office/drawing/2014/main" id="{40E98267-CB39-234E-BF70-68580ABBEB27}"/>
              </a:ext>
            </a:extLst>
          </p:cNvPr>
          <p:cNvSpPr>
            <a:spLocks noGrp="1"/>
          </p:cNvSpPr>
          <p:nvPr>
            <p:ph type="pic" sz="quarter" idx="11" hasCustomPrompt="1"/>
          </p:nvPr>
        </p:nvSpPr>
        <p:spPr>
          <a:xfrm>
            <a:off x="838200" y="2258066"/>
            <a:ext cx="2897462" cy="2897461"/>
          </a:xfrm>
          <a:prstGeom prst="ellipse">
            <a:avLst/>
          </a:prstGeom>
          <a:solidFill>
            <a:schemeClr val="bg2"/>
          </a:solidFill>
        </p:spPr>
        <p:txBody>
          <a:bodyPr anchor="ctr"/>
          <a:lstStyle>
            <a:lvl1pPr algn="ctr">
              <a:buFontTx/>
              <a:buNone/>
              <a:defRPr sz="1600">
                <a:solidFill>
                  <a:schemeClr val="bg2">
                    <a:lumMod val="75000"/>
                  </a:schemeClr>
                </a:solidFill>
              </a:defRPr>
            </a:lvl1pPr>
          </a:lstStyle>
          <a:p>
            <a:r>
              <a:rPr lang="en-US"/>
              <a:t>Insert photo</a:t>
            </a:r>
          </a:p>
        </p:txBody>
      </p:sp>
      <p:sp>
        <p:nvSpPr>
          <p:cNvPr id="18" name="Slide Number Placeholder 12">
            <a:extLst>
              <a:ext uri="{FF2B5EF4-FFF2-40B4-BE49-F238E27FC236}">
                <a16:creationId xmlns:a16="http://schemas.microsoft.com/office/drawing/2014/main" id="{B505FCFE-E562-634A-AE1E-5BDAF593B00C}"/>
              </a:ext>
            </a:extLst>
          </p:cNvPr>
          <p:cNvSpPr txBox="1"/>
          <p:nvPr/>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a:solidFill>
                <a:schemeClr val="bg2">
                  <a:lumMod val="50000"/>
                </a:schemeClr>
              </a:solidFill>
              <a:uFillTx/>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38554F8F-8E3B-7043-B30E-C40AD7E008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81350" y="186972"/>
            <a:ext cx="247853" cy="247853"/>
          </a:xfrm>
          <a:prstGeom prst="rect">
            <a:avLst/>
          </a:prstGeom>
        </p:spPr>
      </p:pic>
      <p:pic>
        <p:nvPicPr>
          <p:cNvPr id="4" name="Graphic 3">
            <a:extLst>
              <a:ext uri="{FF2B5EF4-FFF2-40B4-BE49-F238E27FC236}">
                <a16:creationId xmlns:a16="http://schemas.microsoft.com/office/drawing/2014/main" id="{0ABC37C1-92DF-3350-923A-6C9638F0721A}"/>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2918"/>
          <a:stretch/>
        </p:blipFill>
        <p:spPr>
          <a:xfrm>
            <a:off x="0" y="27572"/>
            <a:ext cx="741362" cy="1298775"/>
          </a:xfrm>
          <a:prstGeom prst="rect">
            <a:avLst/>
          </a:prstGeom>
        </p:spPr>
      </p:pic>
    </p:spTree>
    <p:extLst>
      <p:ext uri="{BB962C8B-B14F-4D97-AF65-F5344CB8AC3E}">
        <p14:creationId xmlns:p14="http://schemas.microsoft.com/office/powerpoint/2010/main" val="21225244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2 Columns Tex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8E3384-C087-D041-99C0-46BA7488D0C8}"/>
              </a:ext>
            </a:extLst>
          </p:cNvPr>
          <p:cNvSpPr>
            <a:spLocks noGrp="1"/>
          </p:cNvSpPr>
          <p:nvPr>
            <p:ph type="body" sz="quarter" idx="10" hasCustomPrompt="1"/>
          </p:nvPr>
        </p:nvSpPr>
        <p:spPr>
          <a:xfrm>
            <a:off x="968375" y="3151188"/>
            <a:ext cx="4791077" cy="2922587"/>
          </a:xfrm>
          <a:prstGeom prst="rect">
            <a:avLst/>
          </a:prstGeom>
        </p:spPr>
        <p:txBody>
          <a:bodyPr lIns="0" tIns="0" rIns="0" bIns="0"/>
          <a:lstStyle>
            <a:lvl1pPr marL="252000" indent="-252000">
              <a:lnSpc>
                <a:spcPct val="95000"/>
              </a:lnSpc>
              <a:spcBef>
                <a:spcPts val="1200"/>
              </a:spcBef>
              <a:buClr>
                <a:schemeClr val="accent2"/>
              </a:buClr>
              <a:buFont typeface="+mj-lt"/>
              <a:buAutoNum type="arabicPeriod"/>
              <a:tabLst>
                <a:tab pos="274320" algn="l"/>
              </a:tabLst>
              <a:defRPr sz="1600">
                <a:solidFill>
                  <a:schemeClr val="bg2">
                    <a:lumMod val="25000"/>
                  </a:schemeClr>
                </a:solidFill>
              </a:defRPr>
            </a:lvl1pPr>
            <a:lvl2pPr marL="0" indent="-274320">
              <a:spcBef>
                <a:spcPts val="1200"/>
              </a:spcBef>
              <a:buClr>
                <a:srgbClr val="04A299"/>
              </a:buClr>
              <a:buFont typeface="+mj-lt"/>
              <a:buAutoNum type="arabicPeriod"/>
              <a:tabLst>
                <a:tab pos="274320" algn="l"/>
              </a:tabLst>
              <a:defRPr sz="1800"/>
            </a:lvl2pPr>
            <a:lvl3pPr marL="0" indent="-274320">
              <a:spcBef>
                <a:spcPts val="1200"/>
              </a:spcBef>
              <a:buClr>
                <a:srgbClr val="04A299"/>
              </a:buClr>
              <a:buFont typeface="+mj-lt"/>
              <a:buAutoNum type="arabicPeriod"/>
              <a:tabLst>
                <a:tab pos="274320" algn="l"/>
              </a:tabLst>
              <a:defRPr sz="1800"/>
            </a:lvl3pPr>
            <a:lvl4pPr marL="0" indent="-274320">
              <a:spcBef>
                <a:spcPts val="1200"/>
              </a:spcBef>
              <a:buClr>
                <a:srgbClr val="04A299"/>
              </a:buClr>
              <a:buFont typeface="+mj-lt"/>
              <a:buAutoNum type="arabicPeriod"/>
              <a:tabLst>
                <a:tab pos="274320" algn="l"/>
              </a:tabLst>
              <a:defRPr sz="1800"/>
            </a:lvl4pPr>
            <a:lvl5pPr marL="0" indent="-274320">
              <a:spcBef>
                <a:spcPts val="1200"/>
              </a:spcBef>
              <a:buClr>
                <a:srgbClr val="04A299"/>
              </a:buClr>
              <a:buFont typeface="+mj-lt"/>
              <a:buAutoNum type="arabicPeriod"/>
              <a:tabLst>
                <a:tab pos="274320" algn="l"/>
              </a:tabLst>
              <a:defRPr sz="1800"/>
            </a:lvl5pPr>
          </a:lstStyle>
          <a:p>
            <a:pPr lvl="0"/>
            <a:r>
              <a:rPr lang="en-US"/>
              <a:t>Here you have a list of items</a:t>
            </a:r>
          </a:p>
          <a:p>
            <a:pPr lvl="0"/>
            <a:r>
              <a:rPr lang="en-US"/>
              <a:t>And some text</a:t>
            </a:r>
          </a:p>
          <a:p>
            <a:pPr lvl="0"/>
            <a:r>
              <a:rPr lang="en-US"/>
              <a:t>But remember not to overload your slides with content</a:t>
            </a:r>
          </a:p>
          <a:p>
            <a:pPr lvl="0"/>
            <a:r>
              <a:rPr lang="en-US"/>
              <a:t>Your audience will listen to you or read the content, but won’t do both.</a:t>
            </a:r>
          </a:p>
        </p:txBody>
      </p:sp>
      <p:sp>
        <p:nvSpPr>
          <p:cNvPr id="7" name="Text Placeholder 6">
            <a:extLst>
              <a:ext uri="{FF2B5EF4-FFF2-40B4-BE49-F238E27FC236}">
                <a16:creationId xmlns:a16="http://schemas.microsoft.com/office/drawing/2014/main" id="{1601FF4F-88CF-9340-98C0-AE26E08DA443}"/>
              </a:ext>
            </a:extLst>
          </p:cNvPr>
          <p:cNvSpPr>
            <a:spLocks noGrp="1"/>
          </p:cNvSpPr>
          <p:nvPr>
            <p:ph type="body" sz="quarter" idx="11" hasCustomPrompt="1"/>
          </p:nvPr>
        </p:nvSpPr>
        <p:spPr>
          <a:xfrm>
            <a:off x="968375" y="2384425"/>
            <a:ext cx="4791076" cy="674688"/>
          </a:xfrm>
          <a:prstGeom prst="rect">
            <a:avLst/>
          </a:prstGeom>
        </p:spPr>
        <p:txBody>
          <a:bodyPr lIns="0" tIns="0" rIns="0" bIns="0"/>
          <a:lstStyle>
            <a:lvl1pPr marL="0" indent="0">
              <a:spcBef>
                <a:spcPts val="0"/>
              </a:spcBef>
              <a:buFontTx/>
              <a:buNone/>
              <a:defRPr sz="2400" b="1">
                <a:solidFill>
                  <a:schemeClr val="accent2"/>
                </a:solidFill>
                <a:latin typeface="+mj-lt"/>
              </a:defRPr>
            </a:lvl1pPr>
            <a:lvl2pPr marL="0" indent="0">
              <a:spcBef>
                <a:spcPts val="0"/>
              </a:spcBef>
              <a:buFontTx/>
              <a:buNone/>
              <a:defRPr sz="1800" b="1">
                <a:solidFill>
                  <a:srgbClr val="04A299"/>
                </a:solidFill>
                <a:latin typeface="+mj-lt"/>
              </a:defRPr>
            </a:lvl2pPr>
            <a:lvl3pPr marL="0" indent="0">
              <a:spcBef>
                <a:spcPts val="0"/>
              </a:spcBef>
              <a:buFontTx/>
              <a:buNone/>
              <a:defRPr sz="1800" b="1">
                <a:solidFill>
                  <a:srgbClr val="04A299"/>
                </a:solidFill>
                <a:latin typeface="+mj-lt"/>
              </a:defRPr>
            </a:lvl3pPr>
            <a:lvl4pPr marL="0" indent="0">
              <a:spcBef>
                <a:spcPts val="0"/>
              </a:spcBef>
              <a:buFontTx/>
              <a:buNone/>
              <a:defRPr sz="1800" b="1">
                <a:solidFill>
                  <a:srgbClr val="04A299"/>
                </a:solidFill>
                <a:latin typeface="+mj-lt"/>
              </a:defRPr>
            </a:lvl4pPr>
            <a:lvl5pPr marL="0" indent="0">
              <a:spcBef>
                <a:spcPts val="0"/>
              </a:spcBef>
              <a:buFontTx/>
              <a:buNone/>
              <a:defRPr sz="1800" b="1">
                <a:solidFill>
                  <a:srgbClr val="04A299"/>
                </a:solidFill>
                <a:latin typeface="+mj-lt"/>
              </a:defRPr>
            </a:lvl5pPr>
          </a:lstStyle>
          <a:p>
            <a:pPr lvl="0"/>
            <a:r>
              <a:rPr lang="en-US"/>
              <a:t>Header</a:t>
            </a:r>
          </a:p>
        </p:txBody>
      </p:sp>
      <p:sp>
        <p:nvSpPr>
          <p:cNvPr id="2" name="Title 1">
            <a:extLst>
              <a:ext uri="{FF2B5EF4-FFF2-40B4-BE49-F238E27FC236}">
                <a16:creationId xmlns:a16="http://schemas.microsoft.com/office/drawing/2014/main" id="{01B779FD-0B1A-8F47-B5C4-E564BC48C4CD}"/>
              </a:ext>
            </a:extLst>
          </p:cNvPr>
          <p:cNvSpPr>
            <a:spLocks noGrp="1"/>
          </p:cNvSpPr>
          <p:nvPr>
            <p:ph type="title" hasCustomPrompt="1"/>
          </p:nvPr>
        </p:nvSpPr>
        <p:spPr>
          <a:xfrm>
            <a:off x="968374" y="0"/>
            <a:ext cx="9131589" cy="1808479"/>
          </a:xfrm>
          <a:prstGeom prst="rect">
            <a:avLst/>
          </a:prstGeom>
        </p:spPr>
        <p:txBody>
          <a:bodyPr lIns="0" tIns="0" rIns="0" bIns="0" anchor="ctr"/>
          <a:lstStyle>
            <a:lvl1pPr>
              <a:defRPr lang="en-US" sz="3600" b="1" kern="1200" dirty="0">
                <a:solidFill>
                  <a:schemeClr val="tx2"/>
                </a:solidFill>
                <a:latin typeface="+mj-lt"/>
                <a:ea typeface="+mj-ea"/>
                <a:cs typeface="+mj-cs"/>
              </a:defRPr>
            </a:lvl1pPr>
          </a:lstStyle>
          <a:p>
            <a:r>
              <a:rPr lang="en-US"/>
              <a:t>Two columns text</a:t>
            </a:r>
          </a:p>
        </p:txBody>
      </p:sp>
      <p:sp>
        <p:nvSpPr>
          <p:cNvPr id="5" name="Text Placeholder 4">
            <a:extLst>
              <a:ext uri="{FF2B5EF4-FFF2-40B4-BE49-F238E27FC236}">
                <a16:creationId xmlns:a16="http://schemas.microsoft.com/office/drawing/2014/main" id="{8BCAEC1A-BEFC-E748-A0A4-7FF40BF3CF45}"/>
              </a:ext>
            </a:extLst>
          </p:cNvPr>
          <p:cNvSpPr>
            <a:spLocks noGrp="1"/>
          </p:cNvSpPr>
          <p:nvPr>
            <p:ph type="body" sz="quarter" idx="12" hasCustomPrompt="1"/>
          </p:nvPr>
        </p:nvSpPr>
        <p:spPr>
          <a:xfrm>
            <a:off x="6432550" y="2384425"/>
            <a:ext cx="4921250" cy="674688"/>
          </a:xfrm>
          <a:prstGeom prst="rect">
            <a:avLst/>
          </a:prstGeom>
        </p:spPr>
        <p:txBody>
          <a:bodyPr lIns="0" tIns="0" rIns="0" bIns="0"/>
          <a:lstStyle>
            <a:lvl1pPr>
              <a:buFontTx/>
              <a:buNone/>
              <a:defRPr sz="2400" b="1">
                <a:solidFill>
                  <a:schemeClr val="accent2"/>
                </a:solidFill>
                <a:latin typeface="+mj-lt"/>
              </a:defRPr>
            </a:lvl1pPr>
            <a:lvl2pPr>
              <a:buFontTx/>
              <a:buNone/>
              <a:defRPr b="1">
                <a:solidFill>
                  <a:srgbClr val="04A299"/>
                </a:solidFill>
                <a:latin typeface="+mj-lt"/>
              </a:defRPr>
            </a:lvl2pPr>
            <a:lvl3pPr>
              <a:buFontTx/>
              <a:buNone/>
              <a:defRPr b="1">
                <a:solidFill>
                  <a:srgbClr val="04A299"/>
                </a:solidFill>
                <a:latin typeface="+mj-lt"/>
              </a:defRPr>
            </a:lvl3pPr>
            <a:lvl4pPr>
              <a:buFontTx/>
              <a:buNone/>
              <a:defRPr b="1">
                <a:solidFill>
                  <a:srgbClr val="04A299"/>
                </a:solidFill>
                <a:latin typeface="+mj-lt"/>
              </a:defRPr>
            </a:lvl4pPr>
            <a:lvl5pPr>
              <a:buFontTx/>
              <a:buNone/>
              <a:defRPr b="1">
                <a:solidFill>
                  <a:srgbClr val="04A299"/>
                </a:solidFill>
                <a:latin typeface="+mj-lt"/>
              </a:defRPr>
            </a:lvl5pPr>
          </a:lstStyle>
          <a:p>
            <a:pPr lvl="0"/>
            <a:r>
              <a:rPr lang="en-US"/>
              <a:t>Header</a:t>
            </a:r>
          </a:p>
        </p:txBody>
      </p:sp>
      <p:sp>
        <p:nvSpPr>
          <p:cNvPr id="8" name="Text Placeholder 7">
            <a:extLst>
              <a:ext uri="{FF2B5EF4-FFF2-40B4-BE49-F238E27FC236}">
                <a16:creationId xmlns:a16="http://schemas.microsoft.com/office/drawing/2014/main" id="{DCB7EDEC-13FE-1845-8765-7C792D0C8E7B}"/>
              </a:ext>
            </a:extLst>
          </p:cNvPr>
          <p:cNvSpPr>
            <a:spLocks noGrp="1"/>
          </p:cNvSpPr>
          <p:nvPr>
            <p:ph type="body" sz="quarter" idx="13"/>
          </p:nvPr>
        </p:nvSpPr>
        <p:spPr>
          <a:xfrm>
            <a:off x="6432549" y="3151188"/>
            <a:ext cx="4921249" cy="2922587"/>
          </a:xfrm>
          <a:prstGeom prst="rect">
            <a:avLst/>
          </a:prstGeom>
        </p:spPr>
        <p:txBody>
          <a:bodyPr lIns="0" tIns="0" rIns="0" bIns="0"/>
          <a:lstStyle>
            <a:lvl1pPr marL="180000" indent="-180000">
              <a:lnSpc>
                <a:spcPct val="95000"/>
              </a:lnSpc>
              <a:spcBef>
                <a:spcPts val="1200"/>
              </a:spcBef>
              <a:buClr>
                <a:schemeClr val="accent2"/>
              </a:buClr>
              <a:buSzPct val="150000"/>
              <a:defRPr sz="1600">
                <a:solidFill>
                  <a:schemeClr val="bg2">
                    <a:lumMod val="25000"/>
                  </a:schemeClr>
                </a:solidFill>
              </a:defRPr>
            </a:lvl1pPr>
            <a:lvl2pPr marL="180000" indent="-180000">
              <a:lnSpc>
                <a:spcPct val="95000"/>
              </a:lnSpc>
              <a:spcBef>
                <a:spcPts val="1200"/>
              </a:spcBef>
              <a:buClr>
                <a:schemeClr val="accent2"/>
              </a:buClr>
              <a:buSzPct val="150000"/>
              <a:defRPr sz="1600">
                <a:solidFill>
                  <a:schemeClr val="bg2">
                    <a:lumMod val="25000"/>
                  </a:schemeClr>
                </a:solidFill>
              </a:defRPr>
            </a:lvl2pPr>
            <a:lvl3pPr marL="180000" indent="-180000">
              <a:lnSpc>
                <a:spcPct val="95000"/>
              </a:lnSpc>
              <a:spcBef>
                <a:spcPts val="1200"/>
              </a:spcBef>
              <a:buClr>
                <a:schemeClr val="accent2"/>
              </a:buClr>
              <a:buSzPct val="150000"/>
              <a:defRPr sz="1600">
                <a:solidFill>
                  <a:schemeClr val="bg2">
                    <a:lumMod val="25000"/>
                  </a:schemeClr>
                </a:solidFill>
              </a:defRPr>
            </a:lvl3pPr>
            <a:lvl4pPr marL="180000" indent="-180000">
              <a:lnSpc>
                <a:spcPct val="95000"/>
              </a:lnSpc>
              <a:spcBef>
                <a:spcPts val="1200"/>
              </a:spcBef>
              <a:buClr>
                <a:schemeClr val="accent2"/>
              </a:buClr>
              <a:buSzPct val="150000"/>
              <a:defRPr sz="1600">
                <a:solidFill>
                  <a:schemeClr val="bg2">
                    <a:lumMod val="25000"/>
                  </a:schemeClr>
                </a:solidFill>
              </a:defRPr>
            </a:lvl4pPr>
            <a:lvl5pPr marL="180000" indent="-180000">
              <a:lnSpc>
                <a:spcPct val="95000"/>
              </a:lnSpc>
              <a:spcBef>
                <a:spcPts val="1200"/>
              </a:spcBef>
              <a:buClr>
                <a:schemeClr val="accent2"/>
              </a:buClr>
              <a:buSzPct val="150000"/>
              <a:defRPr sz="1600">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12">
            <a:extLst>
              <a:ext uri="{FF2B5EF4-FFF2-40B4-BE49-F238E27FC236}">
                <a16:creationId xmlns:a16="http://schemas.microsoft.com/office/drawing/2014/main" id="{451BFB2D-BE9C-4A40-AD9C-1C0E0AEC34D4}"/>
              </a:ext>
            </a:extLst>
          </p:cNvPr>
          <p:cNvSpPr txBox="1"/>
          <p:nvPr/>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a:solidFill>
                <a:schemeClr val="bg2">
                  <a:lumMod val="50000"/>
                </a:schemeClr>
              </a:solidFill>
              <a:uFillTx/>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D56A6F6C-15FA-4848-98A6-FDB3F684AD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81350" y="186972"/>
            <a:ext cx="247853" cy="247853"/>
          </a:xfrm>
          <a:prstGeom prst="rect">
            <a:avLst/>
          </a:prstGeom>
        </p:spPr>
      </p:pic>
      <p:pic>
        <p:nvPicPr>
          <p:cNvPr id="4" name="Graphic 3">
            <a:extLst>
              <a:ext uri="{FF2B5EF4-FFF2-40B4-BE49-F238E27FC236}">
                <a16:creationId xmlns:a16="http://schemas.microsoft.com/office/drawing/2014/main" id="{BB7C70A2-9BFC-95A2-3D89-8174DDAF2B5E}"/>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2918"/>
          <a:stretch/>
        </p:blipFill>
        <p:spPr>
          <a:xfrm>
            <a:off x="0" y="27572"/>
            <a:ext cx="741362" cy="1298775"/>
          </a:xfrm>
          <a:prstGeom prst="rect">
            <a:avLst/>
          </a:prstGeom>
        </p:spPr>
      </p:pic>
    </p:spTree>
    <p:extLst>
      <p:ext uri="{BB962C8B-B14F-4D97-AF65-F5344CB8AC3E}">
        <p14:creationId xmlns:p14="http://schemas.microsoft.com/office/powerpoint/2010/main" val="28986323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2 Columns Text + Images">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4C3C6778-5971-4B44-9CE8-9A42E60A1867}"/>
              </a:ext>
            </a:extLst>
          </p:cNvPr>
          <p:cNvSpPr>
            <a:spLocks noGrp="1"/>
          </p:cNvSpPr>
          <p:nvPr>
            <p:ph type="body" sz="quarter" idx="10" hasCustomPrompt="1"/>
          </p:nvPr>
        </p:nvSpPr>
        <p:spPr>
          <a:xfrm>
            <a:off x="3006567" y="3444220"/>
            <a:ext cx="2909940" cy="2460161"/>
          </a:xfrm>
          <a:prstGeom prst="rect">
            <a:avLst/>
          </a:prstGeom>
        </p:spPr>
        <p:txBody>
          <a:bodyPr lIns="0" tIns="0" rIns="0" bIns="0"/>
          <a:lstStyle>
            <a:lvl1pPr marL="180000" indent="-180000" algn="l" defTabSz="914400" rtl="0" eaLnBrk="1" latinLnBrk="0" hangingPunct="1">
              <a:lnSpc>
                <a:spcPct val="95000"/>
              </a:lnSpc>
              <a:spcBef>
                <a:spcPts val="1200"/>
              </a:spcBef>
              <a:buClr>
                <a:schemeClr val="accent2"/>
              </a:buClr>
              <a:buSzPct val="150000"/>
              <a:buFont typeface="Arial" panose="020B0604020202020204" pitchFamily="34" charset="0"/>
              <a:buChar char="•"/>
              <a:tabLst>
                <a:tab pos="274320" algn="l"/>
              </a:tabLst>
              <a:defRPr lang="en-US" sz="1600" kern="1200" dirty="0">
                <a:solidFill>
                  <a:schemeClr val="bg2">
                    <a:lumMod val="25000"/>
                  </a:schemeClr>
                </a:solidFill>
                <a:latin typeface="+mn-lt"/>
                <a:ea typeface="+mn-ea"/>
                <a:cs typeface="+mn-cs"/>
              </a:defRPr>
            </a:lvl1pPr>
            <a:lvl2pPr marL="0" indent="-274320">
              <a:spcBef>
                <a:spcPts val="1200"/>
              </a:spcBef>
              <a:buClr>
                <a:srgbClr val="04A299"/>
              </a:buClr>
              <a:buFont typeface="+mj-lt"/>
              <a:buAutoNum type="arabicPeriod"/>
              <a:tabLst>
                <a:tab pos="274320" algn="l"/>
              </a:tabLst>
              <a:defRPr sz="1800"/>
            </a:lvl2pPr>
            <a:lvl3pPr marL="0" indent="-274320">
              <a:spcBef>
                <a:spcPts val="1200"/>
              </a:spcBef>
              <a:buClr>
                <a:srgbClr val="04A299"/>
              </a:buClr>
              <a:buFont typeface="+mj-lt"/>
              <a:buAutoNum type="arabicPeriod"/>
              <a:tabLst>
                <a:tab pos="274320" algn="l"/>
              </a:tabLst>
              <a:defRPr sz="1800"/>
            </a:lvl3pPr>
            <a:lvl4pPr marL="0" indent="-274320">
              <a:spcBef>
                <a:spcPts val="1200"/>
              </a:spcBef>
              <a:buClr>
                <a:srgbClr val="04A299"/>
              </a:buClr>
              <a:buFont typeface="+mj-lt"/>
              <a:buAutoNum type="arabicPeriod"/>
              <a:tabLst>
                <a:tab pos="274320" algn="l"/>
              </a:tabLst>
              <a:defRPr sz="1800"/>
            </a:lvl4pPr>
            <a:lvl5pPr marL="0" indent="-274320">
              <a:spcBef>
                <a:spcPts val="1200"/>
              </a:spcBef>
              <a:buClr>
                <a:srgbClr val="04A299"/>
              </a:buClr>
              <a:buFont typeface="+mj-lt"/>
              <a:buAutoNum type="arabicPeriod"/>
              <a:tabLst>
                <a:tab pos="274320" algn="l"/>
              </a:tabLst>
              <a:defRPr sz="1800"/>
            </a:lvl5pPr>
          </a:lstStyle>
          <a:p>
            <a:pPr lvl="0"/>
            <a:r>
              <a:rPr lang="en-US"/>
              <a:t>Here you have a list of items and some text, but remember not to overload your slides with content.</a:t>
            </a:r>
          </a:p>
          <a:p>
            <a:pPr lvl="0"/>
            <a:r>
              <a:rPr lang="en-US"/>
              <a:t>Your audience will listen to you or read the content, but won’t do both.</a:t>
            </a:r>
          </a:p>
        </p:txBody>
      </p:sp>
      <p:sp>
        <p:nvSpPr>
          <p:cNvPr id="20" name="Text Placeholder 6">
            <a:extLst>
              <a:ext uri="{FF2B5EF4-FFF2-40B4-BE49-F238E27FC236}">
                <a16:creationId xmlns:a16="http://schemas.microsoft.com/office/drawing/2014/main" id="{5509C739-5E4C-CF4F-9BAD-2CBD12BC5A3E}"/>
              </a:ext>
            </a:extLst>
          </p:cNvPr>
          <p:cNvSpPr>
            <a:spLocks noGrp="1"/>
          </p:cNvSpPr>
          <p:nvPr>
            <p:ph type="body" sz="quarter" idx="11" hasCustomPrompt="1"/>
          </p:nvPr>
        </p:nvSpPr>
        <p:spPr>
          <a:xfrm>
            <a:off x="917728" y="2627776"/>
            <a:ext cx="4998779" cy="481184"/>
          </a:xfrm>
          <a:prstGeom prst="rect">
            <a:avLst/>
          </a:prstGeom>
        </p:spPr>
        <p:txBody>
          <a:bodyPr lIns="0" tIns="0" rIns="0" bIns="0"/>
          <a:lstStyle>
            <a:lvl1pPr marL="0" indent="0">
              <a:spcBef>
                <a:spcPts val="0"/>
              </a:spcBef>
              <a:buFontTx/>
              <a:buNone/>
              <a:defRPr sz="2400" b="1">
                <a:solidFill>
                  <a:schemeClr val="accent2"/>
                </a:solidFill>
                <a:latin typeface="+mj-lt"/>
              </a:defRPr>
            </a:lvl1pPr>
            <a:lvl2pPr marL="0" indent="0">
              <a:spcBef>
                <a:spcPts val="0"/>
              </a:spcBef>
              <a:buFontTx/>
              <a:buNone/>
              <a:defRPr sz="1800" b="1">
                <a:solidFill>
                  <a:srgbClr val="04A299"/>
                </a:solidFill>
                <a:latin typeface="+mj-lt"/>
              </a:defRPr>
            </a:lvl2pPr>
            <a:lvl3pPr marL="0" indent="0">
              <a:spcBef>
                <a:spcPts val="0"/>
              </a:spcBef>
              <a:buFontTx/>
              <a:buNone/>
              <a:defRPr sz="1800" b="1">
                <a:solidFill>
                  <a:srgbClr val="04A299"/>
                </a:solidFill>
                <a:latin typeface="+mj-lt"/>
              </a:defRPr>
            </a:lvl3pPr>
            <a:lvl4pPr marL="0" indent="0">
              <a:spcBef>
                <a:spcPts val="0"/>
              </a:spcBef>
              <a:buFontTx/>
              <a:buNone/>
              <a:defRPr sz="1800" b="1">
                <a:solidFill>
                  <a:srgbClr val="04A299"/>
                </a:solidFill>
                <a:latin typeface="+mj-lt"/>
              </a:defRPr>
            </a:lvl4pPr>
            <a:lvl5pPr marL="0" indent="0">
              <a:spcBef>
                <a:spcPts val="0"/>
              </a:spcBef>
              <a:buFontTx/>
              <a:buNone/>
              <a:defRPr sz="1800" b="1">
                <a:solidFill>
                  <a:srgbClr val="04A299"/>
                </a:solidFill>
                <a:latin typeface="+mj-lt"/>
              </a:defRPr>
            </a:lvl5pPr>
          </a:lstStyle>
          <a:p>
            <a:pPr lvl="0"/>
            <a:r>
              <a:rPr lang="en-US"/>
              <a:t>Header</a:t>
            </a:r>
          </a:p>
        </p:txBody>
      </p:sp>
      <p:sp>
        <p:nvSpPr>
          <p:cNvPr id="2" name="Title 1">
            <a:extLst>
              <a:ext uri="{FF2B5EF4-FFF2-40B4-BE49-F238E27FC236}">
                <a16:creationId xmlns:a16="http://schemas.microsoft.com/office/drawing/2014/main" id="{1372B030-2C65-AB4C-96EE-B7FDFD16C0C7}"/>
              </a:ext>
            </a:extLst>
          </p:cNvPr>
          <p:cNvSpPr>
            <a:spLocks noGrp="1"/>
          </p:cNvSpPr>
          <p:nvPr>
            <p:ph type="title" hasCustomPrompt="1"/>
          </p:nvPr>
        </p:nvSpPr>
        <p:spPr>
          <a:xfrm>
            <a:off x="917728" y="1"/>
            <a:ext cx="8960197" cy="1808479"/>
          </a:xfrm>
          <a:prstGeom prst="rect">
            <a:avLst/>
          </a:prstGeom>
        </p:spPr>
        <p:txBody>
          <a:bodyPr lIns="0" tIns="0" rIns="0" bIns="0" anchor="ctr"/>
          <a:lstStyle>
            <a:lvl1pPr>
              <a:defRPr lang="en-US" sz="3600" b="1" kern="1200" dirty="0">
                <a:solidFill>
                  <a:schemeClr val="tx2"/>
                </a:solidFill>
                <a:latin typeface="+mj-lt"/>
                <a:ea typeface="+mj-ea"/>
                <a:cs typeface="+mj-cs"/>
              </a:defRPr>
            </a:lvl1pPr>
          </a:lstStyle>
          <a:p>
            <a:r>
              <a:rPr lang="en-US"/>
              <a:t>Two columns text and images</a:t>
            </a:r>
          </a:p>
        </p:txBody>
      </p:sp>
      <p:sp>
        <p:nvSpPr>
          <p:cNvPr id="4" name="Picture Placeholder 3">
            <a:extLst>
              <a:ext uri="{FF2B5EF4-FFF2-40B4-BE49-F238E27FC236}">
                <a16:creationId xmlns:a16="http://schemas.microsoft.com/office/drawing/2014/main" id="{D0EDFDC4-646B-7C4F-87B3-9CA09BA09697}"/>
              </a:ext>
            </a:extLst>
          </p:cNvPr>
          <p:cNvSpPr>
            <a:spLocks noGrp="1"/>
          </p:cNvSpPr>
          <p:nvPr>
            <p:ph type="pic" sz="quarter" idx="16"/>
          </p:nvPr>
        </p:nvSpPr>
        <p:spPr>
          <a:xfrm>
            <a:off x="917729" y="3430651"/>
            <a:ext cx="1902811" cy="1885061"/>
          </a:xfrm>
          <a:prstGeom prst="rect">
            <a:avLst/>
          </a:prstGeom>
        </p:spPr>
        <p:txBody>
          <a:bodyPr anchor="ctr"/>
          <a:lstStyle>
            <a:lvl1pPr algn="ctr">
              <a:buFontTx/>
              <a:buNone/>
              <a:defRPr sz="1800"/>
            </a:lvl1pPr>
          </a:lstStyle>
          <a:p>
            <a:r>
              <a:rPr lang="en-US"/>
              <a:t>Click icon to add picture</a:t>
            </a:r>
            <a:endParaRPr lang="en-VN"/>
          </a:p>
        </p:txBody>
      </p:sp>
      <p:sp>
        <p:nvSpPr>
          <p:cNvPr id="22" name="Picture Placeholder 3">
            <a:extLst>
              <a:ext uri="{FF2B5EF4-FFF2-40B4-BE49-F238E27FC236}">
                <a16:creationId xmlns:a16="http://schemas.microsoft.com/office/drawing/2014/main" id="{97486829-660D-284E-8A47-8BAAAED7EFEE}"/>
              </a:ext>
            </a:extLst>
          </p:cNvPr>
          <p:cNvSpPr>
            <a:spLocks noGrp="1"/>
          </p:cNvSpPr>
          <p:nvPr>
            <p:ph type="pic" sz="quarter" idx="17"/>
          </p:nvPr>
        </p:nvSpPr>
        <p:spPr>
          <a:xfrm>
            <a:off x="6403643" y="3465576"/>
            <a:ext cx="1902811" cy="1885061"/>
          </a:xfrm>
          <a:prstGeom prst="rect">
            <a:avLst/>
          </a:prstGeom>
        </p:spPr>
        <p:txBody>
          <a:bodyPr anchor="ctr"/>
          <a:lstStyle>
            <a:lvl1pPr algn="ctr">
              <a:buFontTx/>
              <a:buNone/>
              <a:defRPr sz="1800"/>
            </a:lvl1pPr>
          </a:lstStyle>
          <a:p>
            <a:r>
              <a:rPr lang="en-US"/>
              <a:t>Click icon to add picture</a:t>
            </a:r>
            <a:endParaRPr lang="en-VN"/>
          </a:p>
        </p:txBody>
      </p:sp>
      <p:sp>
        <p:nvSpPr>
          <p:cNvPr id="11" name="Text Placeholder 10">
            <a:extLst>
              <a:ext uri="{FF2B5EF4-FFF2-40B4-BE49-F238E27FC236}">
                <a16:creationId xmlns:a16="http://schemas.microsoft.com/office/drawing/2014/main" id="{2280E55F-C56E-574C-BC74-E3C1E8B3F424}"/>
              </a:ext>
            </a:extLst>
          </p:cNvPr>
          <p:cNvSpPr>
            <a:spLocks noGrp="1"/>
          </p:cNvSpPr>
          <p:nvPr>
            <p:ph type="body" sz="quarter" idx="18" hasCustomPrompt="1"/>
          </p:nvPr>
        </p:nvSpPr>
        <p:spPr>
          <a:xfrm>
            <a:off x="6403974" y="2627313"/>
            <a:ext cx="4949825" cy="573087"/>
          </a:xfrm>
          <a:prstGeom prst="rect">
            <a:avLst/>
          </a:prstGeom>
        </p:spPr>
        <p:txBody>
          <a:bodyPr lIns="0" tIns="0" rIns="0" bIns="0"/>
          <a:lstStyle>
            <a:lvl1pPr marL="0" indent="0">
              <a:lnSpc>
                <a:spcPct val="100000"/>
              </a:lnSpc>
              <a:spcBef>
                <a:spcPts val="0"/>
              </a:spcBef>
              <a:buFontTx/>
              <a:buNone/>
              <a:defRPr sz="2400" b="1">
                <a:solidFill>
                  <a:schemeClr val="accent2"/>
                </a:solidFill>
                <a:latin typeface="+mj-lt"/>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a:t>Header</a:t>
            </a:r>
          </a:p>
        </p:txBody>
      </p:sp>
      <p:sp>
        <p:nvSpPr>
          <p:cNvPr id="15" name="Text Placeholder 14">
            <a:extLst>
              <a:ext uri="{FF2B5EF4-FFF2-40B4-BE49-F238E27FC236}">
                <a16:creationId xmlns:a16="http://schemas.microsoft.com/office/drawing/2014/main" id="{CA8FBCE1-4494-7346-BA0F-2AE1458C4CE0}"/>
              </a:ext>
            </a:extLst>
          </p:cNvPr>
          <p:cNvSpPr>
            <a:spLocks noGrp="1"/>
          </p:cNvSpPr>
          <p:nvPr>
            <p:ph type="body" sz="quarter" idx="19" hasCustomPrompt="1"/>
          </p:nvPr>
        </p:nvSpPr>
        <p:spPr>
          <a:xfrm>
            <a:off x="8443861" y="3465513"/>
            <a:ext cx="2909940" cy="2424112"/>
          </a:xfrm>
          <a:prstGeom prst="rect">
            <a:avLst/>
          </a:prstGeom>
        </p:spPr>
        <p:txBody>
          <a:bodyPr lIns="0" tIns="0" rIns="0" bIns="0"/>
          <a:lstStyle>
            <a:lvl1pPr marL="182880" indent="-182880">
              <a:lnSpc>
                <a:spcPct val="100000"/>
              </a:lnSpc>
              <a:spcBef>
                <a:spcPts val="1200"/>
              </a:spcBef>
              <a:buClr>
                <a:srgbClr val="04A299"/>
              </a:buClr>
              <a:buSzPct val="150000"/>
              <a:buFont typeface="Arial" panose="020B0604020202020204" pitchFamily="34" charset="0"/>
              <a:buChar char="•"/>
              <a:defRPr lang="en-US" sz="1600" kern="1200" dirty="0">
                <a:solidFill>
                  <a:schemeClr val="bg2">
                    <a:lumMod val="25000"/>
                  </a:schemeClr>
                </a:solidFill>
                <a:latin typeface="+mn-lt"/>
                <a:ea typeface="+mn-ea"/>
                <a:cs typeface="+mn-cs"/>
              </a:defRPr>
            </a:lvl1pPr>
            <a:lvl2pPr marL="182880" indent="-182880">
              <a:lnSpc>
                <a:spcPct val="100000"/>
              </a:lnSpc>
              <a:spcBef>
                <a:spcPts val="1200"/>
              </a:spcBef>
              <a:buClr>
                <a:srgbClr val="04A299"/>
              </a:buClr>
              <a:buSzPct val="150000"/>
              <a:buFont typeface="Arial" panose="020B0604020202020204" pitchFamily="34" charset="0"/>
              <a:buChar char="•"/>
              <a:defRPr sz="1600"/>
            </a:lvl2pPr>
            <a:lvl3pPr marL="182880" indent="-182880">
              <a:lnSpc>
                <a:spcPct val="90000"/>
              </a:lnSpc>
              <a:spcBef>
                <a:spcPts val="600"/>
              </a:spcBef>
              <a:buClr>
                <a:srgbClr val="04A299"/>
              </a:buClr>
              <a:buSzPct val="150000"/>
              <a:buFont typeface="Arial" panose="020B0604020202020204" pitchFamily="34" charset="0"/>
              <a:buChar char="•"/>
              <a:defRPr sz="1600"/>
            </a:lvl3pPr>
            <a:lvl4pPr marL="182880" indent="-182880">
              <a:lnSpc>
                <a:spcPct val="90000"/>
              </a:lnSpc>
              <a:spcBef>
                <a:spcPts val="600"/>
              </a:spcBef>
              <a:buClr>
                <a:srgbClr val="04A299"/>
              </a:buClr>
              <a:buSzPct val="150000"/>
              <a:buFont typeface="Arial" panose="020B0604020202020204" pitchFamily="34" charset="0"/>
              <a:buChar char="•"/>
              <a:defRPr sz="1600"/>
            </a:lvl4pPr>
            <a:lvl5pPr marL="182880" indent="-182880">
              <a:lnSpc>
                <a:spcPct val="90000"/>
              </a:lnSpc>
              <a:spcBef>
                <a:spcPts val="600"/>
              </a:spcBef>
              <a:buClr>
                <a:srgbClr val="04A299"/>
              </a:buClr>
              <a:buSzPct val="150000"/>
              <a:buFont typeface="Arial" panose="020B0604020202020204" pitchFamily="34" charset="0"/>
              <a:buChar char="•"/>
              <a:defRPr sz="1600"/>
            </a:lvl5pPr>
          </a:lstStyle>
          <a:p>
            <a:pPr marL="180000" lvl="0" indent="-180000" algn="l" defTabSz="914400" rtl="0" eaLnBrk="1" latinLnBrk="0" hangingPunct="1">
              <a:lnSpc>
                <a:spcPct val="95000"/>
              </a:lnSpc>
              <a:spcBef>
                <a:spcPts val="1200"/>
              </a:spcBef>
              <a:buClr>
                <a:schemeClr val="accent2"/>
              </a:buClr>
              <a:buSzPct val="150000"/>
              <a:buFont typeface="Arial" panose="020B0604020202020204" pitchFamily="34" charset="0"/>
              <a:buChar char="•"/>
              <a:tabLst>
                <a:tab pos="274320" algn="l"/>
              </a:tabLst>
            </a:pPr>
            <a:r>
              <a:rPr lang="en-US"/>
              <a:t>Here you have a list of items and some text, but remember not to overload your slides with content.</a:t>
            </a:r>
          </a:p>
          <a:p>
            <a:pPr marL="180000" lvl="0" indent="-180000" algn="l" defTabSz="914400" rtl="0" eaLnBrk="1" latinLnBrk="0" hangingPunct="1">
              <a:lnSpc>
                <a:spcPct val="95000"/>
              </a:lnSpc>
              <a:spcBef>
                <a:spcPts val="1200"/>
              </a:spcBef>
              <a:buClr>
                <a:schemeClr val="accent2"/>
              </a:buClr>
              <a:buSzPct val="150000"/>
              <a:buFont typeface="Arial" panose="020B0604020202020204" pitchFamily="34" charset="0"/>
              <a:buChar char="•"/>
              <a:tabLst>
                <a:tab pos="274320" algn="l"/>
              </a:tabLst>
            </a:pPr>
            <a:r>
              <a:rPr lang="en-US"/>
              <a:t>Your audience will listen to you or read the content, but won’t do both.</a:t>
            </a:r>
          </a:p>
        </p:txBody>
      </p:sp>
      <p:sp>
        <p:nvSpPr>
          <p:cNvPr id="18" name="Slide Number Placeholder 12">
            <a:extLst>
              <a:ext uri="{FF2B5EF4-FFF2-40B4-BE49-F238E27FC236}">
                <a16:creationId xmlns:a16="http://schemas.microsoft.com/office/drawing/2014/main" id="{44EBEEB6-B68F-634E-9646-F58E61B560A1}"/>
              </a:ext>
            </a:extLst>
          </p:cNvPr>
          <p:cNvSpPr txBox="1"/>
          <p:nvPr/>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a:solidFill>
                <a:schemeClr val="bg2">
                  <a:lumMod val="50000"/>
                </a:schemeClr>
              </a:solidFill>
              <a:uFillTx/>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8FFFAB93-7CD9-2E47-A89A-C0A2825FC07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81350" y="186972"/>
            <a:ext cx="247853" cy="247853"/>
          </a:xfrm>
          <a:prstGeom prst="rect">
            <a:avLst/>
          </a:prstGeom>
        </p:spPr>
      </p:pic>
      <p:pic>
        <p:nvPicPr>
          <p:cNvPr id="3" name="Graphic 2">
            <a:extLst>
              <a:ext uri="{FF2B5EF4-FFF2-40B4-BE49-F238E27FC236}">
                <a16:creationId xmlns:a16="http://schemas.microsoft.com/office/drawing/2014/main" id="{59A7D8FE-A1C2-BF56-A7A6-FE9F7C00A08B}"/>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2918"/>
          <a:stretch/>
        </p:blipFill>
        <p:spPr>
          <a:xfrm>
            <a:off x="0" y="27572"/>
            <a:ext cx="741362" cy="1298775"/>
          </a:xfrm>
          <a:prstGeom prst="rect">
            <a:avLst/>
          </a:prstGeom>
        </p:spPr>
      </p:pic>
    </p:spTree>
    <p:extLst>
      <p:ext uri="{BB962C8B-B14F-4D97-AF65-F5344CB8AC3E}">
        <p14:creationId xmlns:p14="http://schemas.microsoft.com/office/powerpoint/2010/main" val="571917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Slide with Kicker">
    <p:spTree>
      <p:nvGrpSpPr>
        <p:cNvPr id="1" name=""/>
        <p:cNvGrpSpPr/>
        <p:nvPr/>
      </p:nvGrpSpPr>
      <p:grpSpPr>
        <a:xfrm>
          <a:off x="0" y="0"/>
          <a:ext cx="0" cy="0"/>
          <a:chOff x="0" y="0"/>
          <a:chExt cx="0" cy="0"/>
        </a:xfrm>
      </p:grpSpPr>
      <p:sp>
        <p:nvSpPr>
          <p:cNvPr id="5" name="Rectangle 4"/>
          <p:cNvSpPr>
            <a:spLocks noChangeArrowheads="1"/>
          </p:cNvSpPr>
          <p:nvPr/>
        </p:nvSpPr>
        <p:spPr bwMode="gray">
          <a:xfrm>
            <a:off x="522818" y="1154113"/>
            <a:ext cx="5353049" cy="5135562"/>
          </a:xfrm>
          <a:prstGeom prst="rect">
            <a:avLst/>
          </a:prstGeom>
          <a:noFill/>
          <a:ln w="9525" algn="ctr">
            <a:noFill/>
            <a:miter lim="800000"/>
            <a:headEnd/>
            <a:tailEnd/>
          </a:ln>
          <a:effectLst/>
        </p:spPr>
        <p:txBody>
          <a:bodyPr lIns="0" tIns="0" rIns="0" bIns="0"/>
          <a:lstStyle/>
          <a:p>
            <a:pPr fontAlgn="base">
              <a:lnSpc>
                <a:spcPct val="106000"/>
              </a:lnSpc>
              <a:spcBef>
                <a:spcPct val="80000"/>
              </a:spcBef>
              <a:spcAft>
                <a:spcPct val="0"/>
              </a:spcAft>
              <a:buClr>
                <a:srgbClr val="000000"/>
              </a:buClr>
              <a:buSzPct val="80000"/>
              <a:buFont typeface="Wingdings" pitchFamily="2" charset="2"/>
              <a:buNone/>
              <a:defRPr/>
            </a:pPr>
            <a:endParaRPr lang="en-US" sz="1000" dirty="0">
              <a:solidFill>
                <a:srgbClr val="000000"/>
              </a:solidFill>
              <a:cs typeface="Arial" pitchFamily="34" charset="0"/>
            </a:endParaRPr>
          </a:p>
        </p:txBody>
      </p:sp>
      <p:sp>
        <p:nvSpPr>
          <p:cNvPr id="14" name="Text Placeholder 13"/>
          <p:cNvSpPr>
            <a:spLocks noGrp="1"/>
          </p:cNvSpPr>
          <p:nvPr>
            <p:ph type="body" sz="quarter" idx="10"/>
          </p:nvPr>
        </p:nvSpPr>
        <p:spPr>
          <a:xfrm>
            <a:off x="524256" y="1152144"/>
            <a:ext cx="5352288" cy="5138928"/>
          </a:xfrm>
        </p:spPr>
        <p:txBody>
          <a:bodyPr/>
          <a:lstStyle>
            <a:lvl1pPr>
              <a:buNone/>
              <a:defRPr/>
            </a:lvl1pPr>
          </a:lstStyle>
          <a:p>
            <a:pPr lvl="0"/>
            <a:r>
              <a:rPr lang="en-US"/>
              <a:t>Click to edit Master text styles</a:t>
            </a:r>
          </a:p>
        </p:txBody>
      </p:sp>
      <p:sp>
        <p:nvSpPr>
          <p:cNvPr id="16" name="Text Placeholder 15"/>
          <p:cNvSpPr>
            <a:spLocks noGrp="1"/>
          </p:cNvSpPr>
          <p:nvPr>
            <p:ph type="body" sz="quarter" idx="11"/>
          </p:nvPr>
        </p:nvSpPr>
        <p:spPr>
          <a:xfrm>
            <a:off x="6315456" y="1152144"/>
            <a:ext cx="5352288" cy="5138928"/>
          </a:xfrm>
        </p:spPr>
        <p:txBody>
          <a:bodyPr/>
          <a:lstStyle>
            <a:lvl1pPr>
              <a:buNone/>
              <a:defRPr/>
            </a:lvl1pPr>
          </a:lstStyle>
          <a:p>
            <a:pPr lvl="0"/>
            <a:r>
              <a:rPr lang="en-US"/>
              <a:t>Click to edit Master text styles</a:t>
            </a:r>
          </a:p>
        </p:txBody>
      </p:sp>
      <p:sp>
        <p:nvSpPr>
          <p:cNvPr id="2" name="Title 1">
            <a:extLst>
              <a:ext uri="{FF2B5EF4-FFF2-40B4-BE49-F238E27FC236}">
                <a16:creationId xmlns:a16="http://schemas.microsoft.com/office/drawing/2014/main" id="{4C20BEAA-FAEE-4A4C-B3D7-13508705AC6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B9EF4-9260-4898-A38D-AC9C6974FEB4}"/>
              </a:ext>
            </a:extLst>
          </p:cNvPr>
          <p:cNvSpPr>
            <a:spLocks noGrp="1"/>
          </p:cNvSpPr>
          <p:nvPr>
            <p:ph type="sldNum" sz="quarter" idx="12"/>
          </p:nvPr>
        </p:nvSpPr>
        <p:spPr>
          <a:xfrm>
            <a:off x="8737600" y="6356351"/>
            <a:ext cx="2844800" cy="365125"/>
          </a:xfrm>
          <a:prstGeom prst="rect">
            <a:avLst/>
          </a:prstGeom>
        </p:spPr>
        <p:txBody>
          <a:bodyPr/>
          <a:lstStyle/>
          <a:p>
            <a:fld id="{A492A8C5-F7F9-4362-9441-2143DE9A52A8}" type="slidenum">
              <a:rPr lang="en-US" smtClean="0"/>
              <a:t>‹#›</a:t>
            </a:fld>
            <a:endParaRPr lang="en-US" dirty="0"/>
          </a:p>
        </p:txBody>
      </p:sp>
    </p:spTree>
    <p:extLst>
      <p:ext uri="{BB962C8B-B14F-4D97-AF65-F5344CB8AC3E}">
        <p14:creationId xmlns:p14="http://schemas.microsoft.com/office/powerpoint/2010/main" val="41606862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3 Columns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79F88F0-B6CD-E744-A523-7528E3836835}"/>
              </a:ext>
            </a:extLst>
          </p:cNvPr>
          <p:cNvGrpSpPr/>
          <p:nvPr/>
        </p:nvGrpSpPr>
        <p:grpSpPr>
          <a:xfrm>
            <a:off x="3940113" y="2380637"/>
            <a:ext cx="3519697" cy="3635864"/>
            <a:chOff x="3838560" y="2618632"/>
            <a:chExt cx="3519697" cy="3226924"/>
          </a:xfrm>
        </p:grpSpPr>
        <p:cxnSp>
          <p:nvCxnSpPr>
            <p:cNvPr id="15" name="Straight Connector 28">
              <a:extLst>
                <a:ext uri="{FF2B5EF4-FFF2-40B4-BE49-F238E27FC236}">
                  <a16:creationId xmlns:a16="http://schemas.microsoft.com/office/drawing/2014/main" id="{10822C19-686E-CA4D-8BC2-AFA45EA01568}"/>
                </a:ext>
              </a:extLst>
            </p:cNvPr>
            <p:cNvCxnSpPr>
              <a:cxnSpLocks/>
            </p:cNvCxnSpPr>
            <p:nvPr/>
          </p:nvCxnSpPr>
          <p:spPr>
            <a:xfrm>
              <a:off x="7358257" y="2618632"/>
              <a:ext cx="0" cy="3226924"/>
            </a:xfrm>
            <a:prstGeom prst="straightConnector1">
              <a:avLst/>
            </a:prstGeom>
            <a:noFill/>
            <a:ln w="6345" cap="flat">
              <a:solidFill>
                <a:srgbClr val="B4B4B4"/>
              </a:solidFill>
              <a:prstDash val="solid"/>
              <a:miter/>
            </a:ln>
          </p:spPr>
        </p:cxnSp>
        <p:cxnSp>
          <p:nvCxnSpPr>
            <p:cNvPr id="16" name="Straight Connector 2">
              <a:extLst>
                <a:ext uri="{FF2B5EF4-FFF2-40B4-BE49-F238E27FC236}">
                  <a16:creationId xmlns:a16="http://schemas.microsoft.com/office/drawing/2014/main" id="{24D6B379-273C-C74F-B760-5672842ADE44}"/>
                </a:ext>
              </a:extLst>
            </p:cNvPr>
            <p:cNvCxnSpPr>
              <a:cxnSpLocks/>
            </p:cNvCxnSpPr>
            <p:nvPr/>
          </p:nvCxnSpPr>
          <p:spPr>
            <a:xfrm>
              <a:off x="3838560" y="2618632"/>
              <a:ext cx="0" cy="3226924"/>
            </a:xfrm>
            <a:prstGeom prst="straightConnector1">
              <a:avLst/>
            </a:prstGeom>
            <a:noFill/>
            <a:ln w="6345" cap="flat">
              <a:solidFill>
                <a:srgbClr val="B4B4B4"/>
              </a:solidFill>
              <a:prstDash val="solid"/>
              <a:miter/>
            </a:ln>
          </p:spPr>
        </p:cxnSp>
      </p:grpSp>
      <p:sp>
        <p:nvSpPr>
          <p:cNvPr id="19" name="Text Placeholder 2">
            <a:extLst>
              <a:ext uri="{FF2B5EF4-FFF2-40B4-BE49-F238E27FC236}">
                <a16:creationId xmlns:a16="http://schemas.microsoft.com/office/drawing/2014/main" id="{4C3C6778-5971-4B44-9CE8-9A42E60A1867}"/>
              </a:ext>
            </a:extLst>
          </p:cNvPr>
          <p:cNvSpPr>
            <a:spLocks noGrp="1"/>
          </p:cNvSpPr>
          <p:nvPr>
            <p:ph type="body" sz="quarter" idx="10" hasCustomPrompt="1"/>
          </p:nvPr>
        </p:nvSpPr>
        <p:spPr>
          <a:xfrm>
            <a:off x="917729" y="3261644"/>
            <a:ext cx="2713003" cy="2460161"/>
          </a:xfrm>
          <a:prstGeom prst="rect">
            <a:avLst/>
          </a:prstGeom>
        </p:spPr>
        <p:txBody>
          <a:bodyPr lIns="0" tIns="0" rIns="0" bIns="0"/>
          <a:lstStyle>
            <a:lvl1pPr marL="0" indent="-274320">
              <a:lnSpc>
                <a:spcPct val="100000"/>
              </a:lnSpc>
              <a:spcBef>
                <a:spcPts val="1200"/>
              </a:spcBef>
              <a:buClr>
                <a:srgbClr val="04A299"/>
              </a:buClr>
              <a:buFontTx/>
              <a:buNone/>
              <a:tabLst>
                <a:tab pos="274320" algn="l"/>
              </a:tabLst>
              <a:defRPr sz="1600" b="0" i="0">
                <a:latin typeface="+mn-lt"/>
                <a:cs typeface="Arial" panose="020B0604020202020204" pitchFamily="34" charset="0"/>
              </a:defRPr>
            </a:lvl1pPr>
            <a:lvl2pPr marL="0" indent="-274320">
              <a:spcBef>
                <a:spcPts val="1200"/>
              </a:spcBef>
              <a:buClr>
                <a:srgbClr val="04A299"/>
              </a:buClr>
              <a:buFont typeface="+mj-lt"/>
              <a:buAutoNum type="arabicPeriod"/>
              <a:tabLst>
                <a:tab pos="274320" algn="l"/>
              </a:tabLst>
              <a:defRPr sz="1800"/>
            </a:lvl2pPr>
            <a:lvl3pPr marL="0" indent="-274320">
              <a:spcBef>
                <a:spcPts val="1200"/>
              </a:spcBef>
              <a:buClr>
                <a:srgbClr val="04A299"/>
              </a:buClr>
              <a:buFont typeface="+mj-lt"/>
              <a:buAutoNum type="arabicPeriod"/>
              <a:tabLst>
                <a:tab pos="274320" algn="l"/>
              </a:tabLst>
              <a:defRPr sz="1800"/>
            </a:lvl3pPr>
            <a:lvl4pPr marL="0" indent="-274320">
              <a:spcBef>
                <a:spcPts val="1200"/>
              </a:spcBef>
              <a:buClr>
                <a:srgbClr val="04A299"/>
              </a:buClr>
              <a:buFont typeface="+mj-lt"/>
              <a:buAutoNum type="arabicPeriod"/>
              <a:tabLst>
                <a:tab pos="274320" algn="l"/>
              </a:tabLst>
              <a:defRPr sz="1800"/>
            </a:lvl4pPr>
            <a:lvl5pPr marL="0" indent="-274320">
              <a:spcBef>
                <a:spcPts val="1200"/>
              </a:spcBef>
              <a:buClr>
                <a:srgbClr val="04A299"/>
              </a:buClr>
              <a:buFont typeface="+mj-lt"/>
              <a:buAutoNum type="arabicPeriod"/>
              <a:tabLst>
                <a:tab pos="274320" algn="l"/>
              </a:tabLst>
              <a:defRPr sz="1800"/>
            </a:lvl5pPr>
          </a:lstStyle>
          <a:p>
            <a:pPr lvl="0"/>
            <a:r>
              <a:rPr lang="en-US"/>
              <a:t>Here you have a list of items and some text, but remember not to overload your slides with content. Your audience will listen to you or read the content, but won’t do both.</a:t>
            </a:r>
          </a:p>
        </p:txBody>
      </p:sp>
      <p:sp>
        <p:nvSpPr>
          <p:cNvPr id="20" name="Text Placeholder 6">
            <a:extLst>
              <a:ext uri="{FF2B5EF4-FFF2-40B4-BE49-F238E27FC236}">
                <a16:creationId xmlns:a16="http://schemas.microsoft.com/office/drawing/2014/main" id="{5509C739-5E4C-CF4F-9BAD-2CBD12BC5A3E}"/>
              </a:ext>
            </a:extLst>
          </p:cNvPr>
          <p:cNvSpPr>
            <a:spLocks noGrp="1"/>
          </p:cNvSpPr>
          <p:nvPr>
            <p:ph type="body" sz="quarter" idx="11" hasCustomPrompt="1"/>
          </p:nvPr>
        </p:nvSpPr>
        <p:spPr>
          <a:xfrm>
            <a:off x="917729" y="2627776"/>
            <a:ext cx="2712995" cy="633868"/>
          </a:xfrm>
          <a:prstGeom prst="rect">
            <a:avLst/>
          </a:prstGeom>
        </p:spPr>
        <p:txBody>
          <a:bodyPr lIns="0" tIns="0" rIns="0" bIns="0"/>
          <a:lstStyle>
            <a:lvl1pPr marL="0" indent="0">
              <a:lnSpc>
                <a:spcPct val="100000"/>
              </a:lnSpc>
              <a:spcBef>
                <a:spcPts val="0"/>
              </a:spcBef>
              <a:buFontTx/>
              <a:buNone/>
              <a:defRPr sz="2000" b="1">
                <a:solidFill>
                  <a:schemeClr val="accent2"/>
                </a:solidFill>
                <a:latin typeface="+mj-lt"/>
              </a:defRPr>
            </a:lvl1pPr>
            <a:lvl2pPr marL="0" indent="0">
              <a:spcBef>
                <a:spcPts val="0"/>
              </a:spcBef>
              <a:buFontTx/>
              <a:buNone/>
              <a:defRPr sz="1800" b="1">
                <a:solidFill>
                  <a:srgbClr val="04A299"/>
                </a:solidFill>
                <a:latin typeface="+mj-lt"/>
              </a:defRPr>
            </a:lvl2pPr>
            <a:lvl3pPr marL="0" indent="0">
              <a:spcBef>
                <a:spcPts val="0"/>
              </a:spcBef>
              <a:buFontTx/>
              <a:buNone/>
              <a:defRPr sz="1800" b="1">
                <a:solidFill>
                  <a:srgbClr val="04A299"/>
                </a:solidFill>
                <a:latin typeface="+mj-lt"/>
              </a:defRPr>
            </a:lvl3pPr>
            <a:lvl4pPr marL="0" indent="0">
              <a:spcBef>
                <a:spcPts val="0"/>
              </a:spcBef>
              <a:buFontTx/>
              <a:buNone/>
              <a:defRPr sz="1800" b="1">
                <a:solidFill>
                  <a:srgbClr val="04A299"/>
                </a:solidFill>
                <a:latin typeface="+mj-lt"/>
              </a:defRPr>
            </a:lvl4pPr>
            <a:lvl5pPr marL="0" indent="0">
              <a:spcBef>
                <a:spcPts val="0"/>
              </a:spcBef>
              <a:buFontTx/>
              <a:buNone/>
              <a:defRPr sz="1800" b="1">
                <a:solidFill>
                  <a:srgbClr val="04A299"/>
                </a:solidFill>
                <a:latin typeface="+mj-lt"/>
              </a:defRPr>
            </a:lvl5pPr>
          </a:lstStyle>
          <a:p>
            <a:pPr lvl="0"/>
            <a:r>
              <a:rPr lang="en-US"/>
              <a:t>Header</a:t>
            </a:r>
          </a:p>
        </p:txBody>
      </p:sp>
      <p:sp>
        <p:nvSpPr>
          <p:cNvPr id="2" name="Title 1">
            <a:extLst>
              <a:ext uri="{FF2B5EF4-FFF2-40B4-BE49-F238E27FC236}">
                <a16:creationId xmlns:a16="http://schemas.microsoft.com/office/drawing/2014/main" id="{1372B030-2C65-AB4C-96EE-B7FDFD16C0C7}"/>
              </a:ext>
            </a:extLst>
          </p:cNvPr>
          <p:cNvSpPr>
            <a:spLocks noGrp="1"/>
          </p:cNvSpPr>
          <p:nvPr>
            <p:ph type="title" hasCustomPrompt="1"/>
          </p:nvPr>
        </p:nvSpPr>
        <p:spPr>
          <a:xfrm>
            <a:off x="917729" y="1"/>
            <a:ext cx="9202450" cy="1818639"/>
          </a:xfrm>
          <a:prstGeom prst="rect">
            <a:avLst/>
          </a:prstGeom>
        </p:spPr>
        <p:txBody>
          <a:bodyPr lIns="0" tIns="0" rIns="0" bIns="0" anchor="ctr"/>
          <a:lstStyle>
            <a:lvl1pPr>
              <a:defRPr lang="en-US" sz="3600" b="1" kern="1200" dirty="0">
                <a:solidFill>
                  <a:schemeClr val="tx1"/>
                </a:solidFill>
                <a:latin typeface="+mj-lt"/>
                <a:ea typeface="+mj-ea"/>
                <a:cs typeface="+mj-cs"/>
              </a:defRPr>
            </a:lvl1pPr>
          </a:lstStyle>
          <a:p>
            <a:r>
              <a:rPr lang="en-US"/>
              <a:t>Three columns text</a:t>
            </a:r>
          </a:p>
        </p:txBody>
      </p:sp>
      <p:sp>
        <p:nvSpPr>
          <p:cNvPr id="11" name="Text Placeholder 10">
            <a:extLst>
              <a:ext uri="{FF2B5EF4-FFF2-40B4-BE49-F238E27FC236}">
                <a16:creationId xmlns:a16="http://schemas.microsoft.com/office/drawing/2014/main" id="{F4F99A55-EB00-D442-B959-C04869664159}"/>
              </a:ext>
            </a:extLst>
          </p:cNvPr>
          <p:cNvSpPr>
            <a:spLocks noGrp="1"/>
          </p:cNvSpPr>
          <p:nvPr>
            <p:ph type="body" sz="quarter" idx="12" hasCustomPrompt="1"/>
          </p:nvPr>
        </p:nvSpPr>
        <p:spPr>
          <a:xfrm>
            <a:off x="4218566" y="2618633"/>
            <a:ext cx="2962793" cy="643012"/>
          </a:xfrm>
          <a:prstGeom prst="rect">
            <a:avLst/>
          </a:prstGeom>
        </p:spPr>
        <p:txBody>
          <a:bodyPr lIns="0" tIns="0" rIns="0" bIns="0"/>
          <a:lstStyle>
            <a:lvl1pPr marL="0" indent="0">
              <a:lnSpc>
                <a:spcPct val="100000"/>
              </a:lnSpc>
              <a:spcBef>
                <a:spcPts val="0"/>
              </a:spcBef>
              <a:buFontTx/>
              <a:buNone/>
              <a:defRPr sz="2000" b="1">
                <a:solidFill>
                  <a:schemeClr val="accent2"/>
                </a:solidFill>
                <a:latin typeface="+mj-lt"/>
              </a:defRPr>
            </a:lvl1pPr>
            <a:lvl2pPr>
              <a:buFontTx/>
              <a:buNone/>
              <a:defRPr b="1">
                <a:solidFill>
                  <a:srgbClr val="04A299"/>
                </a:solidFill>
                <a:latin typeface="+mj-lt"/>
              </a:defRPr>
            </a:lvl2pPr>
            <a:lvl3pPr>
              <a:buFontTx/>
              <a:buNone/>
              <a:defRPr b="1">
                <a:solidFill>
                  <a:srgbClr val="04A299"/>
                </a:solidFill>
                <a:latin typeface="+mj-lt"/>
              </a:defRPr>
            </a:lvl3pPr>
            <a:lvl4pPr>
              <a:buFontTx/>
              <a:buNone/>
              <a:defRPr b="1">
                <a:solidFill>
                  <a:srgbClr val="04A299"/>
                </a:solidFill>
                <a:latin typeface="+mj-lt"/>
              </a:defRPr>
            </a:lvl4pPr>
            <a:lvl5pPr>
              <a:buFontTx/>
              <a:buNone/>
              <a:defRPr b="1">
                <a:solidFill>
                  <a:srgbClr val="04A299"/>
                </a:solidFill>
                <a:latin typeface="+mj-lt"/>
              </a:defRPr>
            </a:lvl5pPr>
          </a:lstStyle>
          <a:p>
            <a:pPr lvl="0"/>
            <a:r>
              <a:rPr lang="en-US"/>
              <a:t>Header</a:t>
            </a:r>
          </a:p>
        </p:txBody>
      </p:sp>
      <p:sp>
        <p:nvSpPr>
          <p:cNvPr id="13" name="Text Placeholder 12">
            <a:extLst>
              <a:ext uri="{FF2B5EF4-FFF2-40B4-BE49-F238E27FC236}">
                <a16:creationId xmlns:a16="http://schemas.microsoft.com/office/drawing/2014/main" id="{DF05FF31-83E2-484E-9ED4-DAF286D05EB8}"/>
              </a:ext>
            </a:extLst>
          </p:cNvPr>
          <p:cNvSpPr>
            <a:spLocks noGrp="1"/>
          </p:cNvSpPr>
          <p:nvPr>
            <p:ph type="body" sz="quarter" idx="13" hasCustomPrompt="1"/>
          </p:nvPr>
        </p:nvSpPr>
        <p:spPr>
          <a:xfrm>
            <a:off x="7778904" y="2618633"/>
            <a:ext cx="3264224" cy="643012"/>
          </a:xfrm>
          <a:prstGeom prst="rect">
            <a:avLst/>
          </a:prstGeom>
        </p:spPr>
        <p:txBody>
          <a:bodyPr lIns="0" tIns="0" rIns="0" bIns="0"/>
          <a:lstStyle>
            <a:lvl1pPr marL="0" indent="0">
              <a:lnSpc>
                <a:spcPct val="100000"/>
              </a:lnSpc>
              <a:spcBef>
                <a:spcPts val="0"/>
              </a:spcBef>
              <a:buFontTx/>
              <a:buNone/>
              <a:defRPr sz="2000" b="1">
                <a:solidFill>
                  <a:schemeClr val="accent2"/>
                </a:solidFill>
                <a:latin typeface="+mj-lt"/>
              </a:defRPr>
            </a:lvl1pPr>
            <a:lvl2pPr>
              <a:buFontTx/>
              <a:buNone/>
              <a:defRPr b="1">
                <a:solidFill>
                  <a:srgbClr val="04A299"/>
                </a:solidFill>
                <a:latin typeface="+mj-lt"/>
              </a:defRPr>
            </a:lvl2pPr>
            <a:lvl3pPr>
              <a:buFontTx/>
              <a:buNone/>
              <a:defRPr b="1">
                <a:solidFill>
                  <a:srgbClr val="04A299"/>
                </a:solidFill>
                <a:latin typeface="+mj-lt"/>
              </a:defRPr>
            </a:lvl3pPr>
            <a:lvl4pPr>
              <a:buFontTx/>
              <a:buNone/>
              <a:defRPr b="1">
                <a:solidFill>
                  <a:srgbClr val="04A299"/>
                </a:solidFill>
                <a:latin typeface="+mj-lt"/>
              </a:defRPr>
            </a:lvl4pPr>
            <a:lvl5pPr>
              <a:buFontTx/>
              <a:buNone/>
              <a:defRPr b="1">
                <a:solidFill>
                  <a:srgbClr val="04A299"/>
                </a:solidFill>
                <a:latin typeface="+mj-lt"/>
              </a:defRPr>
            </a:lvl5pPr>
          </a:lstStyle>
          <a:p>
            <a:pPr lvl="0"/>
            <a:r>
              <a:rPr lang="en-US"/>
              <a:t>Header</a:t>
            </a:r>
          </a:p>
        </p:txBody>
      </p:sp>
      <p:sp>
        <p:nvSpPr>
          <p:cNvPr id="17" name="Text Placeholder 16">
            <a:extLst>
              <a:ext uri="{FF2B5EF4-FFF2-40B4-BE49-F238E27FC236}">
                <a16:creationId xmlns:a16="http://schemas.microsoft.com/office/drawing/2014/main" id="{55261360-5EA5-AD48-87BB-AE65404A1A77}"/>
              </a:ext>
            </a:extLst>
          </p:cNvPr>
          <p:cNvSpPr>
            <a:spLocks noGrp="1"/>
          </p:cNvSpPr>
          <p:nvPr>
            <p:ph type="body" sz="quarter" idx="14" hasCustomPrompt="1"/>
          </p:nvPr>
        </p:nvSpPr>
        <p:spPr>
          <a:xfrm>
            <a:off x="4218566" y="3262313"/>
            <a:ext cx="2962799" cy="2459037"/>
          </a:xfrm>
          <a:prstGeom prst="rect">
            <a:avLst/>
          </a:prstGeom>
        </p:spPr>
        <p:txBody>
          <a:bodyPr lIns="0" tIns="0" rIns="0" bIns="0"/>
          <a:lstStyle>
            <a:lvl1pPr marL="0" indent="0">
              <a:lnSpc>
                <a:spcPct val="100000"/>
              </a:lnSpc>
              <a:spcBef>
                <a:spcPts val="1200"/>
              </a:spcBef>
              <a:buFontTx/>
              <a:buNone/>
              <a:defRPr sz="1600">
                <a:latin typeface="+mn-lt"/>
              </a:defRPr>
            </a:lvl1pPr>
            <a:lvl2pPr marL="0" indent="0">
              <a:spcBef>
                <a:spcPts val="1200"/>
              </a:spcBef>
              <a:buFontTx/>
              <a:buNone/>
              <a:defRPr sz="1600">
                <a:latin typeface="+mn-lt"/>
              </a:defRPr>
            </a:lvl2pPr>
            <a:lvl3pPr marL="0" indent="0">
              <a:spcBef>
                <a:spcPts val="1200"/>
              </a:spcBef>
              <a:buFontTx/>
              <a:buNone/>
              <a:defRPr sz="1600">
                <a:latin typeface="+mn-lt"/>
              </a:defRPr>
            </a:lvl3pPr>
            <a:lvl4pPr marL="0" indent="0">
              <a:spcBef>
                <a:spcPts val="1200"/>
              </a:spcBef>
              <a:buFontTx/>
              <a:buNone/>
              <a:defRPr sz="1600">
                <a:latin typeface="+mn-lt"/>
              </a:defRPr>
            </a:lvl4pPr>
            <a:lvl5pPr marL="0" indent="0">
              <a:spcBef>
                <a:spcPts val="1200"/>
              </a:spcBef>
              <a:buFontTx/>
              <a:buNone/>
              <a:defRPr sz="1600">
                <a:latin typeface="+mn-lt"/>
              </a:defRPr>
            </a:lvl5pPr>
          </a:lstStyle>
          <a:p>
            <a:pPr lvl="0"/>
            <a:r>
              <a:rPr lang="en-US"/>
              <a:t>Here you have a list of items and some text, but remember not to overload your slides with content. Your audience will listen to you or read the content, but won’t do both.</a:t>
            </a:r>
          </a:p>
        </p:txBody>
      </p:sp>
      <p:sp>
        <p:nvSpPr>
          <p:cNvPr id="21" name="Text Placeholder 20">
            <a:extLst>
              <a:ext uri="{FF2B5EF4-FFF2-40B4-BE49-F238E27FC236}">
                <a16:creationId xmlns:a16="http://schemas.microsoft.com/office/drawing/2014/main" id="{71511670-A016-1149-B7BE-848C988D2757}"/>
              </a:ext>
            </a:extLst>
          </p:cNvPr>
          <p:cNvSpPr>
            <a:spLocks noGrp="1"/>
          </p:cNvSpPr>
          <p:nvPr>
            <p:ph type="body" sz="quarter" idx="15" hasCustomPrompt="1"/>
          </p:nvPr>
        </p:nvSpPr>
        <p:spPr>
          <a:xfrm>
            <a:off x="7778904" y="3262313"/>
            <a:ext cx="3264227" cy="2459037"/>
          </a:xfrm>
          <a:prstGeom prst="rect">
            <a:avLst/>
          </a:prstGeom>
        </p:spPr>
        <p:txBody>
          <a:bodyPr lIns="0" tIns="0" rIns="0" bIns="0"/>
          <a:lstStyle>
            <a:lvl1pPr marL="0" indent="0">
              <a:lnSpc>
                <a:spcPct val="100000"/>
              </a:lnSpc>
              <a:spcBef>
                <a:spcPts val="1200"/>
              </a:spcBef>
              <a:buFontTx/>
              <a:buNone/>
              <a:defRPr sz="1600">
                <a:latin typeface="+mn-lt"/>
              </a:defRPr>
            </a:lvl1pPr>
            <a:lvl2pPr marL="0" indent="0">
              <a:spcBef>
                <a:spcPts val="1200"/>
              </a:spcBef>
              <a:buFontTx/>
              <a:buNone/>
              <a:defRPr sz="1600">
                <a:latin typeface="+mn-lt"/>
              </a:defRPr>
            </a:lvl2pPr>
            <a:lvl3pPr marL="0" indent="0">
              <a:spcBef>
                <a:spcPts val="1200"/>
              </a:spcBef>
              <a:buFontTx/>
              <a:buNone/>
              <a:defRPr sz="1600">
                <a:latin typeface="+mn-lt"/>
              </a:defRPr>
            </a:lvl3pPr>
            <a:lvl4pPr marL="0" indent="0">
              <a:spcBef>
                <a:spcPts val="1200"/>
              </a:spcBef>
              <a:buFontTx/>
              <a:buNone/>
              <a:defRPr sz="1600">
                <a:latin typeface="+mn-lt"/>
              </a:defRPr>
            </a:lvl4pPr>
            <a:lvl5pPr marL="0" indent="0">
              <a:spcBef>
                <a:spcPts val="1200"/>
              </a:spcBef>
              <a:buFontTx/>
              <a:buNone/>
              <a:defRPr sz="1600">
                <a:latin typeface="+mn-lt"/>
              </a:defRPr>
            </a:lvl5pPr>
          </a:lstStyle>
          <a:p>
            <a:pPr lvl="0"/>
            <a:r>
              <a:rPr lang="en-US"/>
              <a:t>Here you have a list of items and some text, but remember not to overload your slides with content. Your audience will listen to you or read the content, but won’t do both.</a:t>
            </a:r>
          </a:p>
        </p:txBody>
      </p:sp>
      <p:sp>
        <p:nvSpPr>
          <p:cNvPr id="24" name="Slide Number Placeholder 12">
            <a:extLst>
              <a:ext uri="{FF2B5EF4-FFF2-40B4-BE49-F238E27FC236}">
                <a16:creationId xmlns:a16="http://schemas.microsoft.com/office/drawing/2014/main" id="{1B74B86E-490F-9D4F-ADF0-C74E97B2ADA9}"/>
              </a:ext>
            </a:extLst>
          </p:cNvPr>
          <p:cNvSpPr txBox="1"/>
          <p:nvPr/>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a:solidFill>
                <a:schemeClr val="bg2">
                  <a:lumMod val="50000"/>
                </a:schemeClr>
              </a:solidFill>
              <a:uFillTx/>
              <a:latin typeface="Arial" panose="020B060402020202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id="{E7F9A864-8D88-9140-B172-57220DA740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81350" y="186972"/>
            <a:ext cx="247853" cy="247853"/>
          </a:xfrm>
          <a:prstGeom prst="rect">
            <a:avLst/>
          </a:prstGeom>
        </p:spPr>
      </p:pic>
      <p:pic>
        <p:nvPicPr>
          <p:cNvPr id="4" name="Graphic 3">
            <a:extLst>
              <a:ext uri="{FF2B5EF4-FFF2-40B4-BE49-F238E27FC236}">
                <a16:creationId xmlns:a16="http://schemas.microsoft.com/office/drawing/2014/main" id="{7D92650A-32FC-71CC-0018-A9A02FDD86C6}"/>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2918"/>
          <a:stretch/>
        </p:blipFill>
        <p:spPr>
          <a:xfrm>
            <a:off x="0" y="27572"/>
            <a:ext cx="741362" cy="1298775"/>
          </a:xfrm>
          <a:prstGeom prst="rect">
            <a:avLst/>
          </a:prstGeom>
        </p:spPr>
      </p:pic>
    </p:spTree>
    <p:extLst>
      <p:ext uri="{BB962C8B-B14F-4D97-AF65-F5344CB8AC3E}">
        <p14:creationId xmlns:p14="http://schemas.microsoft.com/office/powerpoint/2010/main" val="391314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Graphic + Text">
    <p:spTree>
      <p:nvGrpSpPr>
        <p:cNvPr id="1" name=""/>
        <p:cNvGrpSpPr/>
        <p:nvPr/>
      </p:nvGrpSpPr>
      <p:grpSpPr>
        <a:xfrm>
          <a:off x="0" y="0"/>
          <a:ext cx="0" cy="0"/>
          <a:chOff x="0" y="0"/>
          <a:chExt cx="0" cy="0"/>
        </a:xfrm>
      </p:grpSpPr>
      <p:sp>
        <p:nvSpPr>
          <p:cNvPr id="13" name="Rectangle 1">
            <a:extLst>
              <a:ext uri="{FF2B5EF4-FFF2-40B4-BE49-F238E27FC236}">
                <a16:creationId xmlns:a16="http://schemas.microsoft.com/office/drawing/2014/main" id="{F4DE1297-8D76-F44D-B97F-1FE6BAC196EB}"/>
              </a:ext>
            </a:extLst>
          </p:cNvPr>
          <p:cNvSpPr/>
          <p:nvPr/>
        </p:nvSpPr>
        <p:spPr>
          <a:xfrm>
            <a:off x="0" y="0"/>
            <a:ext cx="6095998" cy="6857999"/>
          </a:xfrm>
          <a:prstGeom prst="rect">
            <a:avLst/>
          </a:prstGeom>
          <a:solidFill>
            <a:schemeClr val="accent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800" b="1" i="0" u="none" strike="noStrike" kern="1200" cap="none" spc="0" baseline="0">
              <a:solidFill>
                <a:srgbClr val="FAFAFA"/>
              </a:solidFill>
              <a:uFillTx/>
              <a:latin typeface="Arial" pitchFamily="34"/>
            </a:endParaRPr>
          </a:p>
        </p:txBody>
      </p:sp>
      <p:sp>
        <p:nvSpPr>
          <p:cNvPr id="16" name="Text Placeholder 4">
            <a:extLst>
              <a:ext uri="{FF2B5EF4-FFF2-40B4-BE49-F238E27FC236}">
                <a16:creationId xmlns:a16="http://schemas.microsoft.com/office/drawing/2014/main" id="{D820E1D4-2FF9-494B-8484-1A75E26DBBA7}"/>
              </a:ext>
            </a:extLst>
          </p:cNvPr>
          <p:cNvSpPr>
            <a:spLocks noGrp="1"/>
          </p:cNvSpPr>
          <p:nvPr>
            <p:ph type="body" sz="quarter" idx="11" hasCustomPrompt="1"/>
          </p:nvPr>
        </p:nvSpPr>
        <p:spPr>
          <a:xfrm>
            <a:off x="915988" y="2643810"/>
            <a:ext cx="4532312" cy="3375990"/>
          </a:xfrm>
          <a:prstGeom prst="rect">
            <a:avLst/>
          </a:prstGeom>
        </p:spPr>
        <p:txBody>
          <a:bodyPr lIns="0" tIns="0" rIns="0" bIns="0"/>
          <a:lstStyle>
            <a:lvl1pPr marL="0" indent="0">
              <a:spcBef>
                <a:spcPts val="600"/>
              </a:spcBef>
              <a:buFontTx/>
              <a:buNone/>
              <a:defRPr sz="1800" b="0">
                <a:solidFill>
                  <a:schemeClr val="bg1"/>
                </a:solidFill>
                <a:latin typeface="+mj-lt"/>
              </a:defRPr>
            </a:lvl1pPr>
            <a:lvl2pPr marL="0" indent="0">
              <a:spcBef>
                <a:spcPts val="600"/>
              </a:spcBef>
              <a:buFontTx/>
              <a:buNone/>
              <a:defRPr sz="2000">
                <a:latin typeface="+mj-lt"/>
              </a:defRPr>
            </a:lvl2pPr>
            <a:lvl3pPr marL="0" indent="0">
              <a:spcBef>
                <a:spcPts val="600"/>
              </a:spcBef>
              <a:buFontTx/>
              <a:buNone/>
              <a:defRPr sz="2000">
                <a:latin typeface="+mj-lt"/>
              </a:defRPr>
            </a:lvl3pPr>
            <a:lvl4pPr marL="0" indent="0">
              <a:spcBef>
                <a:spcPts val="600"/>
              </a:spcBef>
              <a:buFontTx/>
              <a:buNone/>
              <a:defRPr sz="2000">
                <a:latin typeface="+mj-lt"/>
              </a:defRPr>
            </a:lvl4pPr>
            <a:lvl5pPr marL="0" indent="0">
              <a:spcBef>
                <a:spcPts val="600"/>
              </a:spcBef>
              <a:buFontTx/>
              <a:buNone/>
              <a:defRPr sz="2000">
                <a:latin typeface="+mj-lt"/>
              </a:defRPr>
            </a:lvl5pPr>
          </a:lstStyle>
          <a:p>
            <a:pPr lvl="0"/>
            <a:r>
              <a:rPr lang="en-US"/>
              <a:t>Body text</a:t>
            </a:r>
          </a:p>
        </p:txBody>
      </p:sp>
      <p:sp>
        <p:nvSpPr>
          <p:cNvPr id="2" name="Title 1">
            <a:extLst>
              <a:ext uri="{FF2B5EF4-FFF2-40B4-BE49-F238E27FC236}">
                <a16:creationId xmlns:a16="http://schemas.microsoft.com/office/drawing/2014/main" id="{1DA17D00-1E3B-6545-8E61-DACE6B812A83}"/>
              </a:ext>
            </a:extLst>
          </p:cNvPr>
          <p:cNvSpPr>
            <a:spLocks noGrp="1"/>
          </p:cNvSpPr>
          <p:nvPr>
            <p:ph type="title" hasCustomPrompt="1"/>
          </p:nvPr>
        </p:nvSpPr>
        <p:spPr>
          <a:xfrm>
            <a:off x="838200" y="365125"/>
            <a:ext cx="4610100" cy="1533249"/>
          </a:xfrm>
          <a:prstGeom prst="rect">
            <a:avLst/>
          </a:prstGeom>
        </p:spPr>
        <p:txBody>
          <a:bodyPr lIns="0" tIns="0" rIns="0" bIns="0" anchor="ctr"/>
          <a:lstStyle>
            <a:lvl1pPr>
              <a:defRPr lang="en-US" sz="3600" b="1" kern="1200" dirty="0">
                <a:solidFill>
                  <a:schemeClr val="bg1"/>
                </a:solidFill>
                <a:latin typeface="+mj-lt"/>
                <a:ea typeface="+mj-ea"/>
                <a:cs typeface="+mj-cs"/>
              </a:defRPr>
            </a:lvl1pPr>
          </a:lstStyle>
          <a:p>
            <a:r>
              <a:rPr lang="en-US"/>
              <a:t>Graphic and text</a:t>
            </a:r>
          </a:p>
        </p:txBody>
      </p:sp>
      <p:sp>
        <p:nvSpPr>
          <p:cNvPr id="7" name="Content Placeholder 6">
            <a:extLst>
              <a:ext uri="{FF2B5EF4-FFF2-40B4-BE49-F238E27FC236}">
                <a16:creationId xmlns:a16="http://schemas.microsoft.com/office/drawing/2014/main" id="{80AB21D1-D528-A548-83B4-436090B6CDCD}"/>
              </a:ext>
            </a:extLst>
          </p:cNvPr>
          <p:cNvSpPr>
            <a:spLocks noGrp="1"/>
          </p:cNvSpPr>
          <p:nvPr>
            <p:ph sz="quarter" idx="12" hasCustomPrompt="1"/>
          </p:nvPr>
        </p:nvSpPr>
        <p:spPr>
          <a:xfrm>
            <a:off x="6597651" y="736827"/>
            <a:ext cx="3058968" cy="1161547"/>
          </a:xfrm>
          <a:prstGeom prst="rect">
            <a:avLst/>
          </a:prstGeom>
        </p:spPr>
        <p:txBody>
          <a:bodyPr lIns="0" tIns="0" rIns="0" bIns="0"/>
          <a:lstStyle>
            <a:lvl1pPr>
              <a:buFontTx/>
              <a:buNone/>
              <a:defRPr sz="2000" b="1">
                <a:latin typeface="+mj-lt"/>
              </a:defRPr>
            </a:lvl1pPr>
          </a:lstStyle>
          <a:p>
            <a:pPr lvl="0"/>
            <a:r>
              <a:rPr lang="en-US"/>
              <a:t>Create a chart</a:t>
            </a:r>
          </a:p>
        </p:txBody>
      </p:sp>
      <p:sp>
        <p:nvSpPr>
          <p:cNvPr id="12" name="Slide Number Placeholder 12">
            <a:extLst>
              <a:ext uri="{FF2B5EF4-FFF2-40B4-BE49-F238E27FC236}">
                <a16:creationId xmlns:a16="http://schemas.microsoft.com/office/drawing/2014/main" id="{E24B51B9-9F6A-F341-8FBF-510B318C134B}"/>
              </a:ext>
            </a:extLst>
          </p:cNvPr>
          <p:cNvSpPr txBox="1"/>
          <p:nvPr/>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a:solidFill>
                <a:schemeClr val="bg2">
                  <a:lumMod val="50000"/>
                </a:schemeClr>
              </a:solidFill>
              <a:uFillTx/>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B8A28C4B-FC1F-8940-9DD3-37D4C95F9D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81350" y="186972"/>
            <a:ext cx="247853" cy="247853"/>
          </a:xfrm>
          <a:prstGeom prst="rect">
            <a:avLst/>
          </a:prstGeom>
        </p:spPr>
      </p:pic>
      <p:pic>
        <p:nvPicPr>
          <p:cNvPr id="3" name="Graphic 2">
            <a:extLst>
              <a:ext uri="{FF2B5EF4-FFF2-40B4-BE49-F238E27FC236}">
                <a16:creationId xmlns:a16="http://schemas.microsoft.com/office/drawing/2014/main" id="{65E746BE-FD2E-A540-78FA-C9C8243C8529}"/>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2918"/>
          <a:stretch/>
        </p:blipFill>
        <p:spPr>
          <a:xfrm>
            <a:off x="0" y="27572"/>
            <a:ext cx="741362" cy="1298775"/>
          </a:xfrm>
          <a:prstGeom prst="rect">
            <a:avLst/>
          </a:prstGeom>
        </p:spPr>
      </p:pic>
    </p:spTree>
    <p:extLst>
      <p:ext uri="{BB962C8B-B14F-4D97-AF65-F5344CB8AC3E}">
        <p14:creationId xmlns:p14="http://schemas.microsoft.com/office/powerpoint/2010/main" val="271744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able 2 Rows">
    <p:spTree>
      <p:nvGrpSpPr>
        <p:cNvPr id="1" name=""/>
        <p:cNvGrpSpPr/>
        <p:nvPr/>
      </p:nvGrpSpPr>
      <p:grpSpPr>
        <a:xfrm>
          <a:off x="0" y="0"/>
          <a:ext cx="0" cy="0"/>
          <a:chOff x="0" y="0"/>
          <a:chExt cx="0" cy="0"/>
        </a:xfrm>
      </p:grpSpPr>
      <p:cxnSp>
        <p:nvCxnSpPr>
          <p:cNvPr id="12" name="Straight Connector 14">
            <a:extLst>
              <a:ext uri="{FF2B5EF4-FFF2-40B4-BE49-F238E27FC236}">
                <a16:creationId xmlns:a16="http://schemas.microsoft.com/office/drawing/2014/main" id="{98ACE56E-7AAA-5040-B21E-49CBAD005376}"/>
              </a:ext>
            </a:extLst>
          </p:cNvPr>
          <p:cNvCxnSpPr>
            <a:cxnSpLocks/>
          </p:cNvCxnSpPr>
          <p:nvPr/>
        </p:nvCxnSpPr>
        <p:spPr>
          <a:xfrm>
            <a:off x="1947841" y="2323516"/>
            <a:ext cx="9405959" cy="0"/>
          </a:xfrm>
          <a:prstGeom prst="straightConnector1">
            <a:avLst/>
          </a:prstGeom>
          <a:ln/>
        </p:spPr>
        <p:style>
          <a:lnRef idx="1">
            <a:schemeClr val="accent3"/>
          </a:lnRef>
          <a:fillRef idx="0">
            <a:schemeClr val="accent3"/>
          </a:fillRef>
          <a:effectRef idx="0">
            <a:schemeClr val="accent3"/>
          </a:effectRef>
          <a:fontRef idx="minor">
            <a:schemeClr val="tx1"/>
          </a:fontRef>
        </p:style>
      </p:cxnSp>
      <p:cxnSp>
        <p:nvCxnSpPr>
          <p:cNvPr id="17" name="Straight Connector 11">
            <a:extLst>
              <a:ext uri="{FF2B5EF4-FFF2-40B4-BE49-F238E27FC236}">
                <a16:creationId xmlns:a16="http://schemas.microsoft.com/office/drawing/2014/main" id="{5003F256-3A94-F840-9F4F-DEB1E76461AC}"/>
              </a:ext>
            </a:extLst>
          </p:cNvPr>
          <p:cNvCxnSpPr>
            <a:cxnSpLocks/>
          </p:cNvCxnSpPr>
          <p:nvPr/>
        </p:nvCxnSpPr>
        <p:spPr>
          <a:xfrm>
            <a:off x="1947841" y="4456405"/>
            <a:ext cx="9405959" cy="0"/>
          </a:xfrm>
          <a:prstGeom prst="straightConnector1">
            <a:avLst/>
          </a:prstGeom>
          <a:noFill/>
          <a:ln w="6345" cap="flat">
            <a:solidFill>
              <a:schemeClr val="accent3"/>
            </a:solidFill>
            <a:prstDash val="solid"/>
            <a:miter/>
          </a:ln>
        </p:spPr>
      </p:cxnSp>
      <p:sp>
        <p:nvSpPr>
          <p:cNvPr id="19" name="Text Placeholder 4">
            <a:extLst>
              <a:ext uri="{FF2B5EF4-FFF2-40B4-BE49-F238E27FC236}">
                <a16:creationId xmlns:a16="http://schemas.microsoft.com/office/drawing/2014/main" id="{236B71DC-7BAB-E147-A7C0-215D651112E7}"/>
              </a:ext>
            </a:extLst>
          </p:cNvPr>
          <p:cNvSpPr txBox="1">
            <a:spLocks noGrp="1"/>
          </p:cNvSpPr>
          <p:nvPr>
            <p:ph type="body" sz="quarter" idx="4294967295" hasCustomPrompt="1"/>
          </p:nvPr>
        </p:nvSpPr>
        <p:spPr>
          <a:xfrm>
            <a:off x="1947840" y="2480840"/>
            <a:ext cx="2428217" cy="1645730"/>
          </a:xfrm>
          <a:prstGeom prst="rect">
            <a:avLst/>
          </a:prstGeom>
          <a:noFill/>
          <a:ln>
            <a:noFill/>
          </a:ln>
        </p:spPr>
        <p:txBody>
          <a:bodyPr vert="horz" wrap="square" lIns="0" tIns="0" rIns="0" bIns="0" anchor="t" anchorCtr="0" compatLnSpc="1">
            <a:noAutofit/>
          </a:bodyPr>
          <a:lstStyle>
            <a:lvl1pPr marL="0" marR="0" lvl="0" indent="0" defTabSz="914421" fontAlgn="auto">
              <a:lnSpc>
                <a:spcPct val="100000"/>
              </a:lnSpc>
              <a:spcBef>
                <a:spcPts val="0"/>
              </a:spcBef>
              <a:spcAft>
                <a:spcPts val="0"/>
              </a:spcAft>
              <a:buNone/>
              <a:tabLst/>
              <a:defRPr lang="en-US" sz="2400" b="1" kern="1200" dirty="0">
                <a:solidFill>
                  <a:schemeClr val="accent2"/>
                </a:solidFill>
                <a:latin typeface="+mj-lt"/>
                <a:ea typeface="+mn-ea"/>
                <a:cs typeface="+mn-cs"/>
              </a:defRPr>
            </a:lvl1pPr>
          </a:lstStyle>
          <a:p>
            <a:pPr lvl="0"/>
            <a:r>
              <a:rPr lang="en-US"/>
              <a:t>Header</a:t>
            </a:r>
          </a:p>
        </p:txBody>
      </p:sp>
      <p:sp>
        <p:nvSpPr>
          <p:cNvPr id="20" name="Text Placeholder 11">
            <a:extLst>
              <a:ext uri="{FF2B5EF4-FFF2-40B4-BE49-F238E27FC236}">
                <a16:creationId xmlns:a16="http://schemas.microsoft.com/office/drawing/2014/main" id="{B0531496-D433-B646-891D-C06F548AE542}"/>
              </a:ext>
            </a:extLst>
          </p:cNvPr>
          <p:cNvSpPr txBox="1">
            <a:spLocks noGrp="1"/>
          </p:cNvSpPr>
          <p:nvPr>
            <p:ph type="body" sz="quarter" idx="4294967295" hasCustomPrompt="1"/>
          </p:nvPr>
        </p:nvSpPr>
        <p:spPr>
          <a:xfrm>
            <a:off x="4550229" y="2473228"/>
            <a:ext cx="6803571" cy="1645731"/>
          </a:xfrm>
          <a:prstGeom prst="rect">
            <a:avLst/>
          </a:prstGeom>
          <a:noFill/>
          <a:ln>
            <a:noFill/>
          </a:ln>
        </p:spPr>
        <p:txBody>
          <a:bodyPr vert="horz" wrap="square" lIns="0" tIns="0" rIns="0" bIns="0" anchor="t" anchorCtr="0" compatLnSpc="1">
            <a:normAutofit/>
          </a:bodyPr>
          <a:lstStyle>
            <a:lvl1pPr marL="0" marR="0" lvl="0" indent="0" algn="l" defTabSz="403433" rtl="0" eaLnBrk="1" fontAlgn="auto" latinLnBrk="0" hangingPunct="1">
              <a:lnSpc>
                <a:spcPct val="100000"/>
              </a:lnSpc>
              <a:spcBef>
                <a:spcPts val="0"/>
              </a:spcBef>
              <a:spcAft>
                <a:spcPts val="0"/>
              </a:spcAft>
              <a:buClrTx/>
              <a:buSzTx/>
              <a:buFont typeface="Arial" panose="020B0604020202020204" pitchFamily="34" charset="0"/>
              <a:buNone/>
              <a:tabLst/>
              <a:defRPr lang="en-US" sz="1800" b="0" i="0" u="none" strike="noStrike" cap="none" spc="0" baseline="0">
                <a:solidFill>
                  <a:srgbClr val="2B2B2B"/>
                </a:solidFill>
                <a:uFillTx/>
                <a:latin typeface="Arial" pitchFamily="34"/>
                <a:ea typeface="Arimo" pitchFamily="34"/>
                <a:cs typeface="Arial" pitchFamily="34"/>
              </a:defRPr>
            </a:lvl1pPr>
          </a:lstStyle>
          <a:p>
            <a:pPr marL="0" marR="0" lvl="0" indent="0" algn="l" defTabSz="40343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to add your body text:</a:t>
            </a:r>
            <a:endParaRPr lang="en-US" sz="1600"/>
          </a:p>
        </p:txBody>
      </p:sp>
      <p:sp>
        <p:nvSpPr>
          <p:cNvPr id="2" name="Title 1">
            <a:extLst>
              <a:ext uri="{FF2B5EF4-FFF2-40B4-BE49-F238E27FC236}">
                <a16:creationId xmlns:a16="http://schemas.microsoft.com/office/drawing/2014/main" id="{213898B2-8ECF-8149-9074-78CC98FD8AFE}"/>
              </a:ext>
            </a:extLst>
          </p:cNvPr>
          <p:cNvSpPr>
            <a:spLocks noGrp="1"/>
          </p:cNvSpPr>
          <p:nvPr>
            <p:ph type="title" hasCustomPrompt="1"/>
          </p:nvPr>
        </p:nvSpPr>
        <p:spPr>
          <a:xfrm>
            <a:off x="728579" y="333935"/>
            <a:ext cx="8409804" cy="1611313"/>
          </a:xfrm>
          <a:prstGeom prst="rect">
            <a:avLst/>
          </a:prstGeom>
        </p:spPr>
        <p:txBody>
          <a:bodyPr lIns="0" tIns="0" rIns="0" bIns="0" anchor="ctr"/>
          <a:lstStyle>
            <a:lvl1pPr>
              <a:defRPr lang="en-US" sz="3600" b="1" kern="1200" dirty="0">
                <a:solidFill>
                  <a:schemeClr val="tx1"/>
                </a:solidFill>
                <a:latin typeface="+mj-lt"/>
                <a:ea typeface="+mj-ea"/>
                <a:cs typeface="+mj-cs"/>
              </a:defRPr>
            </a:lvl1pPr>
          </a:lstStyle>
          <a:p>
            <a:r>
              <a:rPr lang="en-US"/>
              <a:t>Table with 2 rows</a:t>
            </a:r>
          </a:p>
        </p:txBody>
      </p:sp>
      <p:sp>
        <p:nvSpPr>
          <p:cNvPr id="4" name="Text Placeholder 3">
            <a:extLst>
              <a:ext uri="{FF2B5EF4-FFF2-40B4-BE49-F238E27FC236}">
                <a16:creationId xmlns:a16="http://schemas.microsoft.com/office/drawing/2014/main" id="{224FD455-49D3-5547-8802-7B05C80FC17D}"/>
              </a:ext>
            </a:extLst>
          </p:cNvPr>
          <p:cNvSpPr>
            <a:spLocks noGrp="1"/>
          </p:cNvSpPr>
          <p:nvPr>
            <p:ph type="body" sz="quarter" idx="10" hasCustomPrompt="1"/>
          </p:nvPr>
        </p:nvSpPr>
        <p:spPr>
          <a:xfrm>
            <a:off x="1947863" y="4654550"/>
            <a:ext cx="2428875" cy="1611313"/>
          </a:xfrm>
          <a:prstGeom prst="rect">
            <a:avLst/>
          </a:prstGeom>
        </p:spPr>
        <p:txBody>
          <a:bodyPr lIns="0" tIns="0" rIns="0" bIns="0"/>
          <a:lstStyle>
            <a:lvl1pPr marL="0" indent="0">
              <a:lnSpc>
                <a:spcPct val="100000"/>
              </a:lnSpc>
              <a:spcBef>
                <a:spcPts val="0"/>
              </a:spcBef>
              <a:buFontTx/>
              <a:buNone/>
              <a:defRPr sz="2400" b="1">
                <a:solidFill>
                  <a:schemeClr val="accent2"/>
                </a:solidFill>
                <a:latin typeface="+mj-lt"/>
              </a:defRPr>
            </a:lvl1pPr>
            <a:lvl2pPr marL="0" indent="0">
              <a:lnSpc>
                <a:spcPct val="100000"/>
              </a:lnSpc>
              <a:spcBef>
                <a:spcPts val="0"/>
              </a:spcBef>
              <a:buFontTx/>
              <a:buNone/>
              <a:defRPr sz="2000" b="1">
                <a:solidFill>
                  <a:srgbClr val="F76466"/>
                </a:solidFill>
                <a:latin typeface="+mj-lt"/>
              </a:defRPr>
            </a:lvl2pPr>
            <a:lvl3pPr marL="0" indent="0">
              <a:lnSpc>
                <a:spcPct val="100000"/>
              </a:lnSpc>
              <a:spcBef>
                <a:spcPts val="0"/>
              </a:spcBef>
              <a:buFontTx/>
              <a:buNone/>
              <a:defRPr sz="2000" b="1">
                <a:solidFill>
                  <a:srgbClr val="F76466"/>
                </a:solidFill>
                <a:latin typeface="+mj-lt"/>
              </a:defRPr>
            </a:lvl3pPr>
            <a:lvl4pPr marL="0" indent="0">
              <a:lnSpc>
                <a:spcPct val="100000"/>
              </a:lnSpc>
              <a:spcBef>
                <a:spcPts val="0"/>
              </a:spcBef>
              <a:buFontTx/>
              <a:buNone/>
              <a:defRPr sz="2000" b="1">
                <a:solidFill>
                  <a:srgbClr val="F76466"/>
                </a:solidFill>
                <a:latin typeface="+mj-lt"/>
              </a:defRPr>
            </a:lvl4pPr>
            <a:lvl5pPr marL="0" indent="0">
              <a:lnSpc>
                <a:spcPct val="100000"/>
              </a:lnSpc>
              <a:spcBef>
                <a:spcPts val="0"/>
              </a:spcBef>
              <a:buFontTx/>
              <a:buNone/>
              <a:defRPr sz="2000" b="1">
                <a:solidFill>
                  <a:srgbClr val="F76466"/>
                </a:solidFill>
                <a:latin typeface="+mj-lt"/>
              </a:defRPr>
            </a:lvl5pPr>
          </a:lstStyle>
          <a:p>
            <a:pPr lvl="0"/>
            <a:r>
              <a:rPr lang="en-US"/>
              <a:t>Header</a:t>
            </a:r>
          </a:p>
        </p:txBody>
      </p:sp>
      <p:sp>
        <p:nvSpPr>
          <p:cNvPr id="11" name="Text Placeholder 10">
            <a:extLst>
              <a:ext uri="{FF2B5EF4-FFF2-40B4-BE49-F238E27FC236}">
                <a16:creationId xmlns:a16="http://schemas.microsoft.com/office/drawing/2014/main" id="{B17892EB-15BA-6F4F-91D9-05D15DFE0AAF}"/>
              </a:ext>
            </a:extLst>
          </p:cNvPr>
          <p:cNvSpPr>
            <a:spLocks noGrp="1"/>
          </p:cNvSpPr>
          <p:nvPr>
            <p:ph type="body" sz="quarter" idx="11"/>
          </p:nvPr>
        </p:nvSpPr>
        <p:spPr>
          <a:xfrm>
            <a:off x="4549775" y="4675188"/>
            <a:ext cx="6804025" cy="1579562"/>
          </a:xfrm>
          <a:prstGeom prst="rect">
            <a:avLst/>
          </a:prstGeom>
        </p:spPr>
        <p:txBody>
          <a:bodyPr lIns="0" tIns="0" rIns="0" bIns="0"/>
          <a:lstStyle>
            <a:lvl1pPr marL="0" indent="0">
              <a:lnSpc>
                <a:spcPct val="100000"/>
              </a:lnSpc>
              <a:spcBef>
                <a:spcPts val="0"/>
              </a:spcBef>
              <a:buFontTx/>
              <a:buNone/>
              <a:defRPr lang="en-US" sz="1800" b="0" i="0" u="none" strike="noStrike" kern="1200" cap="none" spc="0" baseline="0" dirty="0" smtClean="0">
                <a:solidFill>
                  <a:srgbClr val="2B2B2B"/>
                </a:solidFill>
                <a:uFillTx/>
                <a:latin typeface="Arial" pitchFamily="34"/>
                <a:ea typeface="Arimo" pitchFamily="34"/>
                <a:cs typeface="Arial" pitchFamily="34"/>
              </a:defRPr>
            </a:lvl1pPr>
            <a:lvl2pPr marL="0" indent="0">
              <a:lnSpc>
                <a:spcPct val="100000"/>
              </a:lnSpc>
              <a:spcBef>
                <a:spcPts val="0"/>
              </a:spcBef>
              <a:buFontTx/>
              <a:buNone/>
              <a:defRPr sz="1600">
                <a:solidFill>
                  <a:schemeClr val="tx1"/>
                </a:solidFill>
                <a:latin typeface="+mn-lt"/>
              </a:defRPr>
            </a:lvl2pPr>
            <a:lvl3pPr marL="0" indent="0">
              <a:lnSpc>
                <a:spcPct val="100000"/>
              </a:lnSpc>
              <a:spcBef>
                <a:spcPts val="0"/>
              </a:spcBef>
              <a:buFontTx/>
              <a:buNone/>
              <a:defRPr sz="1600">
                <a:solidFill>
                  <a:schemeClr val="tx1"/>
                </a:solidFill>
                <a:latin typeface="+mn-lt"/>
              </a:defRPr>
            </a:lvl3pPr>
            <a:lvl4pPr marL="0" indent="0">
              <a:lnSpc>
                <a:spcPct val="100000"/>
              </a:lnSpc>
              <a:spcBef>
                <a:spcPts val="0"/>
              </a:spcBef>
              <a:buFontTx/>
              <a:buNone/>
              <a:defRPr sz="1600">
                <a:solidFill>
                  <a:schemeClr val="tx1"/>
                </a:solidFill>
                <a:latin typeface="+mn-lt"/>
              </a:defRPr>
            </a:lvl4pPr>
            <a:lvl5pPr marL="0" indent="0">
              <a:lnSpc>
                <a:spcPct val="100000"/>
              </a:lnSpc>
              <a:spcBef>
                <a:spcPts val="0"/>
              </a:spcBef>
              <a:buFontTx/>
              <a:buNone/>
              <a:defRPr sz="1600">
                <a:solidFill>
                  <a:schemeClr val="tx1"/>
                </a:solidFill>
                <a:latin typeface="+mn-lt"/>
              </a:defRPr>
            </a:lvl5pPr>
          </a:lstStyle>
          <a:p>
            <a:pPr lvl="0"/>
            <a:r>
              <a:rPr lang="en-US"/>
              <a:t>Click to edit Master text styles</a:t>
            </a:r>
          </a:p>
        </p:txBody>
      </p:sp>
      <p:sp>
        <p:nvSpPr>
          <p:cNvPr id="16" name="Slide Number Placeholder 12">
            <a:extLst>
              <a:ext uri="{FF2B5EF4-FFF2-40B4-BE49-F238E27FC236}">
                <a16:creationId xmlns:a16="http://schemas.microsoft.com/office/drawing/2014/main" id="{11C64DFA-0F30-DE49-9907-278F84F717A2}"/>
              </a:ext>
            </a:extLst>
          </p:cNvPr>
          <p:cNvSpPr txBox="1"/>
          <p:nvPr/>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a:solidFill>
                <a:schemeClr val="bg2">
                  <a:lumMod val="50000"/>
                </a:schemeClr>
              </a:solidFill>
              <a:uFillTx/>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3126B297-D157-414E-824F-EEF3132E30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81350" y="186972"/>
            <a:ext cx="247853" cy="247853"/>
          </a:xfrm>
          <a:prstGeom prst="rect">
            <a:avLst/>
          </a:prstGeom>
        </p:spPr>
      </p:pic>
    </p:spTree>
    <p:extLst>
      <p:ext uri="{BB962C8B-B14F-4D97-AF65-F5344CB8AC3E}">
        <p14:creationId xmlns:p14="http://schemas.microsoft.com/office/powerpoint/2010/main" val="13982479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able 3 Rows">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1C8651DE-5EBC-4E4C-ADC6-769FF466B373}"/>
              </a:ext>
            </a:extLst>
          </p:cNvPr>
          <p:cNvCxnSpPr>
            <a:cxnSpLocks/>
          </p:cNvCxnSpPr>
          <p:nvPr/>
        </p:nvCxnSpPr>
        <p:spPr>
          <a:xfrm>
            <a:off x="1947841" y="2323516"/>
            <a:ext cx="9405959" cy="0"/>
          </a:xfrm>
          <a:prstGeom prst="straightConnector1">
            <a:avLst/>
          </a:prstGeom>
          <a:noFill/>
          <a:ln w="6345" cap="flat">
            <a:solidFill>
              <a:srgbClr val="F76366"/>
            </a:solidFill>
            <a:prstDash val="solid"/>
            <a:miter/>
          </a:ln>
        </p:spPr>
      </p:cxnSp>
      <p:cxnSp>
        <p:nvCxnSpPr>
          <p:cNvPr id="20" name="Straight Connector 11">
            <a:extLst>
              <a:ext uri="{FF2B5EF4-FFF2-40B4-BE49-F238E27FC236}">
                <a16:creationId xmlns:a16="http://schemas.microsoft.com/office/drawing/2014/main" id="{7B28E41B-69A5-3F4C-8C94-C126B4D29606}"/>
              </a:ext>
            </a:extLst>
          </p:cNvPr>
          <p:cNvCxnSpPr>
            <a:cxnSpLocks/>
          </p:cNvCxnSpPr>
          <p:nvPr/>
        </p:nvCxnSpPr>
        <p:spPr>
          <a:xfrm>
            <a:off x="1947841" y="4726513"/>
            <a:ext cx="9405959" cy="0"/>
          </a:xfrm>
          <a:prstGeom prst="straightConnector1">
            <a:avLst/>
          </a:prstGeom>
          <a:noFill/>
          <a:ln w="6345" cap="flat">
            <a:solidFill>
              <a:srgbClr val="F76366"/>
            </a:solidFill>
            <a:prstDash val="solid"/>
            <a:miter/>
          </a:ln>
        </p:spPr>
      </p:cxnSp>
      <p:cxnSp>
        <p:nvCxnSpPr>
          <p:cNvPr id="24" name="Straight Connector 11">
            <a:extLst>
              <a:ext uri="{FF2B5EF4-FFF2-40B4-BE49-F238E27FC236}">
                <a16:creationId xmlns:a16="http://schemas.microsoft.com/office/drawing/2014/main" id="{E18BB46A-E7F4-5140-A4C4-A0E9D5B56B63}"/>
              </a:ext>
            </a:extLst>
          </p:cNvPr>
          <p:cNvCxnSpPr>
            <a:cxnSpLocks/>
          </p:cNvCxnSpPr>
          <p:nvPr/>
        </p:nvCxnSpPr>
        <p:spPr>
          <a:xfrm>
            <a:off x="1947840" y="3496621"/>
            <a:ext cx="9405959" cy="0"/>
          </a:xfrm>
          <a:prstGeom prst="straightConnector1">
            <a:avLst/>
          </a:prstGeom>
          <a:noFill/>
          <a:ln w="6345" cap="flat">
            <a:solidFill>
              <a:srgbClr val="F76366"/>
            </a:solidFill>
            <a:prstDash val="solid"/>
            <a:miter/>
          </a:ln>
        </p:spPr>
      </p:cxnSp>
      <p:sp>
        <p:nvSpPr>
          <p:cNvPr id="2" name="Title 1">
            <a:extLst>
              <a:ext uri="{FF2B5EF4-FFF2-40B4-BE49-F238E27FC236}">
                <a16:creationId xmlns:a16="http://schemas.microsoft.com/office/drawing/2014/main" id="{5C2389B2-C2BA-184C-96C3-10F4DECC1BEB}"/>
              </a:ext>
            </a:extLst>
          </p:cNvPr>
          <p:cNvSpPr>
            <a:spLocks noGrp="1"/>
          </p:cNvSpPr>
          <p:nvPr>
            <p:ph type="title" hasCustomPrompt="1"/>
          </p:nvPr>
        </p:nvSpPr>
        <p:spPr>
          <a:xfrm>
            <a:off x="728579" y="502473"/>
            <a:ext cx="8492556" cy="1325563"/>
          </a:xfrm>
          <a:prstGeom prst="rect">
            <a:avLst/>
          </a:prstGeom>
        </p:spPr>
        <p:txBody>
          <a:bodyPr lIns="0" tIns="0" rIns="0" bIns="0" anchor="ctr"/>
          <a:lstStyle>
            <a:lvl1pPr>
              <a:defRPr sz="3600" b="1"/>
            </a:lvl1pPr>
          </a:lstStyle>
          <a:p>
            <a:r>
              <a:rPr lang="en-US"/>
              <a:t>Table with 3 rows</a:t>
            </a:r>
          </a:p>
        </p:txBody>
      </p:sp>
      <p:sp>
        <p:nvSpPr>
          <p:cNvPr id="4" name="Text Placeholder 3">
            <a:extLst>
              <a:ext uri="{FF2B5EF4-FFF2-40B4-BE49-F238E27FC236}">
                <a16:creationId xmlns:a16="http://schemas.microsoft.com/office/drawing/2014/main" id="{8444DFBF-D793-9447-9310-976B22A43BB5}"/>
              </a:ext>
            </a:extLst>
          </p:cNvPr>
          <p:cNvSpPr>
            <a:spLocks noGrp="1"/>
          </p:cNvSpPr>
          <p:nvPr>
            <p:ph type="body" sz="quarter" idx="10"/>
          </p:nvPr>
        </p:nvSpPr>
        <p:spPr>
          <a:xfrm>
            <a:off x="4265613" y="2414588"/>
            <a:ext cx="7088187" cy="1014412"/>
          </a:xfrm>
          <a:prstGeom prst="rect">
            <a:avLst/>
          </a:prstGeom>
        </p:spPr>
        <p:txBody>
          <a:bodyPr lIns="0" tIns="0" rIns="0" bIns="0"/>
          <a:lstStyle>
            <a:lvl1pPr marL="0" indent="0">
              <a:lnSpc>
                <a:spcPct val="100000"/>
              </a:lnSpc>
              <a:spcBef>
                <a:spcPts val="0"/>
              </a:spcBef>
              <a:buFontTx/>
              <a:buNone/>
              <a:defRPr sz="1600"/>
            </a:lvl1pPr>
            <a:lvl2pPr marL="0" indent="0">
              <a:lnSpc>
                <a:spcPct val="100000"/>
              </a:lnSpc>
              <a:spcBef>
                <a:spcPts val="0"/>
              </a:spcBef>
              <a:buFontTx/>
              <a:buNone/>
              <a:defRPr sz="1600"/>
            </a:lvl2pPr>
            <a:lvl3pPr marL="0" indent="0">
              <a:lnSpc>
                <a:spcPct val="100000"/>
              </a:lnSpc>
              <a:spcBef>
                <a:spcPts val="0"/>
              </a:spcBef>
              <a:buFontTx/>
              <a:buNone/>
              <a:defRPr sz="1600"/>
            </a:lvl3pPr>
            <a:lvl4pPr marL="0" indent="0">
              <a:lnSpc>
                <a:spcPct val="100000"/>
              </a:lnSpc>
              <a:spcBef>
                <a:spcPts val="0"/>
              </a:spcBef>
              <a:buFontTx/>
              <a:buNone/>
              <a:defRPr sz="1600"/>
            </a:lvl4pPr>
            <a:lvl5pPr marL="0" indent="0">
              <a:lnSpc>
                <a:spcPct val="100000"/>
              </a:lnSpc>
              <a:spcBef>
                <a:spcPts val="0"/>
              </a:spcBef>
              <a:buFontTx/>
              <a:buNone/>
              <a:defRPr sz="1600"/>
            </a:lvl5pPr>
          </a:lstStyle>
          <a:p>
            <a:pPr lvl="0"/>
            <a:r>
              <a:rPr lang="en-US"/>
              <a:t>Click to edit Master text styles</a:t>
            </a:r>
          </a:p>
        </p:txBody>
      </p:sp>
      <p:sp>
        <p:nvSpPr>
          <p:cNvPr id="23" name="Text Placeholder 3">
            <a:extLst>
              <a:ext uri="{FF2B5EF4-FFF2-40B4-BE49-F238E27FC236}">
                <a16:creationId xmlns:a16="http://schemas.microsoft.com/office/drawing/2014/main" id="{86C7376B-CF73-734B-8D2C-2BBA6124B042}"/>
              </a:ext>
            </a:extLst>
          </p:cNvPr>
          <p:cNvSpPr>
            <a:spLocks noGrp="1"/>
          </p:cNvSpPr>
          <p:nvPr>
            <p:ph type="body" sz="quarter" idx="11"/>
          </p:nvPr>
        </p:nvSpPr>
        <p:spPr>
          <a:xfrm>
            <a:off x="4265613" y="3588761"/>
            <a:ext cx="7088187" cy="1014412"/>
          </a:xfrm>
          <a:prstGeom prst="rect">
            <a:avLst/>
          </a:prstGeom>
        </p:spPr>
        <p:txBody>
          <a:bodyPr lIns="0" tIns="0" rIns="0" bIns="0"/>
          <a:lstStyle>
            <a:lvl1pPr marL="0" indent="0">
              <a:lnSpc>
                <a:spcPct val="100000"/>
              </a:lnSpc>
              <a:spcBef>
                <a:spcPts val="0"/>
              </a:spcBef>
              <a:buFontTx/>
              <a:buNone/>
              <a:defRPr sz="1600"/>
            </a:lvl1pPr>
            <a:lvl2pPr marL="0" indent="0">
              <a:lnSpc>
                <a:spcPct val="100000"/>
              </a:lnSpc>
              <a:spcBef>
                <a:spcPts val="0"/>
              </a:spcBef>
              <a:buFontTx/>
              <a:buNone/>
              <a:defRPr sz="1600"/>
            </a:lvl2pPr>
            <a:lvl3pPr marL="0" indent="0">
              <a:lnSpc>
                <a:spcPct val="100000"/>
              </a:lnSpc>
              <a:spcBef>
                <a:spcPts val="0"/>
              </a:spcBef>
              <a:buFontTx/>
              <a:buNone/>
              <a:defRPr sz="1600"/>
            </a:lvl3pPr>
            <a:lvl4pPr marL="0" indent="0">
              <a:lnSpc>
                <a:spcPct val="100000"/>
              </a:lnSpc>
              <a:spcBef>
                <a:spcPts val="0"/>
              </a:spcBef>
              <a:buFontTx/>
              <a:buNone/>
              <a:defRPr sz="1600"/>
            </a:lvl4pPr>
            <a:lvl5pPr marL="0" indent="0">
              <a:lnSpc>
                <a:spcPct val="100000"/>
              </a:lnSpc>
              <a:spcBef>
                <a:spcPts val="0"/>
              </a:spcBef>
              <a:buFontTx/>
              <a:buNone/>
              <a:defRPr sz="1600"/>
            </a:lvl5pPr>
          </a:lstStyle>
          <a:p>
            <a:pPr lvl="0"/>
            <a:r>
              <a:rPr lang="en-US"/>
              <a:t>Click to edit Master text styles</a:t>
            </a:r>
          </a:p>
        </p:txBody>
      </p:sp>
      <p:sp>
        <p:nvSpPr>
          <p:cNvPr id="32" name="Text Placeholder 3">
            <a:extLst>
              <a:ext uri="{FF2B5EF4-FFF2-40B4-BE49-F238E27FC236}">
                <a16:creationId xmlns:a16="http://schemas.microsoft.com/office/drawing/2014/main" id="{E9D94E54-111B-3344-8B28-3D61371D5B9E}"/>
              </a:ext>
            </a:extLst>
          </p:cNvPr>
          <p:cNvSpPr>
            <a:spLocks noGrp="1"/>
          </p:cNvSpPr>
          <p:nvPr>
            <p:ph type="body" sz="quarter" idx="12"/>
          </p:nvPr>
        </p:nvSpPr>
        <p:spPr>
          <a:xfrm>
            <a:off x="4265613" y="4825279"/>
            <a:ext cx="7088187" cy="1014412"/>
          </a:xfrm>
          <a:prstGeom prst="rect">
            <a:avLst/>
          </a:prstGeom>
        </p:spPr>
        <p:txBody>
          <a:bodyPr lIns="0" tIns="0" rIns="0" bIns="0"/>
          <a:lstStyle>
            <a:lvl1pPr marL="0" indent="0">
              <a:lnSpc>
                <a:spcPct val="100000"/>
              </a:lnSpc>
              <a:spcBef>
                <a:spcPts val="0"/>
              </a:spcBef>
              <a:buFontTx/>
              <a:buNone/>
              <a:defRPr sz="1600"/>
            </a:lvl1pPr>
            <a:lvl2pPr marL="0" indent="0">
              <a:lnSpc>
                <a:spcPct val="100000"/>
              </a:lnSpc>
              <a:spcBef>
                <a:spcPts val="0"/>
              </a:spcBef>
              <a:buFontTx/>
              <a:buNone/>
              <a:defRPr sz="1600"/>
            </a:lvl2pPr>
            <a:lvl3pPr marL="0" indent="0">
              <a:lnSpc>
                <a:spcPct val="100000"/>
              </a:lnSpc>
              <a:spcBef>
                <a:spcPts val="0"/>
              </a:spcBef>
              <a:buFontTx/>
              <a:buNone/>
              <a:defRPr sz="1600"/>
            </a:lvl3pPr>
            <a:lvl4pPr marL="0" indent="0">
              <a:lnSpc>
                <a:spcPct val="100000"/>
              </a:lnSpc>
              <a:spcBef>
                <a:spcPts val="0"/>
              </a:spcBef>
              <a:buFontTx/>
              <a:buNone/>
              <a:defRPr sz="1600"/>
            </a:lvl4pPr>
            <a:lvl5pPr marL="0" indent="0">
              <a:lnSpc>
                <a:spcPct val="100000"/>
              </a:lnSpc>
              <a:spcBef>
                <a:spcPts val="0"/>
              </a:spcBef>
              <a:buFontTx/>
              <a:buNone/>
              <a:defRPr sz="1600"/>
            </a:lvl5pPr>
          </a:lstStyle>
          <a:p>
            <a:pPr lvl="0"/>
            <a:r>
              <a:rPr lang="en-US"/>
              <a:t>Click to edit Master text styles</a:t>
            </a:r>
          </a:p>
        </p:txBody>
      </p:sp>
      <p:sp>
        <p:nvSpPr>
          <p:cNvPr id="6" name="Text Placeholder 5">
            <a:extLst>
              <a:ext uri="{FF2B5EF4-FFF2-40B4-BE49-F238E27FC236}">
                <a16:creationId xmlns:a16="http://schemas.microsoft.com/office/drawing/2014/main" id="{267120CD-E33F-914E-9BF5-9754AE4174D0}"/>
              </a:ext>
            </a:extLst>
          </p:cNvPr>
          <p:cNvSpPr>
            <a:spLocks noGrp="1"/>
          </p:cNvSpPr>
          <p:nvPr>
            <p:ph type="body" sz="quarter" idx="13" hasCustomPrompt="1"/>
          </p:nvPr>
        </p:nvSpPr>
        <p:spPr>
          <a:xfrm>
            <a:off x="1947863" y="2414588"/>
            <a:ext cx="2187575" cy="1014412"/>
          </a:xfrm>
          <a:prstGeom prst="rect">
            <a:avLst/>
          </a:prstGeom>
        </p:spPr>
        <p:txBody>
          <a:bodyPr lIns="0" tIns="0" rIns="0" bIns="0"/>
          <a:lstStyle>
            <a:lvl1pPr marL="0" indent="0">
              <a:lnSpc>
                <a:spcPct val="100000"/>
              </a:lnSpc>
              <a:spcBef>
                <a:spcPts val="0"/>
              </a:spcBef>
              <a:buFontTx/>
              <a:buNone/>
              <a:defRPr sz="2400" b="1">
                <a:solidFill>
                  <a:schemeClr val="accent4"/>
                </a:solidFill>
                <a:latin typeface="+mj-lt"/>
              </a:defRPr>
            </a:lvl1pPr>
            <a:lvl2pPr marL="0" indent="0">
              <a:lnSpc>
                <a:spcPct val="100000"/>
              </a:lnSpc>
              <a:spcBef>
                <a:spcPts val="0"/>
              </a:spcBef>
              <a:buFontTx/>
              <a:buNone/>
              <a:defRPr sz="1600" b="1">
                <a:solidFill>
                  <a:srgbClr val="F76466"/>
                </a:solidFill>
                <a:latin typeface="+mj-lt"/>
              </a:defRPr>
            </a:lvl2pPr>
            <a:lvl3pPr marL="0" indent="0">
              <a:lnSpc>
                <a:spcPct val="100000"/>
              </a:lnSpc>
              <a:spcBef>
                <a:spcPts val="0"/>
              </a:spcBef>
              <a:buFontTx/>
              <a:buNone/>
              <a:defRPr sz="1600" b="1">
                <a:solidFill>
                  <a:srgbClr val="F76466"/>
                </a:solidFill>
                <a:latin typeface="+mj-lt"/>
              </a:defRPr>
            </a:lvl3pPr>
            <a:lvl4pPr marL="0" indent="0">
              <a:lnSpc>
                <a:spcPct val="100000"/>
              </a:lnSpc>
              <a:spcBef>
                <a:spcPts val="0"/>
              </a:spcBef>
              <a:buFontTx/>
              <a:buNone/>
              <a:defRPr sz="1600" b="1">
                <a:solidFill>
                  <a:srgbClr val="F76466"/>
                </a:solidFill>
                <a:latin typeface="+mj-lt"/>
              </a:defRPr>
            </a:lvl4pPr>
            <a:lvl5pPr marL="0" indent="0">
              <a:lnSpc>
                <a:spcPct val="100000"/>
              </a:lnSpc>
              <a:spcBef>
                <a:spcPts val="0"/>
              </a:spcBef>
              <a:buFontTx/>
              <a:buNone/>
              <a:defRPr sz="1600" b="1">
                <a:solidFill>
                  <a:srgbClr val="F76466"/>
                </a:solidFill>
                <a:latin typeface="+mj-lt"/>
              </a:defRPr>
            </a:lvl5pPr>
          </a:lstStyle>
          <a:p>
            <a:pPr lvl="0"/>
            <a:r>
              <a:rPr lang="en-US"/>
              <a:t>Header</a:t>
            </a:r>
          </a:p>
        </p:txBody>
      </p:sp>
      <p:sp>
        <p:nvSpPr>
          <p:cNvPr id="8" name="Text Placeholder 7">
            <a:extLst>
              <a:ext uri="{FF2B5EF4-FFF2-40B4-BE49-F238E27FC236}">
                <a16:creationId xmlns:a16="http://schemas.microsoft.com/office/drawing/2014/main" id="{3F71E169-15B4-6D48-9464-EEE8ADB0442D}"/>
              </a:ext>
            </a:extLst>
          </p:cNvPr>
          <p:cNvSpPr>
            <a:spLocks noGrp="1"/>
          </p:cNvSpPr>
          <p:nvPr>
            <p:ph type="body" sz="quarter" idx="14" hasCustomPrompt="1"/>
          </p:nvPr>
        </p:nvSpPr>
        <p:spPr>
          <a:xfrm>
            <a:off x="1947863" y="3588761"/>
            <a:ext cx="2187575" cy="1014412"/>
          </a:xfrm>
          <a:prstGeom prst="rect">
            <a:avLst/>
          </a:prstGeom>
        </p:spPr>
        <p:txBody>
          <a:bodyPr lIns="0" tIns="0" rIns="0" bIns="0"/>
          <a:lstStyle>
            <a:lvl1pPr marL="0" indent="0">
              <a:lnSpc>
                <a:spcPct val="100000"/>
              </a:lnSpc>
              <a:spcBef>
                <a:spcPts val="0"/>
              </a:spcBef>
              <a:buFontTx/>
              <a:buNone/>
              <a:defRPr sz="2400" b="1">
                <a:solidFill>
                  <a:schemeClr val="accent4"/>
                </a:solidFill>
                <a:latin typeface="+mj-lt"/>
              </a:defRPr>
            </a:lvl1pPr>
            <a:lvl2pPr marL="0" indent="0">
              <a:lnSpc>
                <a:spcPct val="100000"/>
              </a:lnSpc>
              <a:spcBef>
                <a:spcPts val="0"/>
              </a:spcBef>
              <a:buFontTx/>
              <a:buNone/>
              <a:defRPr sz="1600" b="1">
                <a:solidFill>
                  <a:srgbClr val="F76466"/>
                </a:solidFill>
                <a:latin typeface="+mj-lt"/>
              </a:defRPr>
            </a:lvl2pPr>
            <a:lvl3pPr marL="0" indent="0">
              <a:lnSpc>
                <a:spcPct val="100000"/>
              </a:lnSpc>
              <a:spcBef>
                <a:spcPts val="0"/>
              </a:spcBef>
              <a:buFontTx/>
              <a:buNone/>
              <a:defRPr sz="1600" b="1">
                <a:solidFill>
                  <a:srgbClr val="F76466"/>
                </a:solidFill>
                <a:latin typeface="+mj-lt"/>
              </a:defRPr>
            </a:lvl3pPr>
            <a:lvl4pPr marL="0" indent="0">
              <a:lnSpc>
                <a:spcPct val="100000"/>
              </a:lnSpc>
              <a:spcBef>
                <a:spcPts val="0"/>
              </a:spcBef>
              <a:buFontTx/>
              <a:buNone/>
              <a:defRPr sz="1600" b="1">
                <a:solidFill>
                  <a:srgbClr val="F76466"/>
                </a:solidFill>
                <a:latin typeface="+mj-lt"/>
              </a:defRPr>
            </a:lvl4pPr>
            <a:lvl5pPr marL="0" indent="0">
              <a:lnSpc>
                <a:spcPct val="100000"/>
              </a:lnSpc>
              <a:spcBef>
                <a:spcPts val="0"/>
              </a:spcBef>
              <a:buFontTx/>
              <a:buNone/>
              <a:defRPr sz="1600" b="1">
                <a:solidFill>
                  <a:srgbClr val="F76466"/>
                </a:solidFill>
                <a:latin typeface="+mj-lt"/>
              </a:defRPr>
            </a:lvl5pPr>
          </a:lstStyle>
          <a:p>
            <a:pPr lvl="0"/>
            <a:r>
              <a:rPr lang="en-US"/>
              <a:t>Header</a:t>
            </a:r>
          </a:p>
        </p:txBody>
      </p:sp>
      <p:sp>
        <p:nvSpPr>
          <p:cNvPr id="16" name="Text Placeholder 15">
            <a:extLst>
              <a:ext uri="{FF2B5EF4-FFF2-40B4-BE49-F238E27FC236}">
                <a16:creationId xmlns:a16="http://schemas.microsoft.com/office/drawing/2014/main" id="{B27F4967-8B15-054E-A1D7-E445BD63E63A}"/>
              </a:ext>
            </a:extLst>
          </p:cNvPr>
          <p:cNvSpPr>
            <a:spLocks noGrp="1"/>
          </p:cNvSpPr>
          <p:nvPr>
            <p:ph type="body" sz="quarter" idx="15" hasCustomPrompt="1"/>
          </p:nvPr>
        </p:nvSpPr>
        <p:spPr>
          <a:xfrm>
            <a:off x="1947863" y="4826000"/>
            <a:ext cx="2187575" cy="1014413"/>
          </a:xfrm>
          <a:prstGeom prst="rect">
            <a:avLst/>
          </a:prstGeom>
        </p:spPr>
        <p:txBody>
          <a:bodyPr lIns="0" tIns="0" rIns="0" bIns="0"/>
          <a:lstStyle>
            <a:lvl1pPr marL="0" indent="0">
              <a:lnSpc>
                <a:spcPct val="100000"/>
              </a:lnSpc>
              <a:spcBef>
                <a:spcPts val="0"/>
              </a:spcBef>
              <a:buFontTx/>
              <a:buNone/>
              <a:defRPr sz="2400" b="1">
                <a:solidFill>
                  <a:schemeClr val="accent4"/>
                </a:solidFill>
                <a:latin typeface="+mj-lt"/>
              </a:defRPr>
            </a:lvl1pPr>
            <a:lvl2pPr marL="0" indent="0">
              <a:lnSpc>
                <a:spcPct val="100000"/>
              </a:lnSpc>
              <a:spcBef>
                <a:spcPts val="0"/>
              </a:spcBef>
              <a:buFontTx/>
              <a:buNone/>
              <a:defRPr sz="1600" b="1">
                <a:solidFill>
                  <a:srgbClr val="F76466"/>
                </a:solidFill>
                <a:latin typeface="+mj-lt"/>
              </a:defRPr>
            </a:lvl2pPr>
            <a:lvl3pPr marL="0" indent="0">
              <a:lnSpc>
                <a:spcPct val="100000"/>
              </a:lnSpc>
              <a:spcBef>
                <a:spcPts val="0"/>
              </a:spcBef>
              <a:buFontTx/>
              <a:buNone/>
              <a:defRPr sz="1600" b="1">
                <a:solidFill>
                  <a:srgbClr val="F76466"/>
                </a:solidFill>
                <a:latin typeface="+mj-lt"/>
              </a:defRPr>
            </a:lvl3pPr>
            <a:lvl4pPr marL="0" indent="0">
              <a:lnSpc>
                <a:spcPct val="100000"/>
              </a:lnSpc>
              <a:spcBef>
                <a:spcPts val="0"/>
              </a:spcBef>
              <a:buFontTx/>
              <a:buNone/>
              <a:defRPr sz="1600" b="1">
                <a:solidFill>
                  <a:srgbClr val="F76466"/>
                </a:solidFill>
                <a:latin typeface="+mj-lt"/>
              </a:defRPr>
            </a:lvl4pPr>
            <a:lvl5pPr marL="0" indent="0">
              <a:lnSpc>
                <a:spcPct val="100000"/>
              </a:lnSpc>
              <a:spcBef>
                <a:spcPts val="0"/>
              </a:spcBef>
              <a:buFontTx/>
              <a:buNone/>
              <a:defRPr sz="1600" b="1">
                <a:solidFill>
                  <a:srgbClr val="F76466"/>
                </a:solidFill>
                <a:latin typeface="+mj-lt"/>
              </a:defRPr>
            </a:lvl5pPr>
          </a:lstStyle>
          <a:p>
            <a:pPr lvl="0"/>
            <a:r>
              <a:rPr lang="en-US"/>
              <a:t>Header</a:t>
            </a:r>
          </a:p>
        </p:txBody>
      </p:sp>
      <p:sp>
        <p:nvSpPr>
          <p:cNvPr id="21" name="Slide Number Placeholder 12">
            <a:extLst>
              <a:ext uri="{FF2B5EF4-FFF2-40B4-BE49-F238E27FC236}">
                <a16:creationId xmlns:a16="http://schemas.microsoft.com/office/drawing/2014/main" id="{F96C02EA-4914-8645-A899-081F99859D75}"/>
              </a:ext>
            </a:extLst>
          </p:cNvPr>
          <p:cNvSpPr txBox="1"/>
          <p:nvPr/>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a:solidFill>
                <a:schemeClr val="bg2">
                  <a:lumMod val="50000"/>
                </a:schemeClr>
              </a:solidFill>
              <a:uFillTx/>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A96CBE32-512B-C543-B153-50C4F7A828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81350" y="186972"/>
            <a:ext cx="247853" cy="247853"/>
          </a:xfrm>
          <a:prstGeom prst="rect">
            <a:avLst/>
          </a:prstGeom>
        </p:spPr>
      </p:pic>
    </p:spTree>
    <p:extLst>
      <p:ext uri="{BB962C8B-B14F-4D97-AF65-F5344CB8AC3E}">
        <p14:creationId xmlns:p14="http://schemas.microsoft.com/office/powerpoint/2010/main" val="10940350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able 4 Points + Images">
    <p:spTree>
      <p:nvGrpSpPr>
        <p:cNvPr id="1" name=""/>
        <p:cNvGrpSpPr/>
        <p:nvPr/>
      </p:nvGrpSpPr>
      <p:grpSpPr>
        <a:xfrm>
          <a:off x="0" y="0"/>
          <a:ext cx="0" cy="0"/>
          <a:chOff x="0" y="0"/>
          <a:chExt cx="0" cy="0"/>
        </a:xfrm>
      </p:grpSpPr>
      <p:cxnSp>
        <p:nvCxnSpPr>
          <p:cNvPr id="16" name="Straight Connector 36">
            <a:extLst>
              <a:ext uri="{FF2B5EF4-FFF2-40B4-BE49-F238E27FC236}">
                <a16:creationId xmlns:a16="http://schemas.microsoft.com/office/drawing/2014/main" id="{89A0E903-E331-D14C-8CE1-EF3690AA6B6F}"/>
              </a:ext>
            </a:extLst>
          </p:cNvPr>
          <p:cNvCxnSpPr>
            <a:cxnSpLocks/>
          </p:cNvCxnSpPr>
          <p:nvPr/>
        </p:nvCxnSpPr>
        <p:spPr>
          <a:xfrm>
            <a:off x="6353090" y="2033620"/>
            <a:ext cx="5194300" cy="0"/>
          </a:xfrm>
          <a:prstGeom prst="straightConnector1">
            <a:avLst/>
          </a:prstGeom>
          <a:noFill/>
          <a:ln w="6345" cap="flat">
            <a:solidFill>
              <a:srgbClr val="F76366"/>
            </a:solidFill>
            <a:prstDash val="solid"/>
            <a:miter/>
          </a:ln>
        </p:spPr>
      </p:cxnSp>
      <p:cxnSp>
        <p:nvCxnSpPr>
          <p:cNvPr id="36" name="Straight Connector 36">
            <a:extLst>
              <a:ext uri="{FF2B5EF4-FFF2-40B4-BE49-F238E27FC236}">
                <a16:creationId xmlns:a16="http://schemas.microsoft.com/office/drawing/2014/main" id="{A77C8866-946A-F44B-AF88-9C6C83E5CC46}"/>
              </a:ext>
            </a:extLst>
          </p:cNvPr>
          <p:cNvCxnSpPr>
            <a:cxnSpLocks/>
          </p:cNvCxnSpPr>
          <p:nvPr/>
        </p:nvCxnSpPr>
        <p:spPr>
          <a:xfrm>
            <a:off x="752390" y="2033620"/>
            <a:ext cx="4963886" cy="0"/>
          </a:xfrm>
          <a:prstGeom prst="straightConnector1">
            <a:avLst/>
          </a:prstGeom>
          <a:noFill/>
          <a:ln w="6345" cap="flat">
            <a:solidFill>
              <a:srgbClr val="F76366"/>
            </a:solidFill>
            <a:prstDash val="solid"/>
            <a:miter/>
          </a:ln>
        </p:spPr>
      </p:cxnSp>
      <p:cxnSp>
        <p:nvCxnSpPr>
          <p:cNvPr id="43" name="Straight Connector 36">
            <a:extLst>
              <a:ext uri="{FF2B5EF4-FFF2-40B4-BE49-F238E27FC236}">
                <a16:creationId xmlns:a16="http://schemas.microsoft.com/office/drawing/2014/main" id="{308F65F1-42C9-204F-8EBC-4309D49583FA}"/>
              </a:ext>
            </a:extLst>
          </p:cNvPr>
          <p:cNvCxnSpPr>
            <a:cxnSpLocks/>
          </p:cNvCxnSpPr>
          <p:nvPr/>
        </p:nvCxnSpPr>
        <p:spPr>
          <a:xfrm>
            <a:off x="6353090" y="4256120"/>
            <a:ext cx="5194300" cy="0"/>
          </a:xfrm>
          <a:prstGeom prst="straightConnector1">
            <a:avLst/>
          </a:prstGeom>
          <a:noFill/>
          <a:ln w="6345" cap="flat">
            <a:solidFill>
              <a:srgbClr val="F76366"/>
            </a:solidFill>
            <a:prstDash val="solid"/>
            <a:miter/>
          </a:ln>
        </p:spPr>
      </p:cxnSp>
      <p:cxnSp>
        <p:nvCxnSpPr>
          <p:cNvPr id="45" name="Straight Connector 36">
            <a:extLst>
              <a:ext uri="{FF2B5EF4-FFF2-40B4-BE49-F238E27FC236}">
                <a16:creationId xmlns:a16="http://schemas.microsoft.com/office/drawing/2014/main" id="{24707938-9427-3441-9D0B-096F774D2BC0}"/>
              </a:ext>
            </a:extLst>
          </p:cNvPr>
          <p:cNvCxnSpPr>
            <a:cxnSpLocks/>
          </p:cNvCxnSpPr>
          <p:nvPr/>
        </p:nvCxnSpPr>
        <p:spPr>
          <a:xfrm>
            <a:off x="752390" y="4256120"/>
            <a:ext cx="4963886" cy="0"/>
          </a:xfrm>
          <a:prstGeom prst="straightConnector1">
            <a:avLst/>
          </a:prstGeom>
          <a:noFill/>
          <a:ln w="6345" cap="flat">
            <a:solidFill>
              <a:srgbClr val="F76366"/>
            </a:solidFill>
            <a:prstDash val="solid"/>
            <a:miter/>
          </a:ln>
        </p:spPr>
      </p:cxnSp>
      <p:sp>
        <p:nvSpPr>
          <p:cNvPr id="2" name="Title 1">
            <a:extLst>
              <a:ext uri="{FF2B5EF4-FFF2-40B4-BE49-F238E27FC236}">
                <a16:creationId xmlns:a16="http://schemas.microsoft.com/office/drawing/2014/main" id="{A51517B4-FBCE-BA45-A4F0-E9A95B6A708C}"/>
              </a:ext>
            </a:extLst>
          </p:cNvPr>
          <p:cNvSpPr>
            <a:spLocks noGrp="1"/>
          </p:cNvSpPr>
          <p:nvPr>
            <p:ph type="title" hasCustomPrompt="1"/>
          </p:nvPr>
        </p:nvSpPr>
        <p:spPr>
          <a:xfrm>
            <a:off x="728578" y="372712"/>
            <a:ext cx="8858767" cy="1325563"/>
          </a:xfrm>
          <a:prstGeom prst="rect">
            <a:avLst/>
          </a:prstGeom>
        </p:spPr>
        <p:txBody>
          <a:bodyPr lIns="0" tIns="0" rIns="0" bIns="0" anchor="ctr"/>
          <a:lstStyle>
            <a:lvl1pPr>
              <a:defRPr sz="3600" b="1">
                <a:solidFill>
                  <a:schemeClr val="tx1"/>
                </a:solidFill>
              </a:defRPr>
            </a:lvl1pPr>
          </a:lstStyle>
          <a:p>
            <a:r>
              <a:rPr lang="en-US"/>
              <a:t>Table with 4 points and images</a:t>
            </a:r>
          </a:p>
        </p:txBody>
      </p:sp>
      <p:sp>
        <p:nvSpPr>
          <p:cNvPr id="32" name="Picture Placeholder 3">
            <a:extLst>
              <a:ext uri="{FF2B5EF4-FFF2-40B4-BE49-F238E27FC236}">
                <a16:creationId xmlns:a16="http://schemas.microsoft.com/office/drawing/2014/main" id="{E832521F-945C-D64E-A4F5-C65AFCFB3E80}"/>
              </a:ext>
            </a:extLst>
          </p:cNvPr>
          <p:cNvSpPr>
            <a:spLocks noGrp="1"/>
          </p:cNvSpPr>
          <p:nvPr>
            <p:ph type="pic" sz="quarter" idx="11"/>
          </p:nvPr>
        </p:nvSpPr>
        <p:spPr>
          <a:xfrm>
            <a:off x="728006" y="4796311"/>
            <a:ext cx="1641210" cy="1372581"/>
          </a:xfrm>
          <a:prstGeom prst="rect">
            <a:avLst/>
          </a:prstGeom>
          <a:noFill/>
        </p:spPr>
        <p:txBody>
          <a:bodyPr anchor="ctr"/>
          <a:lstStyle>
            <a:lvl1pPr algn="ctr">
              <a:buFontTx/>
              <a:buNone/>
              <a:defRPr sz="1600">
                <a:solidFill>
                  <a:schemeClr val="bg2">
                    <a:lumMod val="75000"/>
                  </a:schemeClr>
                </a:solidFill>
              </a:defRPr>
            </a:lvl1pPr>
          </a:lstStyle>
          <a:p>
            <a:r>
              <a:rPr lang="en-US"/>
              <a:t>Click icon to add picture</a:t>
            </a:r>
            <a:endParaRPr lang="en-VN"/>
          </a:p>
        </p:txBody>
      </p:sp>
      <p:sp>
        <p:nvSpPr>
          <p:cNvPr id="33" name="Picture Placeholder 3">
            <a:extLst>
              <a:ext uri="{FF2B5EF4-FFF2-40B4-BE49-F238E27FC236}">
                <a16:creationId xmlns:a16="http://schemas.microsoft.com/office/drawing/2014/main" id="{8ACE1DCA-5B51-B648-8DB2-19B520F7FB3C}"/>
              </a:ext>
            </a:extLst>
          </p:cNvPr>
          <p:cNvSpPr>
            <a:spLocks noGrp="1"/>
          </p:cNvSpPr>
          <p:nvPr>
            <p:ph type="pic" sz="quarter" idx="12"/>
          </p:nvPr>
        </p:nvSpPr>
        <p:spPr>
          <a:xfrm>
            <a:off x="6305153" y="2574245"/>
            <a:ext cx="1641210" cy="1369948"/>
          </a:xfrm>
          <a:prstGeom prst="rect">
            <a:avLst/>
          </a:prstGeom>
          <a:noFill/>
        </p:spPr>
        <p:txBody>
          <a:bodyPr anchor="ctr"/>
          <a:lstStyle>
            <a:lvl1pPr algn="ctr">
              <a:buFontTx/>
              <a:buNone/>
              <a:defRPr sz="1600">
                <a:solidFill>
                  <a:schemeClr val="bg2">
                    <a:lumMod val="90000"/>
                  </a:schemeClr>
                </a:solidFill>
              </a:defRPr>
            </a:lvl1pPr>
          </a:lstStyle>
          <a:p>
            <a:r>
              <a:rPr lang="en-US"/>
              <a:t>Click icon to add picture</a:t>
            </a:r>
            <a:endParaRPr lang="en-VN"/>
          </a:p>
        </p:txBody>
      </p:sp>
      <p:sp>
        <p:nvSpPr>
          <p:cNvPr id="34" name="Picture Placeholder 3">
            <a:extLst>
              <a:ext uri="{FF2B5EF4-FFF2-40B4-BE49-F238E27FC236}">
                <a16:creationId xmlns:a16="http://schemas.microsoft.com/office/drawing/2014/main" id="{573F87FC-F5DB-4C4C-BC6C-1C647DBFCF4E}"/>
              </a:ext>
            </a:extLst>
          </p:cNvPr>
          <p:cNvSpPr>
            <a:spLocks noGrp="1"/>
          </p:cNvSpPr>
          <p:nvPr>
            <p:ph type="pic" sz="quarter" idx="13"/>
          </p:nvPr>
        </p:nvSpPr>
        <p:spPr>
          <a:xfrm>
            <a:off x="6305153" y="4796311"/>
            <a:ext cx="1641210" cy="1299609"/>
          </a:xfrm>
          <a:prstGeom prst="rect">
            <a:avLst/>
          </a:prstGeom>
          <a:noFill/>
        </p:spPr>
        <p:txBody>
          <a:bodyPr anchor="ctr"/>
          <a:lstStyle>
            <a:lvl1pPr algn="ctr">
              <a:buFontTx/>
              <a:buNone/>
              <a:defRPr sz="1600">
                <a:solidFill>
                  <a:schemeClr val="bg2">
                    <a:lumMod val="90000"/>
                  </a:schemeClr>
                </a:solidFill>
              </a:defRPr>
            </a:lvl1pPr>
          </a:lstStyle>
          <a:p>
            <a:r>
              <a:rPr lang="en-US"/>
              <a:t>Click icon to add picture</a:t>
            </a:r>
            <a:endParaRPr lang="en-VN"/>
          </a:p>
        </p:txBody>
      </p:sp>
      <p:sp>
        <p:nvSpPr>
          <p:cNvPr id="5" name="Text Placeholder 4">
            <a:extLst>
              <a:ext uri="{FF2B5EF4-FFF2-40B4-BE49-F238E27FC236}">
                <a16:creationId xmlns:a16="http://schemas.microsoft.com/office/drawing/2014/main" id="{7C9BFEF9-4B33-524B-B404-1C6B695A81BF}"/>
              </a:ext>
            </a:extLst>
          </p:cNvPr>
          <p:cNvSpPr>
            <a:spLocks noGrp="1"/>
          </p:cNvSpPr>
          <p:nvPr>
            <p:ph type="body" sz="quarter" idx="14" hasCustomPrompt="1"/>
          </p:nvPr>
        </p:nvSpPr>
        <p:spPr>
          <a:xfrm>
            <a:off x="728578" y="2075092"/>
            <a:ext cx="4987925" cy="383019"/>
          </a:xfrm>
          <a:prstGeom prst="rect">
            <a:avLst/>
          </a:prstGeom>
        </p:spPr>
        <p:txBody>
          <a:bodyPr lIns="0" tIns="0" rIns="0" bIns="0"/>
          <a:lstStyle>
            <a:lvl1pPr marL="0" indent="0">
              <a:lnSpc>
                <a:spcPct val="100000"/>
              </a:lnSpc>
              <a:spcBef>
                <a:spcPts val="0"/>
              </a:spcBef>
              <a:buFontTx/>
              <a:buNone/>
              <a:defRPr sz="2000" b="1" i="0">
                <a:solidFill>
                  <a:schemeClr val="accent4"/>
                </a:solidFill>
                <a:latin typeface="+mj-lt"/>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a:t>Header</a:t>
            </a:r>
          </a:p>
        </p:txBody>
      </p:sp>
      <p:sp>
        <p:nvSpPr>
          <p:cNvPr id="7" name="Text Placeholder 6">
            <a:extLst>
              <a:ext uri="{FF2B5EF4-FFF2-40B4-BE49-F238E27FC236}">
                <a16:creationId xmlns:a16="http://schemas.microsoft.com/office/drawing/2014/main" id="{F8780690-894B-7F4A-89EA-05C771FFED09}"/>
              </a:ext>
            </a:extLst>
          </p:cNvPr>
          <p:cNvSpPr>
            <a:spLocks noGrp="1"/>
          </p:cNvSpPr>
          <p:nvPr>
            <p:ph type="body" sz="quarter" idx="15" hasCustomPrompt="1"/>
          </p:nvPr>
        </p:nvSpPr>
        <p:spPr>
          <a:xfrm>
            <a:off x="6305465" y="2075092"/>
            <a:ext cx="5241925" cy="383019"/>
          </a:xfrm>
          <a:prstGeom prst="rect">
            <a:avLst/>
          </a:prstGeom>
        </p:spPr>
        <p:txBody>
          <a:bodyPr lIns="0" tIns="0" rIns="0" bIns="0"/>
          <a:lstStyle>
            <a:lvl1pPr marL="0" indent="0">
              <a:lnSpc>
                <a:spcPct val="100000"/>
              </a:lnSpc>
              <a:spcBef>
                <a:spcPts val="0"/>
              </a:spcBef>
              <a:buFontTx/>
              <a:buNone/>
              <a:defRPr lang="en-US" sz="2000" b="1" i="0" kern="1200" dirty="0">
                <a:solidFill>
                  <a:schemeClr val="accent4"/>
                </a:solidFill>
                <a:latin typeface="+mj-lt"/>
                <a:ea typeface="+mn-ea"/>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marL="0" lvl="0" indent="0" algn="l" defTabSz="914400" rtl="0" eaLnBrk="1" latinLnBrk="0" hangingPunct="1">
              <a:lnSpc>
                <a:spcPct val="100000"/>
              </a:lnSpc>
              <a:spcBef>
                <a:spcPts val="0"/>
              </a:spcBef>
              <a:buFontTx/>
              <a:buNone/>
            </a:pPr>
            <a:r>
              <a:rPr lang="en-US"/>
              <a:t>Header</a:t>
            </a:r>
          </a:p>
        </p:txBody>
      </p:sp>
      <p:sp>
        <p:nvSpPr>
          <p:cNvPr id="14" name="Text Placeholder 13">
            <a:extLst>
              <a:ext uri="{FF2B5EF4-FFF2-40B4-BE49-F238E27FC236}">
                <a16:creationId xmlns:a16="http://schemas.microsoft.com/office/drawing/2014/main" id="{A7CE1431-47CD-4E40-A776-3868D5327AB6}"/>
              </a:ext>
            </a:extLst>
          </p:cNvPr>
          <p:cNvSpPr>
            <a:spLocks noGrp="1"/>
          </p:cNvSpPr>
          <p:nvPr>
            <p:ph type="body" sz="quarter" idx="16" hasCustomPrompt="1"/>
          </p:nvPr>
        </p:nvSpPr>
        <p:spPr>
          <a:xfrm>
            <a:off x="728578" y="4286914"/>
            <a:ext cx="4987925" cy="393266"/>
          </a:xfrm>
          <a:prstGeom prst="rect">
            <a:avLst/>
          </a:prstGeom>
        </p:spPr>
        <p:txBody>
          <a:bodyPr lIns="0" tIns="0" rIns="0" bIns="0"/>
          <a:lstStyle>
            <a:lvl1pPr marL="0" indent="0">
              <a:lnSpc>
                <a:spcPct val="100000"/>
              </a:lnSpc>
              <a:spcBef>
                <a:spcPts val="0"/>
              </a:spcBef>
              <a:buFontTx/>
              <a:buNone/>
              <a:defRPr lang="en-US" sz="2000" b="1" i="0" kern="1200" dirty="0">
                <a:solidFill>
                  <a:schemeClr val="accent4"/>
                </a:solidFill>
                <a:latin typeface="+mj-lt"/>
                <a:ea typeface="+mn-ea"/>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a:t>Header</a:t>
            </a:r>
          </a:p>
        </p:txBody>
      </p:sp>
      <p:sp>
        <p:nvSpPr>
          <p:cNvPr id="17" name="Text Placeholder 16">
            <a:extLst>
              <a:ext uri="{FF2B5EF4-FFF2-40B4-BE49-F238E27FC236}">
                <a16:creationId xmlns:a16="http://schemas.microsoft.com/office/drawing/2014/main" id="{A4001E3D-740D-8440-B4BE-D636623C7D02}"/>
              </a:ext>
            </a:extLst>
          </p:cNvPr>
          <p:cNvSpPr>
            <a:spLocks noGrp="1"/>
          </p:cNvSpPr>
          <p:nvPr>
            <p:ph type="body" sz="quarter" idx="17" hasCustomPrompt="1"/>
          </p:nvPr>
        </p:nvSpPr>
        <p:spPr>
          <a:xfrm>
            <a:off x="6305465" y="4286914"/>
            <a:ext cx="5241925" cy="393266"/>
          </a:xfrm>
          <a:prstGeom prst="rect">
            <a:avLst/>
          </a:prstGeom>
        </p:spPr>
        <p:txBody>
          <a:bodyPr lIns="0" tIns="0" rIns="0" bIns="0"/>
          <a:lstStyle>
            <a:lvl1pPr marL="0" indent="0">
              <a:lnSpc>
                <a:spcPct val="100000"/>
              </a:lnSpc>
              <a:spcBef>
                <a:spcPts val="0"/>
              </a:spcBef>
              <a:buFontTx/>
              <a:buNone/>
              <a:defRPr lang="en-US" sz="2000" b="1" i="0" kern="1200" dirty="0">
                <a:solidFill>
                  <a:schemeClr val="accent4"/>
                </a:solidFill>
                <a:latin typeface="+mj-lt"/>
                <a:ea typeface="+mn-ea"/>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a:t>Header</a:t>
            </a:r>
          </a:p>
        </p:txBody>
      </p:sp>
      <p:sp>
        <p:nvSpPr>
          <p:cNvPr id="19" name="Text Placeholder 18">
            <a:extLst>
              <a:ext uri="{FF2B5EF4-FFF2-40B4-BE49-F238E27FC236}">
                <a16:creationId xmlns:a16="http://schemas.microsoft.com/office/drawing/2014/main" id="{DA5124AC-6D6C-034C-9DD6-D906B7AD123F}"/>
              </a:ext>
            </a:extLst>
          </p:cNvPr>
          <p:cNvSpPr>
            <a:spLocks noGrp="1"/>
          </p:cNvSpPr>
          <p:nvPr>
            <p:ph type="body" sz="quarter" idx="18"/>
          </p:nvPr>
        </p:nvSpPr>
        <p:spPr>
          <a:xfrm>
            <a:off x="2531978" y="2574577"/>
            <a:ext cx="3184525" cy="1371600"/>
          </a:xfrm>
          <a:prstGeom prst="rect">
            <a:avLst/>
          </a:prstGeom>
        </p:spPr>
        <p:txBody>
          <a:bodyPr lIns="0" tIns="0" rIns="0" bIns="0"/>
          <a:lstStyle>
            <a:lvl1pPr marL="0" indent="0">
              <a:lnSpc>
                <a:spcPct val="100000"/>
              </a:lnSpc>
              <a:spcBef>
                <a:spcPts val="0"/>
              </a:spcBef>
              <a:buFontTx/>
              <a:buNone/>
              <a:defRPr sz="16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a:t>Click to edit Master text styles</a:t>
            </a:r>
          </a:p>
        </p:txBody>
      </p:sp>
      <p:sp>
        <p:nvSpPr>
          <p:cNvPr id="23" name="Text Placeholder 22">
            <a:extLst>
              <a:ext uri="{FF2B5EF4-FFF2-40B4-BE49-F238E27FC236}">
                <a16:creationId xmlns:a16="http://schemas.microsoft.com/office/drawing/2014/main" id="{71BB517E-8620-DD45-AD5C-3A120AA405CC}"/>
              </a:ext>
            </a:extLst>
          </p:cNvPr>
          <p:cNvSpPr>
            <a:spLocks noGrp="1"/>
          </p:cNvSpPr>
          <p:nvPr>
            <p:ph type="body" sz="quarter" idx="19"/>
          </p:nvPr>
        </p:nvSpPr>
        <p:spPr>
          <a:xfrm>
            <a:off x="8091403" y="2572990"/>
            <a:ext cx="3455987" cy="1371597"/>
          </a:xfrm>
          <a:prstGeom prst="rect">
            <a:avLst/>
          </a:prstGeom>
        </p:spPr>
        <p:txBody>
          <a:bodyPr lIns="0" tIns="0" rIns="0" bIns="0"/>
          <a:lstStyle>
            <a:lvl1pPr marL="0" indent="0">
              <a:lnSpc>
                <a:spcPct val="100000"/>
              </a:lnSpc>
              <a:spcBef>
                <a:spcPts val="0"/>
              </a:spcBef>
              <a:buFontTx/>
              <a:buNone/>
              <a:defRPr sz="16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a:t>Click to edit Master text styles</a:t>
            </a:r>
          </a:p>
        </p:txBody>
      </p:sp>
      <p:sp>
        <p:nvSpPr>
          <p:cNvPr id="41" name="Text Placeholder 40">
            <a:extLst>
              <a:ext uri="{FF2B5EF4-FFF2-40B4-BE49-F238E27FC236}">
                <a16:creationId xmlns:a16="http://schemas.microsoft.com/office/drawing/2014/main" id="{EF605DBF-0F52-9549-B4F7-345D8730F4B6}"/>
              </a:ext>
            </a:extLst>
          </p:cNvPr>
          <p:cNvSpPr>
            <a:spLocks noGrp="1"/>
          </p:cNvSpPr>
          <p:nvPr>
            <p:ph type="body" sz="quarter" idx="20"/>
          </p:nvPr>
        </p:nvSpPr>
        <p:spPr>
          <a:xfrm>
            <a:off x="2531978" y="4797077"/>
            <a:ext cx="3184525" cy="1371600"/>
          </a:xfrm>
          <a:prstGeom prst="rect">
            <a:avLst/>
          </a:prstGeom>
        </p:spPr>
        <p:txBody>
          <a:bodyPr lIns="0" tIns="0" rIns="0" bIns="0"/>
          <a:lstStyle>
            <a:lvl1pPr marL="0" indent="0">
              <a:lnSpc>
                <a:spcPct val="100000"/>
              </a:lnSpc>
              <a:spcBef>
                <a:spcPts val="0"/>
              </a:spcBef>
              <a:buFontTx/>
              <a:buNone/>
              <a:defRPr sz="16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a:t>Click to edit Master text styles</a:t>
            </a:r>
          </a:p>
        </p:txBody>
      </p:sp>
      <p:sp>
        <p:nvSpPr>
          <p:cNvPr id="44" name="Text Placeholder 43">
            <a:extLst>
              <a:ext uri="{FF2B5EF4-FFF2-40B4-BE49-F238E27FC236}">
                <a16:creationId xmlns:a16="http://schemas.microsoft.com/office/drawing/2014/main" id="{02F8D021-F168-0740-A76D-9A7EBD4D8AAC}"/>
              </a:ext>
            </a:extLst>
          </p:cNvPr>
          <p:cNvSpPr>
            <a:spLocks noGrp="1"/>
          </p:cNvSpPr>
          <p:nvPr>
            <p:ph type="body" sz="quarter" idx="21"/>
          </p:nvPr>
        </p:nvSpPr>
        <p:spPr>
          <a:xfrm>
            <a:off x="8091403" y="4795490"/>
            <a:ext cx="3455987" cy="1300162"/>
          </a:xfrm>
          <a:prstGeom prst="rect">
            <a:avLst/>
          </a:prstGeom>
        </p:spPr>
        <p:txBody>
          <a:bodyPr lIns="0" tIns="0" rIns="0" bIns="0"/>
          <a:lstStyle>
            <a:lvl1pPr marL="0" indent="0">
              <a:lnSpc>
                <a:spcPct val="100000"/>
              </a:lnSpc>
              <a:spcBef>
                <a:spcPts val="0"/>
              </a:spcBef>
              <a:buFontTx/>
              <a:buNone/>
              <a:defRPr sz="16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09208562-E52E-3947-BB04-51BB19EAD3F5}"/>
              </a:ext>
            </a:extLst>
          </p:cNvPr>
          <p:cNvSpPr>
            <a:spLocks noGrp="1"/>
          </p:cNvSpPr>
          <p:nvPr>
            <p:ph type="pic" sz="quarter" idx="22"/>
          </p:nvPr>
        </p:nvSpPr>
        <p:spPr>
          <a:xfrm>
            <a:off x="752390" y="2572990"/>
            <a:ext cx="1616075" cy="1371600"/>
          </a:xfrm>
          <a:prstGeom prst="rect">
            <a:avLst/>
          </a:prstGeom>
        </p:spPr>
        <p:txBody>
          <a:bodyPr anchor="ctr"/>
          <a:lstStyle>
            <a:lvl1pPr algn="ctr">
              <a:buFontTx/>
              <a:buNone/>
              <a:defRPr sz="1400">
                <a:solidFill>
                  <a:schemeClr val="bg2">
                    <a:lumMod val="90000"/>
                  </a:schemeClr>
                </a:solidFill>
              </a:defRPr>
            </a:lvl1pPr>
          </a:lstStyle>
          <a:p>
            <a:r>
              <a:rPr lang="en-US"/>
              <a:t>Click icon to add picture</a:t>
            </a:r>
            <a:endParaRPr lang="en-VN"/>
          </a:p>
        </p:txBody>
      </p:sp>
      <p:sp>
        <p:nvSpPr>
          <p:cNvPr id="26" name="Slide Number Placeholder 12">
            <a:extLst>
              <a:ext uri="{FF2B5EF4-FFF2-40B4-BE49-F238E27FC236}">
                <a16:creationId xmlns:a16="http://schemas.microsoft.com/office/drawing/2014/main" id="{E8CD1284-4B84-6D4B-B820-3AB761CF5457}"/>
              </a:ext>
            </a:extLst>
          </p:cNvPr>
          <p:cNvSpPr txBox="1"/>
          <p:nvPr/>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a:solidFill>
                <a:schemeClr val="bg2">
                  <a:lumMod val="50000"/>
                </a:schemeClr>
              </a:solidFill>
              <a:uFillTx/>
              <a:latin typeface="Arial" panose="020B0604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id="{552D4A76-55D9-804E-9AE9-C27E9BFCA87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81350" y="186972"/>
            <a:ext cx="247853" cy="247853"/>
          </a:xfrm>
          <a:prstGeom prst="rect">
            <a:avLst/>
          </a:prstGeom>
        </p:spPr>
      </p:pic>
    </p:spTree>
    <p:extLst>
      <p:ext uri="{BB962C8B-B14F-4D97-AF65-F5344CB8AC3E}">
        <p14:creationId xmlns:p14="http://schemas.microsoft.com/office/powerpoint/2010/main" val="33485743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able 8 Points">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68C1A5CF-9B28-A249-9FD9-C933F90D4E5E}"/>
              </a:ext>
            </a:extLst>
          </p:cNvPr>
          <p:cNvGrpSpPr/>
          <p:nvPr/>
        </p:nvGrpSpPr>
        <p:grpSpPr>
          <a:xfrm>
            <a:off x="833397" y="2287106"/>
            <a:ext cx="2256656" cy="2047521"/>
            <a:chOff x="561874" y="2262053"/>
            <a:chExt cx="576219" cy="2047521"/>
          </a:xfrm>
        </p:grpSpPr>
        <p:cxnSp>
          <p:nvCxnSpPr>
            <p:cNvPr id="14" name="Straight Connector 2">
              <a:extLst>
                <a:ext uri="{FF2B5EF4-FFF2-40B4-BE49-F238E27FC236}">
                  <a16:creationId xmlns:a16="http://schemas.microsoft.com/office/drawing/2014/main" id="{13FE47D9-EA55-FC40-82E9-DEC507AD1E83}"/>
                </a:ext>
              </a:extLst>
            </p:cNvPr>
            <p:cNvCxnSpPr>
              <a:cxnSpLocks/>
            </p:cNvCxnSpPr>
            <p:nvPr/>
          </p:nvCxnSpPr>
          <p:spPr>
            <a:xfrm flipH="1">
              <a:off x="561874" y="4309574"/>
              <a:ext cx="576219" cy="0"/>
            </a:xfrm>
            <a:prstGeom prst="straightConnector1">
              <a:avLst/>
            </a:prstGeom>
            <a:noFill/>
            <a:ln w="6350" cap="flat">
              <a:solidFill>
                <a:srgbClr val="F76366"/>
              </a:solidFill>
              <a:prstDash val="solid"/>
              <a:miter/>
            </a:ln>
          </p:spPr>
        </p:cxnSp>
        <p:cxnSp>
          <p:nvCxnSpPr>
            <p:cNvPr id="17" name="Straight Connector 21">
              <a:extLst>
                <a:ext uri="{FF2B5EF4-FFF2-40B4-BE49-F238E27FC236}">
                  <a16:creationId xmlns:a16="http://schemas.microsoft.com/office/drawing/2014/main" id="{29619B6A-3E12-3E4F-97FA-908622D2B8AA}"/>
                </a:ext>
              </a:extLst>
            </p:cNvPr>
            <p:cNvCxnSpPr>
              <a:cxnSpLocks/>
            </p:cNvCxnSpPr>
            <p:nvPr/>
          </p:nvCxnSpPr>
          <p:spPr>
            <a:xfrm flipH="1">
              <a:off x="561874" y="2262053"/>
              <a:ext cx="576219" cy="0"/>
            </a:xfrm>
            <a:prstGeom prst="straightConnector1">
              <a:avLst/>
            </a:prstGeom>
            <a:noFill/>
            <a:ln w="6350" cap="flat">
              <a:solidFill>
                <a:srgbClr val="F76366"/>
              </a:solidFill>
              <a:prstDash val="solid"/>
              <a:miter/>
            </a:ln>
          </p:spPr>
        </p:cxnSp>
      </p:grpSp>
      <p:sp>
        <p:nvSpPr>
          <p:cNvPr id="2" name="Title 1">
            <a:extLst>
              <a:ext uri="{FF2B5EF4-FFF2-40B4-BE49-F238E27FC236}">
                <a16:creationId xmlns:a16="http://schemas.microsoft.com/office/drawing/2014/main" id="{5E4BCA83-126C-8A40-AC5C-325A0CC8AA7A}"/>
              </a:ext>
            </a:extLst>
          </p:cNvPr>
          <p:cNvSpPr>
            <a:spLocks noGrp="1"/>
          </p:cNvSpPr>
          <p:nvPr>
            <p:ph type="title" hasCustomPrompt="1"/>
          </p:nvPr>
        </p:nvSpPr>
        <p:spPr>
          <a:xfrm>
            <a:off x="728579" y="365125"/>
            <a:ext cx="8242276" cy="1325563"/>
          </a:xfrm>
          <a:prstGeom prst="rect">
            <a:avLst/>
          </a:prstGeom>
        </p:spPr>
        <p:txBody>
          <a:bodyPr lIns="0" tIns="0" rIns="0" bIns="0" anchor="ctr"/>
          <a:lstStyle>
            <a:lvl1pPr>
              <a:defRPr sz="3600" b="1" i="0">
                <a:latin typeface="+mj-lt"/>
                <a:ea typeface="Source Serif Pro" panose="02040603050405020204" pitchFamily="18" charset="0"/>
              </a:defRPr>
            </a:lvl1pPr>
          </a:lstStyle>
          <a:p>
            <a:r>
              <a:rPr lang="en-US"/>
              <a:t>Table with 8 points</a:t>
            </a:r>
          </a:p>
        </p:txBody>
      </p:sp>
      <p:grpSp>
        <p:nvGrpSpPr>
          <p:cNvPr id="38" name="Group 37">
            <a:extLst>
              <a:ext uri="{FF2B5EF4-FFF2-40B4-BE49-F238E27FC236}">
                <a16:creationId xmlns:a16="http://schemas.microsoft.com/office/drawing/2014/main" id="{EB95DD42-D0C1-434C-8CE9-92DDA7C86B10}"/>
              </a:ext>
            </a:extLst>
          </p:cNvPr>
          <p:cNvGrpSpPr/>
          <p:nvPr/>
        </p:nvGrpSpPr>
        <p:grpSpPr>
          <a:xfrm>
            <a:off x="3636754" y="2287106"/>
            <a:ext cx="2277578" cy="2047521"/>
            <a:chOff x="561874" y="2262053"/>
            <a:chExt cx="576219" cy="2047521"/>
          </a:xfrm>
        </p:grpSpPr>
        <p:cxnSp>
          <p:nvCxnSpPr>
            <p:cNvPr id="39" name="Straight Connector 2">
              <a:extLst>
                <a:ext uri="{FF2B5EF4-FFF2-40B4-BE49-F238E27FC236}">
                  <a16:creationId xmlns:a16="http://schemas.microsoft.com/office/drawing/2014/main" id="{6CAB4FB4-39AF-9041-8CC0-A26422382530}"/>
                </a:ext>
              </a:extLst>
            </p:cNvPr>
            <p:cNvCxnSpPr>
              <a:cxnSpLocks/>
            </p:cNvCxnSpPr>
            <p:nvPr/>
          </p:nvCxnSpPr>
          <p:spPr>
            <a:xfrm flipH="1">
              <a:off x="561874" y="4309574"/>
              <a:ext cx="576219" cy="0"/>
            </a:xfrm>
            <a:prstGeom prst="straightConnector1">
              <a:avLst/>
            </a:prstGeom>
            <a:noFill/>
            <a:ln w="6350" cap="flat">
              <a:solidFill>
                <a:srgbClr val="F76366"/>
              </a:solidFill>
              <a:prstDash val="solid"/>
              <a:miter/>
            </a:ln>
          </p:spPr>
        </p:cxnSp>
        <p:cxnSp>
          <p:nvCxnSpPr>
            <p:cNvPr id="40" name="Straight Connector 21">
              <a:extLst>
                <a:ext uri="{FF2B5EF4-FFF2-40B4-BE49-F238E27FC236}">
                  <a16:creationId xmlns:a16="http://schemas.microsoft.com/office/drawing/2014/main" id="{4AB60CE5-7F5D-ED41-958B-B272AE10DFC9}"/>
                </a:ext>
              </a:extLst>
            </p:cNvPr>
            <p:cNvCxnSpPr>
              <a:cxnSpLocks/>
            </p:cNvCxnSpPr>
            <p:nvPr/>
          </p:nvCxnSpPr>
          <p:spPr>
            <a:xfrm flipH="1">
              <a:off x="561874" y="2262053"/>
              <a:ext cx="576219" cy="0"/>
            </a:xfrm>
            <a:prstGeom prst="straightConnector1">
              <a:avLst/>
            </a:prstGeom>
            <a:noFill/>
            <a:ln w="6350" cap="flat">
              <a:solidFill>
                <a:srgbClr val="F76366"/>
              </a:solidFill>
              <a:prstDash val="solid"/>
              <a:miter/>
            </a:ln>
          </p:spPr>
        </p:cxnSp>
      </p:grpSp>
      <p:grpSp>
        <p:nvGrpSpPr>
          <p:cNvPr id="41" name="Group 40">
            <a:extLst>
              <a:ext uri="{FF2B5EF4-FFF2-40B4-BE49-F238E27FC236}">
                <a16:creationId xmlns:a16="http://schemas.microsoft.com/office/drawing/2014/main" id="{5760F04F-5DB9-3E4F-BA78-F6407195F565}"/>
              </a:ext>
            </a:extLst>
          </p:cNvPr>
          <p:cNvGrpSpPr/>
          <p:nvPr/>
        </p:nvGrpSpPr>
        <p:grpSpPr>
          <a:xfrm>
            <a:off x="6404017" y="2287106"/>
            <a:ext cx="2265547" cy="2047521"/>
            <a:chOff x="561874" y="2262053"/>
            <a:chExt cx="576219" cy="2047521"/>
          </a:xfrm>
        </p:grpSpPr>
        <p:cxnSp>
          <p:nvCxnSpPr>
            <p:cNvPr id="42" name="Straight Connector 2">
              <a:extLst>
                <a:ext uri="{FF2B5EF4-FFF2-40B4-BE49-F238E27FC236}">
                  <a16:creationId xmlns:a16="http://schemas.microsoft.com/office/drawing/2014/main" id="{BA89B143-BB24-8942-976F-30C1F753FD5F}"/>
                </a:ext>
              </a:extLst>
            </p:cNvPr>
            <p:cNvCxnSpPr>
              <a:cxnSpLocks/>
            </p:cNvCxnSpPr>
            <p:nvPr/>
          </p:nvCxnSpPr>
          <p:spPr>
            <a:xfrm flipH="1">
              <a:off x="561874" y="4309574"/>
              <a:ext cx="576219" cy="0"/>
            </a:xfrm>
            <a:prstGeom prst="straightConnector1">
              <a:avLst/>
            </a:prstGeom>
            <a:noFill/>
            <a:ln w="6350" cap="flat">
              <a:solidFill>
                <a:srgbClr val="F76366"/>
              </a:solidFill>
              <a:prstDash val="solid"/>
              <a:miter/>
            </a:ln>
          </p:spPr>
        </p:cxnSp>
        <p:cxnSp>
          <p:nvCxnSpPr>
            <p:cNvPr id="43" name="Straight Connector 21">
              <a:extLst>
                <a:ext uri="{FF2B5EF4-FFF2-40B4-BE49-F238E27FC236}">
                  <a16:creationId xmlns:a16="http://schemas.microsoft.com/office/drawing/2014/main" id="{50CF07AB-E5E3-2047-9B71-2B94CCA0001C}"/>
                </a:ext>
              </a:extLst>
            </p:cNvPr>
            <p:cNvCxnSpPr>
              <a:cxnSpLocks/>
            </p:cNvCxnSpPr>
            <p:nvPr/>
          </p:nvCxnSpPr>
          <p:spPr>
            <a:xfrm flipH="1">
              <a:off x="561874" y="2262053"/>
              <a:ext cx="576219" cy="0"/>
            </a:xfrm>
            <a:prstGeom prst="straightConnector1">
              <a:avLst/>
            </a:prstGeom>
            <a:noFill/>
            <a:ln w="6350" cap="flat">
              <a:solidFill>
                <a:srgbClr val="F76366"/>
              </a:solidFill>
              <a:prstDash val="solid"/>
              <a:miter/>
            </a:ln>
          </p:spPr>
        </p:cxnSp>
      </p:grpSp>
      <p:grpSp>
        <p:nvGrpSpPr>
          <p:cNvPr id="44" name="Group 43">
            <a:extLst>
              <a:ext uri="{FF2B5EF4-FFF2-40B4-BE49-F238E27FC236}">
                <a16:creationId xmlns:a16="http://schemas.microsoft.com/office/drawing/2014/main" id="{3EC92957-FF66-3548-9251-5728340A3225}"/>
              </a:ext>
            </a:extLst>
          </p:cNvPr>
          <p:cNvGrpSpPr/>
          <p:nvPr/>
        </p:nvGrpSpPr>
        <p:grpSpPr>
          <a:xfrm>
            <a:off x="9159249" y="2287106"/>
            <a:ext cx="2265547" cy="2047521"/>
            <a:chOff x="561874" y="2262053"/>
            <a:chExt cx="576219" cy="2047521"/>
          </a:xfrm>
        </p:grpSpPr>
        <p:cxnSp>
          <p:nvCxnSpPr>
            <p:cNvPr id="45" name="Straight Connector 2">
              <a:extLst>
                <a:ext uri="{FF2B5EF4-FFF2-40B4-BE49-F238E27FC236}">
                  <a16:creationId xmlns:a16="http://schemas.microsoft.com/office/drawing/2014/main" id="{5D0B50D6-7F1D-5D42-9995-A44CCDC847EC}"/>
                </a:ext>
              </a:extLst>
            </p:cNvPr>
            <p:cNvCxnSpPr>
              <a:cxnSpLocks/>
            </p:cNvCxnSpPr>
            <p:nvPr/>
          </p:nvCxnSpPr>
          <p:spPr>
            <a:xfrm flipH="1">
              <a:off x="561874" y="4309574"/>
              <a:ext cx="576219" cy="0"/>
            </a:xfrm>
            <a:prstGeom prst="straightConnector1">
              <a:avLst/>
            </a:prstGeom>
            <a:noFill/>
            <a:ln w="6350" cap="flat">
              <a:solidFill>
                <a:srgbClr val="F76366"/>
              </a:solidFill>
              <a:prstDash val="solid"/>
              <a:miter/>
            </a:ln>
          </p:spPr>
        </p:cxnSp>
        <p:cxnSp>
          <p:nvCxnSpPr>
            <p:cNvPr id="46" name="Straight Connector 21">
              <a:extLst>
                <a:ext uri="{FF2B5EF4-FFF2-40B4-BE49-F238E27FC236}">
                  <a16:creationId xmlns:a16="http://schemas.microsoft.com/office/drawing/2014/main" id="{529BF895-274F-594D-AF96-EB7AAE08393F}"/>
                </a:ext>
              </a:extLst>
            </p:cNvPr>
            <p:cNvCxnSpPr>
              <a:cxnSpLocks/>
            </p:cNvCxnSpPr>
            <p:nvPr/>
          </p:nvCxnSpPr>
          <p:spPr>
            <a:xfrm flipH="1">
              <a:off x="561874" y="2262053"/>
              <a:ext cx="576219" cy="0"/>
            </a:xfrm>
            <a:prstGeom prst="straightConnector1">
              <a:avLst/>
            </a:prstGeom>
            <a:noFill/>
            <a:ln w="6350" cap="flat">
              <a:solidFill>
                <a:srgbClr val="F76366"/>
              </a:solidFill>
              <a:prstDash val="solid"/>
              <a:miter/>
            </a:ln>
          </p:spPr>
        </p:cxnSp>
      </p:grpSp>
      <p:sp>
        <p:nvSpPr>
          <p:cNvPr id="4" name="Text Placeholder 3">
            <a:extLst>
              <a:ext uri="{FF2B5EF4-FFF2-40B4-BE49-F238E27FC236}">
                <a16:creationId xmlns:a16="http://schemas.microsoft.com/office/drawing/2014/main" id="{9E6AEA36-A7DC-A649-915C-5DB263E97BAA}"/>
              </a:ext>
            </a:extLst>
          </p:cNvPr>
          <p:cNvSpPr>
            <a:spLocks noGrp="1"/>
          </p:cNvSpPr>
          <p:nvPr>
            <p:ph type="body" sz="quarter" idx="10" hasCustomPrompt="1"/>
          </p:nvPr>
        </p:nvSpPr>
        <p:spPr>
          <a:xfrm>
            <a:off x="854178" y="2327098"/>
            <a:ext cx="2340693" cy="484703"/>
          </a:xfrm>
          <a:prstGeom prst="rect">
            <a:avLst/>
          </a:prstGeom>
        </p:spPr>
        <p:txBody>
          <a:bodyPr lIns="0" tIns="0" rIns="0" bIns="0"/>
          <a:lstStyle>
            <a:lvl1pPr marL="0" indent="0">
              <a:lnSpc>
                <a:spcPct val="100000"/>
              </a:lnSpc>
              <a:spcBef>
                <a:spcPts val="0"/>
              </a:spcBef>
              <a:buFontTx/>
              <a:buNone/>
              <a:defRPr sz="1600" b="1">
                <a:solidFill>
                  <a:srgbClr val="04A299"/>
                </a:solidFill>
                <a:latin typeface="+mj-lt"/>
              </a:defRPr>
            </a:lvl1pPr>
            <a:lvl2pPr>
              <a:buFontTx/>
              <a:buNone/>
              <a:defRPr/>
            </a:lvl2pPr>
            <a:lvl3pPr>
              <a:buFontTx/>
              <a:buNone/>
              <a:defRPr/>
            </a:lvl3pPr>
            <a:lvl4pPr>
              <a:buFontTx/>
              <a:buNone/>
              <a:defRPr/>
            </a:lvl4pPr>
            <a:lvl5pPr>
              <a:buFontTx/>
              <a:buNone/>
              <a:defRPr/>
            </a:lvl5pPr>
          </a:lstStyle>
          <a:p>
            <a:pPr lvl="0"/>
            <a:r>
              <a:rPr lang="en-US"/>
              <a:t>Header</a:t>
            </a:r>
          </a:p>
        </p:txBody>
      </p:sp>
      <p:sp>
        <p:nvSpPr>
          <p:cNvPr id="6" name="Text Placeholder 5">
            <a:extLst>
              <a:ext uri="{FF2B5EF4-FFF2-40B4-BE49-F238E27FC236}">
                <a16:creationId xmlns:a16="http://schemas.microsoft.com/office/drawing/2014/main" id="{AADEC775-C947-D244-8752-8C3DD0CCDF70}"/>
              </a:ext>
            </a:extLst>
          </p:cNvPr>
          <p:cNvSpPr>
            <a:spLocks noGrp="1"/>
          </p:cNvSpPr>
          <p:nvPr>
            <p:ph type="body" sz="quarter" idx="11" hasCustomPrompt="1"/>
          </p:nvPr>
        </p:nvSpPr>
        <p:spPr>
          <a:xfrm>
            <a:off x="3663909" y="2327098"/>
            <a:ext cx="2340694" cy="484187"/>
          </a:xfrm>
          <a:prstGeom prst="rect">
            <a:avLst/>
          </a:prstGeom>
        </p:spPr>
        <p:txBody>
          <a:bodyPr lIns="0" tIns="0" rIns="0" bIns="0"/>
          <a:lstStyle>
            <a:lvl1pPr marL="0" indent="0">
              <a:lnSpc>
                <a:spcPct val="100000"/>
              </a:lnSpc>
              <a:spcBef>
                <a:spcPts val="0"/>
              </a:spcBef>
              <a:buFontTx/>
              <a:buNone/>
              <a:defRPr sz="1600" b="1">
                <a:solidFill>
                  <a:srgbClr val="04A299"/>
                </a:solidFill>
                <a:latin typeface="+mj-lt"/>
              </a:defRPr>
            </a:lvl1pPr>
          </a:lstStyle>
          <a:p>
            <a:pPr lvl="0"/>
            <a:r>
              <a:rPr lang="en-US"/>
              <a:t>Header</a:t>
            </a:r>
          </a:p>
        </p:txBody>
      </p:sp>
      <p:sp>
        <p:nvSpPr>
          <p:cNvPr id="23" name="Text Placeholder 22">
            <a:extLst>
              <a:ext uri="{FF2B5EF4-FFF2-40B4-BE49-F238E27FC236}">
                <a16:creationId xmlns:a16="http://schemas.microsoft.com/office/drawing/2014/main" id="{713A443D-B063-1349-9AA8-0DC7CF74C1D9}"/>
              </a:ext>
            </a:extLst>
          </p:cNvPr>
          <p:cNvSpPr>
            <a:spLocks noGrp="1"/>
          </p:cNvSpPr>
          <p:nvPr>
            <p:ph type="body" sz="quarter" idx="12" hasCustomPrompt="1"/>
          </p:nvPr>
        </p:nvSpPr>
        <p:spPr>
          <a:xfrm>
            <a:off x="6419808" y="2327098"/>
            <a:ext cx="2354574" cy="484187"/>
          </a:xfrm>
          <a:prstGeom prst="rect">
            <a:avLst/>
          </a:prstGeom>
        </p:spPr>
        <p:txBody>
          <a:bodyPr lIns="0" tIns="0" rIns="0" bIns="0"/>
          <a:lstStyle>
            <a:lvl1pPr marL="0" indent="0">
              <a:lnSpc>
                <a:spcPct val="100000"/>
              </a:lnSpc>
              <a:spcBef>
                <a:spcPts val="0"/>
              </a:spcBef>
              <a:buFontTx/>
              <a:buNone/>
              <a:defRPr sz="1600" b="1">
                <a:solidFill>
                  <a:srgbClr val="04A299"/>
                </a:solidFill>
                <a:latin typeface="+mj-lt"/>
              </a:defRPr>
            </a:lvl1pPr>
            <a:lvl2pPr>
              <a:buFontTx/>
              <a:buNone/>
              <a:defRPr sz="1600" b="1">
                <a:solidFill>
                  <a:srgbClr val="04A299"/>
                </a:solidFill>
                <a:latin typeface="+mj-lt"/>
              </a:defRPr>
            </a:lvl2pPr>
            <a:lvl3pPr>
              <a:buFontTx/>
              <a:buNone/>
              <a:defRPr sz="1600" b="1">
                <a:solidFill>
                  <a:srgbClr val="04A299"/>
                </a:solidFill>
                <a:latin typeface="+mj-lt"/>
              </a:defRPr>
            </a:lvl3pPr>
            <a:lvl4pPr>
              <a:buFontTx/>
              <a:buNone/>
              <a:defRPr sz="1600" b="1">
                <a:solidFill>
                  <a:srgbClr val="04A299"/>
                </a:solidFill>
                <a:latin typeface="+mj-lt"/>
              </a:defRPr>
            </a:lvl4pPr>
            <a:lvl5pPr>
              <a:buFontTx/>
              <a:buNone/>
              <a:defRPr sz="1600" b="1">
                <a:solidFill>
                  <a:srgbClr val="04A299"/>
                </a:solidFill>
                <a:latin typeface="+mj-lt"/>
              </a:defRPr>
            </a:lvl5pPr>
          </a:lstStyle>
          <a:p>
            <a:pPr lvl="0"/>
            <a:r>
              <a:rPr lang="en-US"/>
              <a:t>Header</a:t>
            </a:r>
          </a:p>
        </p:txBody>
      </p:sp>
      <p:sp>
        <p:nvSpPr>
          <p:cNvPr id="29" name="Text Placeholder 28">
            <a:extLst>
              <a:ext uri="{FF2B5EF4-FFF2-40B4-BE49-F238E27FC236}">
                <a16:creationId xmlns:a16="http://schemas.microsoft.com/office/drawing/2014/main" id="{0DB7FD91-AF73-C940-BA2C-AF665C6BF7A1}"/>
              </a:ext>
            </a:extLst>
          </p:cNvPr>
          <p:cNvSpPr>
            <a:spLocks noGrp="1"/>
          </p:cNvSpPr>
          <p:nvPr>
            <p:ph type="body" sz="quarter" idx="13" hasCustomPrompt="1"/>
          </p:nvPr>
        </p:nvSpPr>
        <p:spPr>
          <a:xfrm>
            <a:off x="9161421" y="2327098"/>
            <a:ext cx="2368193" cy="484187"/>
          </a:xfrm>
          <a:prstGeom prst="rect">
            <a:avLst/>
          </a:prstGeom>
        </p:spPr>
        <p:txBody>
          <a:bodyPr lIns="0" tIns="0" rIns="0" bIns="0"/>
          <a:lstStyle>
            <a:lvl1pPr marL="0" indent="0">
              <a:lnSpc>
                <a:spcPct val="100000"/>
              </a:lnSpc>
              <a:spcBef>
                <a:spcPts val="0"/>
              </a:spcBef>
              <a:buFontTx/>
              <a:buNone/>
              <a:defRPr sz="1600" b="1">
                <a:solidFill>
                  <a:srgbClr val="04A299"/>
                </a:solidFill>
                <a:latin typeface="+mj-lt"/>
              </a:defRPr>
            </a:lvl1pPr>
            <a:lvl2pPr>
              <a:buFontTx/>
              <a:buNone/>
              <a:defRPr sz="1600" b="1">
                <a:solidFill>
                  <a:srgbClr val="04A299"/>
                </a:solidFill>
                <a:latin typeface="+mj-lt"/>
              </a:defRPr>
            </a:lvl2pPr>
            <a:lvl3pPr>
              <a:buFontTx/>
              <a:buNone/>
              <a:defRPr sz="1600" b="1">
                <a:solidFill>
                  <a:srgbClr val="04A299"/>
                </a:solidFill>
                <a:latin typeface="+mj-lt"/>
              </a:defRPr>
            </a:lvl3pPr>
            <a:lvl4pPr>
              <a:buFontTx/>
              <a:buNone/>
              <a:defRPr sz="1600" b="1">
                <a:solidFill>
                  <a:srgbClr val="04A299"/>
                </a:solidFill>
                <a:latin typeface="+mj-lt"/>
              </a:defRPr>
            </a:lvl4pPr>
            <a:lvl5pPr>
              <a:buFontTx/>
              <a:buNone/>
              <a:defRPr sz="1600" b="1">
                <a:solidFill>
                  <a:srgbClr val="04A299"/>
                </a:solidFill>
                <a:latin typeface="+mj-lt"/>
              </a:defRPr>
            </a:lvl5pPr>
          </a:lstStyle>
          <a:p>
            <a:pPr lvl="0"/>
            <a:r>
              <a:rPr lang="en-US"/>
              <a:t>Header</a:t>
            </a:r>
          </a:p>
        </p:txBody>
      </p:sp>
      <p:sp>
        <p:nvSpPr>
          <p:cNvPr id="35" name="Text Placeholder 34">
            <a:extLst>
              <a:ext uri="{FF2B5EF4-FFF2-40B4-BE49-F238E27FC236}">
                <a16:creationId xmlns:a16="http://schemas.microsoft.com/office/drawing/2014/main" id="{653789CD-493A-9447-AF9C-E84DE9E57440}"/>
              </a:ext>
            </a:extLst>
          </p:cNvPr>
          <p:cNvSpPr>
            <a:spLocks noGrp="1"/>
          </p:cNvSpPr>
          <p:nvPr>
            <p:ph type="body" sz="quarter" idx="14" hasCustomPrompt="1"/>
          </p:nvPr>
        </p:nvSpPr>
        <p:spPr>
          <a:xfrm>
            <a:off x="833397" y="4394253"/>
            <a:ext cx="2361332" cy="365846"/>
          </a:xfrm>
          <a:prstGeom prst="rect">
            <a:avLst/>
          </a:prstGeom>
        </p:spPr>
        <p:txBody>
          <a:bodyPr lIns="0" tIns="0" rIns="0" bIns="0"/>
          <a:lstStyle>
            <a:lvl1pPr marL="0" indent="0">
              <a:lnSpc>
                <a:spcPct val="100000"/>
              </a:lnSpc>
              <a:spcBef>
                <a:spcPts val="0"/>
              </a:spcBef>
              <a:buFontTx/>
              <a:buNone/>
              <a:defRPr sz="1600" b="1">
                <a:solidFill>
                  <a:srgbClr val="04A299"/>
                </a:solidFill>
                <a:latin typeface="+mj-lt"/>
              </a:defRPr>
            </a:lvl1pPr>
            <a:lvl2pPr marL="0" indent="0">
              <a:lnSpc>
                <a:spcPct val="100000"/>
              </a:lnSpc>
              <a:spcBef>
                <a:spcPts val="0"/>
              </a:spcBef>
              <a:buFontTx/>
              <a:buNone/>
              <a:defRPr b="1">
                <a:solidFill>
                  <a:srgbClr val="04A299"/>
                </a:solidFill>
                <a:latin typeface="+mj-lt"/>
              </a:defRPr>
            </a:lvl2pPr>
            <a:lvl3pPr marL="0" indent="0">
              <a:lnSpc>
                <a:spcPct val="100000"/>
              </a:lnSpc>
              <a:spcBef>
                <a:spcPts val="0"/>
              </a:spcBef>
              <a:buFontTx/>
              <a:buNone/>
              <a:defRPr b="1">
                <a:solidFill>
                  <a:srgbClr val="04A299"/>
                </a:solidFill>
                <a:latin typeface="+mj-lt"/>
              </a:defRPr>
            </a:lvl3pPr>
            <a:lvl4pPr marL="0" indent="0">
              <a:lnSpc>
                <a:spcPct val="100000"/>
              </a:lnSpc>
              <a:spcBef>
                <a:spcPts val="0"/>
              </a:spcBef>
              <a:buFontTx/>
              <a:buNone/>
              <a:defRPr b="1">
                <a:solidFill>
                  <a:srgbClr val="04A299"/>
                </a:solidFill>
                <a:latin typeface="+mj-lt"/>
              </a:defRPr>
            </a:lvl4pPr>
            <a:lvl5pPr marL="0" indent="0">
              <a:lnSpc>
                <a:spcPct val="100000"/>
              </a:lnSpc>
              <a:spcBef>
                <a:spcPts val="0"/>
              </a:spcBef>
              <a:buFontTx/>
              <a:buNone/>
              <a:defRPr b="1">
                <a:solidFill>
                  <a:srgbClr val="04A299"/>
                </a:solidFill>
                <a:latin typeface="+mj-lt"/>
              </a:defRPr>
            </a:lvl5pPr>
          </a:lstStyle>
          <a:p>
            <a:pPr lvl="0"/>
            <a:r>
              <a:rPr lang="en-US"/>
              <a:t>Header</a:t>
            </a:r>
          </a:p>
        </p:txBody>
      </p:sp>
      <p:sp>
        <p:nvSpPr>
          <p:cNvPr id="47" name="Text Placeholder 46">
            <a:extLst>
              <a:ext uri="{FF2B5EF4-FFF2-40B4-BE49-F238E27FC236}">
                <a16:creationId xmlns:a16="http://schemas.microsoft.com/office/drawing/2014/main" id="{FECE89A3-01FB-1C47-83B9-EE08A269CDA2}"/>
              </a:ext>
            </a:extLst>
          </p:cNvPr>
          <p:cNvSpPr>
            <a:spLocks noGrp="1"/>
          </p:cNvSpPr>
          <p:nvPr>
            <p:ph type="body" sz="quarter" idx="15" hasCustomPrompt="1"/>
          </p:nvPr>
        </p:nvSpPr>
        <p:spPr>
          <a:xfrm>
            <a:off x="3663909" y="4394253"/>
            <a:ext cx="2340550" cy="365846"/>
          </a:xfrm>
          <a:prstGeom prst="rect">
            <a:avLst/>
          </a:prstGeom>
        </p:spPr>
        <p:txBody>
          <a:bodyPr lIns="0" tIns="0" rIns="0" bIns="0"/>
          <a:lstStyle>
            <a:lvl1pPr marL="0" indent="0">
              <a:lnSpc>
                <a:spcPct val="100000"/>
              </a:lnSpc>
              <a:spcBef>
                <a:spcPts val="0"/>
              </a:spcBef>
              <a:buFontTx/>
              <a:buNone/>
              <a:defRPr sz="1600" b="1">
                <a:solidFill>
                  <a:srgbClr val="04A299"/>
                </a:solidFill>
                <a:latin typeface="+mj-lt"/>
              </a:defRPr>
            </a:lvl1pPr>
            <a:lvl2pPr marL="0" indent="0">
              <a:lnSpc>
                <a:spcPct val="100000"/>
              </a:lnSpc>
              <a:spcBef>
                <a:spcPts val="0"/>
              </a:spcBef>
              <a:buFontTx/>
              <a:buNone/>
              <a:defRPr b="1">
                <a:solidFill>
                  <a:srgbClr val="04A299"/>
                </a:solidFill>
                <a:latin typeface="+mj-lt"/>
              </a:defRPr>
            </a:lvl2pPr>
            <a:lvl3pPr marL="0" indent="0">
              <a:lnSpc>
                <a:spcPct val="100000"/>
              </a:lnSpc>
              <a:spcBef>
                <a:spcPts val="0"/>
              </a:spcBef>
              <a:buFontTx/>
              <a:buNone/>
              <a:defRPr b="1">
                <a:solidFill>
                  <a:srgbClr val="04A299"/>
                </a:solidFill>
                <a:latin typeface="+mj-lt"/>
              </a:defRPr>
            </a:lvl3pPr>
            <a:lvl4pPr marL="0" indent="0">
              <a:lnSpc>
                <a:spcPct val="100000"/>
              </a:lnSpc>
              <a:spcBef>
                <a:spcPts val="0"/>
              </a:spcBef>
              <a:buFontTx/>
              <a:buNone/>
              <a:defRPr b="1">
                <a:solidFill>
                  <a:srgbClr val="04A299"/>
                </a:solidFill>
                <a:latin typeface="+mj-lt"/>
              </a:defRPr>
            </a:lvl4pPr>
            <a:lvl5pPr marL="0" indent="0">
              <a:lnSpc>
                <a:spcPct val="100000"/>
              </a:lnSpc>
              <a:spcBef>
                <a:spcPts val="0"/>
              </a:spcBef>
              <a:buFontTx/>
              <a:buNone/>
              <a:defRPr b="1">
                <a:solidFill>
                  <a:srgbClr val="04A299"/>
                </a:solidFill>
                <a:latin typeface="+mj-lt"/>
              </a:defRPr>
            </a:lvl5pPr>
          </a:lstStyle>
          <a:p>
            <a:pPr lvl="0"/>
            <a:r>
              <a:rPr lang="en-US"/>
              <a:t>Header</a:t>
            </a:r>
          </a:p>
        </p:txBody>
      </p:sp>
      <p:sp>
        <p:nvSpPr>
          <p:cNvPr id="49" name="Text Placeholder 48">
            <a:extLst>
              <a:ext uri="{FF2B5EF4-FFF2-40B4-BE49-F238E27FC236}">
                <a16:creationId xmlns:a16="http://schemas.microsoft.com/office/drawing/2014/main" id="{01B2740D-DC7F-5C46-8390-6E4C2F592266}"/>
              </a:ext>
            </a:extLst>
          </p:cNvPr>
          <p:cNvSpPr>
            <a:spLocks noGrp="1"/>
          </p:cNvSpPr>
          <p:nvPr>
            <p:ph type="body" sz="quarter" idx="16" hasCustomPrompt="1"/>
          </p:nvPr>
        </p:nvSpPr>
        <p:spPr>
          <a:xfrm>
            <a:off x="6419808" y="4394253"/>
            <a:ext cx="2361189" cy="365846"/>
          </a:xfrm>
          <a:prstGeom prst="rect">
            <a:avLst/>
          </a:prstGeom>
        </p:spPr>
        <p:txBody>
          <a:bodyPr lIns="0" tIns="0" rIns="0" bIns="0"/>
          <a:lstStyle>
            <a:lvl1pPr marL="0" indent="0">
              <a:lnSpc>
                <a:spcPct val="100000"/>
              </a:lnSpc>
              <a:spcBef>
                <a:spcPts val="0"/>
              </a:spcBef>
              <a:buFontTx/>
              <a:buNone/>
              <a:defRPr sz="1600" b="1">
                <a:solidFill>
                  <a:srgbClr val="04A299"/>
                </a:solidFill>
                <a:latin typeface="+mj-lt"/>
              </a:defRPr>
            </a:lvl1pPr>
            <a:lvl2pPr marL="0" indent="0">
              <a:lnSpc>
                <a:spcPct val="100000"/>
              </a:lnSpc>
              <a:spcBef>
                <a:spcPts val="0"/>
              </a:spcBef>
              <a:buFontTx/>
              <a:buNone/>
              <a:defRPr b="1">
                <a:solidFill>
                  <a:srgbClr val="04A299"/>
                </a:solidFill>
                <a:latin typeface="+mj-lt"/>
              </a:defRPr>
            </a:lvl2pPr>
            <a:lvl3pPr marL="0" indent="0">
              <a:lnSpc>
                <a:spcPct val="100000"/>
              </a:lnSpc>
              <a:spcBef>
                <a:spcPts val="0"/>
              </a:spcBef>
              <a:buFontTx/>
              <a:buNone/>
              <a:defRPr b="1">
                <a:solidFill>
                  <a:srgbClr val="04A299"/>
                </a:solidFill>
                <a:latin typeface="+mj-lt"/>
              </a:defRPr>
            </a:lvl3pPr>
            <a:lvl4pPr marL="0" indent="0">
              <a:lnSpc>
                <a:spcPct val="100000"/>
              </a:lnSpc>
              <a:spcBef>
                <a:spcPts val="0"/>
              </a:spcBef>
              <a:buFontTx/>
              <a:buNone/>
              <a:defRPr b="1">
                <a:solidFill>
                  <a:srgbClr val="04A299"/>
                </a:solidFill>
                <a:latin typeface="+mj-lt"/>
              </a:defRPr>
            </a:lvl4pPr>
            <a:lvl5pPr marL="0" indent="0">
              <a:lnSpc>
                <a:spcPct val="100000"/>
              </a:lnSpc>
              <a:spcBef>
                <a:spcPts val="0"/>
              </a:spcBef>
              <a:buFontTx/>
              <a:buNone/>
              <a:defRPr b="1">
                <a:solidFill>
                  <a:srgbClr val="04A299"/>
                </a:solidFill>
                <a:latin typeface="+mj-lt"/>
              </a:defRPr>
            </a:lvl5pPr>
          </a:lstStyle>
          <a:p>
            <a:pPr lvl="0"/>
            <a:r>
              <a:rPr lang="en-US"/>
              <a:t>Header</a:t>
            </a:r>
          </a:p>
        </p:txBody>
      </p:sp>
      <p:sp>
        <p:nvSpPr>
          <p:cNvPr id="51" name="Text Placeholder 50">
            <a:extLst>
              <a:ext uri="{FF2B5EF4-FFF2-40B4-BE49-F238E27FC236}">
                <a16:creationId xmlns:a16="http://schemas.microsoft.com/office/drawing/2014/main" id="{DDB622EE-B538-5246-A770-E2E8E38EF437}"/>
              </a:ext>
            </a:extLst>
          </p:cNvPr>
          <p:cNvSpPr>
            <a:spLocks noGrp="1"/>
          </p:cNvSpPr>
          <p:nvPr>
            <p:ph type="body" sz="quarter" idx="17" hasCustomPrompt="1"/>
          </p:nvPr>
        </p:nvSpPr>
        <p:spPr>
          <a:xfrm>
            <a:off x="9161421" y="4394253"/>
            <a:ext cx="2368193" cy="365846"/>
          </a:xfrm>
          <a:prstGeom prst="rect">
            <a:avLst/>
          </a:prstGeom>
        </p:spPr>
        <p:txBody>
          <a:bodyPr lIns="0" tIns="0" rIns="0" bIns="0"/>
          <a:lstStyle>
            <a:lvl1pPr marL="0" indent="0">
              <a:lnSpc>
                <a:spcPct val="100000"/>
              </a:lnSpc>
              <a:spcBef>
                <a:spcPts val="0"/>
              </a:spcBef>
              <a:buFontTx/>
              <a:buNone/>
              <a:defRPr sz="1600" b="1">
                <a:solidFill>
                  <a:srgbClr val="04A299"/>
                </a:solidFill>
                <a:latin typeface="+mj-lt"/>
              </a:defRPr>
            </a:lvl1pPr>
            <a:lvl2pPr marL="0" indent="0">
              <a:lnSpc>
                <a:spcPct val="100000"/>
              </a:lnSpc>
              <a:spcBef>
                <a:spcPts val="0"/>
              </a:spcBef>
              <a:buFontTx/>
              <a:buNone/>
              <a:defRPr b="1">
                <a:solidFill>
                  <a:srgbClr val="04A299"/>
                </a:solidFill>
                <a:latin typeface="+mj-lt"/>
              </a:defRPr>
            </a:lvl2pPr>
            <a:lvl3pPr marL="0" indent="0">
              <a:lnSpc>
                <a:spcPct val="100000"/>
              </a:lnSpc>
              <a:spcBef>
                <a:spcPts val="0"/>
              </a:spcBef>
              <a:buFontTx/>
              <a:buNone/>
              <a:defRPr b="1">
                <a:solidFill>
                  <a:srgbClr val="04A299"/>
                </a:solidFill>
                <a:latin typeface="+mj-lt"/>
              </a:defRPr>
            </a:lvl3pPr>
            <a:lvl4pPr marL="0" indent="0">
              <a:lnSpc>
                <a:spcPct val="100000"/>
              </a:lnSpc>
              <a:spcBef>
                <a:spcPts val="0"/>
              </a:spcBef>
              <a:buFontTx/>
              <a:buNone/>
              <a:defRPr b="1">
                <a:solidFill>
                  <a:srgbClr val="04A299"/>
                </a:solidFill>
                <a:latin typeface="+mj-lt"/>
              </a:defRPr>
            </a:lvl4pPr>
            <a:lvl5pPr marL="0" indent="0">
              <a:lnSpc>
                <a:spcPct val="100000"/>
              </a:lnSpc>
              <a:spcBef>
                <a:spcPts val="0"/>
              </a:spcBef>
              <a:buFontTx/>
              <a:buNone/>
              <a:defRPr b="1">
                <a:solidFill>
                  <a:srgbClr val="04A299"/>
                </a:solidFill>
                <a:latin typeface="+mj-lt"/>
              </a:defRPr>
            </a:lvl5pPr>
          </a:lstStyle>
          <a:p>
            <a:pPr lvl="0"/>
            <a:r>
              <a:rPr lang="en-US"/>
              <a:t>Header</a:t>
            </a:r>
          </a:p>
        </p:txBody>
      </p:sp>
      <p:sp>
        <p:nvSpPr>
          <p:cNvPr id="53" name="Text Placeholder 52">
            <a:extLst>
              <a:ext uri="{FF2B5EF4-FFF2-40B4-BE49-F238E27FC236}">
                <a16:creationId xmlns:a16="http://schemas.microsoft.com/office/drawing/2014/main" id="{670DCF57-A2E2-A243-8F78-8608AC8EE914}"/>
              </a:ext>
            </a:extLst>
          </p:cNvPr>
          <p:cNvSpPr>
            <a:spLocks noGrp="1"/>
          </p:cNvSpPr>
          <p:nvPr>
            <p:ph type="body" sz="quarter" idx="18" hasCustomPrompt="1"/>
          </p:nvPr>
        </p:nvSpPr>
        <p:spPr>
          <a:xfrm>
            <a:off x="833540" y="2883525"/>
            <a:ext cx="2361331" cy="1315031"/>
          </a:xfrm>
          <a:prstGeom prst="rect">
            <a:avLst/>
          </a:prstGeom>
        </p:spPr>
        <p:txBody>
          <a:bodyPr lIns="0" tIns="0" rIns="0" bIns="0"/>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a:t>Body text</a:t>
            </a:r>
          </a:p>
        </p:txBody>
      </p:sp>
      <p:sp>
        <p:nvSpPr>
          <p:cNvPr id="55" name="Text Placeholder 54">
            <a:extLst>
              <a:ext uri="{FF2B5EF4-FFF2-40B4-BE49-F238E27FC236}">
                <a16:creationId xmlns:a16="http://schemas.microsoft.com/office/drawing/2014/main" id="{EFF7F820-25AC-184F-A103-92608BCD87BD}"/>
              </a:ext>
            </a:extLst>
          </p:cNvPr>
          <p:cNvSpPr>
            <a:spLocks noGrp="1"/>
          </p:cNvSpPr>
          <p:nvPr>
            <p:ph type="body" sz="quarter" idx="19" hasCustomPrompt="1"/>
          </p:nvPr>
        </p:nvSpPr>
        <p:spPr>
          <a:xfrm>
            <a:off x="3664053" y="2884105"/>
            <a:ext cx="2342509" cy="1325563"/>
          </a:xfrm>
          <a:prstGeom prst="rect">
            <a:avLst/>
          </a:prstGeom>
        </p:spPr>
        <p:txBody>
          <a:bodyPr lIns="0" tIns="0" rIns="0" bIns="0"/>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a:t>Body text</a:t>
            </a:r>
          </a:p>
        </p:txBody>
      </p:sp>
      <p:sp>
        <p:nvSpPr>
          <p:cNvPr id="57" name="Text Placeholder 56">
            <a:extLst>
              <a:ext uri="{FF2B5EF4-FFF2-40B4-BE49-F238E27FC236}">
                <a16:creationId xmlns:a16="http://schemas.microsoft.com/office/drawing/2014/main" id="{F50D67A9-D5A6-524E-ACEF-301879663D67}"/>
              </a:ext>
            </a:extLst>
          </p:cNvPr>
          <p:cNvSpPr>
            <a:spLocks noGrp="1"/>
          </p:cNvSpPr>
          <p:nvPr>
            <p:ph type="body" sz="quarter" idx="20" hasCustomPrompt="1"/>
          </p:nvPr>
        </p:nvSpPr>
        <p:spPr>
          <a:xfrm>
            <a:off x="6419953" y="2883525"/>
            <a:ext cx="2356987" cy="1315031"/>
          </a:xfrm>
          <a:prstGeom prst="rect">
            <a:avLst/>
          </a:prstGeom>
        </p:spPr>
        <p:txBody>
          <a:bodyPr lIns="0" tIns="0" rIns="0" bIns="0"/>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a:t>Body text</a:t>
            </a:r>
          </a:p>
        </p:txBody>
      </p:sp>
      <p:sp>
        <p:nvSpPr>
          <p:cNvPr id="59" name="Text Placeholder 58">
            <a:extLst>
              <a:ext uri="{FF2B5EF4-FFF2-40B4-BE49-F238E27FC236}">
                <a16:creationId xmlns:a16="http://schemas.microsoft.com/office/drawing/2014/main" id="{55C5D0E5-41C9-E44B-9F88-060FF185A78B}"/>
              </a:ext>
            </a:extLst>
          </p:cNvPr>
          <p:cNvSpPr>
            <a:spLocks noGrp="1"/>
          </p:cNvSpPr>
          <p:nvPr>
            <p:ph type="body" sz="quarter" idx="21" hasCustomPrompt="1"/>
          </p:nvPr>
        </p:nvSpPr>
        <p:spPr>
          <a:xfrm>
            <a:off x="9161565" y="2882447"/>
            <a:ext cx="2356987" cy="1295471"/>
          </a:xfrm>
          <a:prstGeom prst="rect">
            <a:avLst/>
          </a:prstGeom>
        </p:spPr>
        <p:txBody>
          <a:bodyPr lIns="0" tIns="0" rIns="0" bIns="0"/>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a:t>Body text</a:t>
            </a:r>
          </a:p>
        </p:txBody>
      </p:sp>
      <p:sp>
        <p:nvSpPr>
          <p:cNvPr id="61" name="Text Placeholder 60">
            <a:extLst>
              <a:ext uri="{FF2B5EF4-FFF2-40B4-BE49-F238E27FC236}">
                <a16:creationId xmlns:a16="http://schemas.microsoft.com/office/drawing/2014/main" id="{0CB7CC81-5E36-3847-A628-A1046C8A11C4}"/>
              </a:ext>
            </a:extLst>
          </p:cNvPr>
          <p:cNvSpPr>
            <a:spLocks noGrp="1"/>
          </p:cNvSpPr>
          <p:nvPr>
            <p:ph type="body" sz="quarter" idx="22" hasCustomPrompt="1"/>
          </p:nvPr>
        </p:nvSpPr>
        <p:spPr>
          <a:xfrm>
            <a:off x="833540" y="4832978"/>
            <a:ext cx="2361189" cy="1423987"/>
          </a:xfrm>
          <a:prstGeom prst="rect">
            <a:avLst/>
          </a:prstGeom>
        </p:spPr>
        <p:txBody>
          <a:bodyPr lIns="0" tIns="0" rIns="0" bIns="0"/>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a:t>Body text</a:t>
            </a:r>
          </a:p>
        </p:txBody>
      </p:sp>
      <p:sp>
        <p:nvSpPr>
          <p:cNvPr id="63" name="Text Placeholder 62">
            <a:extLst>
              <a:ext uri="{FF2B5EF4-FFF2-40B4-BE49-F238E27FC236}">
                <a16:creationId xmlns:a16="http://schemas.microsoft.com/office/drawing/2014/main" id="{5CC3F345-C467-B74C-948D-A29899636C3A}"/>
              </a:ext>
            </a:extLst>
          </p:cNvPr>
          <p:cNvSpPr>
            <a:spLocks noGrp="1"/>
          </p:cNvSpPr>
          <p:nvPr>
            <p:ph type="body" sz="quarter" idx="23" hasCustomPrompt="1"/>
          </p:nvPr>
        </p:nvSpPr>
        <p:spPr>
          <a:xfrm>
            <a:off x="3664054" y="4833986"/>
            <a:ext cx="2340550" cy="1443618"/>
          </a:xfrm>
          <a:prstGeom prst="rect">
            <a:avLst/>
          </a:prstGeom>
        </p:spPr>
        <p:txBody>
          <a:bodyPr lIns="0" tIns="0" rIns="0" bIns="0"/>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a:t>Body text</a:t>
            </a:r>
          </a:p>
        </p:txBody>
      </p:sp>
      <p:sp>
        <p:nvSpPr>
          <p:cNvPr id="65" name="Text Placeholder 64">
            <a:extLst>
              <a:ext uri="{FF2B5EF4-FFF2-40B4-BE49-F238E27FC236}">
                <a16:creationId xmlns:a16="http://schemas.microsoft.com/office/drawing/2014/main" id="{C3616DC8-E336-2045-8593-96CA2D8E5FE1}"/>
              </a:ext>
            </a:extLst>
          </p:cNvPr>
          <p:cNvSpPr>
            <a:spLocks noGrp="1"/>
          </p:cNvSpPr>
          <p:nvPr>
            <p:ph type="body" sz="quarter" idx="24" hasCustomPrompt="1"/>
          </p:nvPr>
        </p:nvSpPr>
        <p:spPr>
          <a:xfrm>
            <a:off x="6419953" y="4832979"/>
            <a:ext cx="2361189" cy="1423987"/>
          </a:xfrm>
          <a:prstGeom prst="rect">
            <a:avLst/>
          </a:prstGeom>
        </p:spPr>
        <p:txBody>
          <a:bodyPr lIns="0" tIns="0" rIns="0" bIns="0"/>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a:t>Body text</a:t>
            </a:r>
          </a:p>
        </p:txBody>
      </p:sp>
      <p:sp>
        <p:nvSpPr>
          <p:cNvPr id="67" name="Text Placeholder 66">
            <a:extLst>
              <a:ext uri="{FF2B5EF4-FFF2-40B4-BE49-F238E27FC236}">
                <a16:creationId xmlns:a16="http://schemas.microsoft.com/office/drawing/2014/main" id="{ECB66314-286F-0C40-89CD-F58F33DA604E}"/>
              </a:ext>
            </a:extLst>
          </p:cNvPr>
          <p:cNvSpPr>
            <a:spLocks noGrp="1"/>
          </p:cNvSpPr>
          <p:nvPr>
            <p:ph type="body" sz="quarter" idx="25" hasCustomPrompt="1"/>
          </p:nvPr>
        </p:nvSpPr>
        <p:spPr>
          <a:xfrm>
            <a:off x="9161565" y="4832979"/>
            <a:ext cx="2368049" cy="1444625"/>
          </a:xfrm>
          <a:prstGeom prst="rect">
            <a:avLst/>
          </a:prstGeom>
        </p:spPr>
        <p:txBody>
          <a:bodyPr lIns="0" tIns="0" rIns="0" bIns="0"/>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a:t>Body text</a:t>
            </a:r>
          </a:p>
        </p:txBody>
      </p:sp>
      <p:sp>
        <p:nvSpPr>
          <p:cNvPr id="50" name="Slide Number Placeholder 12">
            <a:extLst>
              <a:ext uri="{FF2B5EF4-FFF2-40B4-BE49-F238E27FC236}">
                <a16:creationId xmlns:a16="http://schemas.microsoft.com/office/drawing/2014/main" id="{5456C155-F546-E142-A7BF-D3948EB390B2}"/>
              </a:ext>
            </a:extLst>
          </p:cNvPr>
          <p:cNvSpPr txBox="1"/>
          <p:nvPr/>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a:solidFill>
                <a:schemeClr val="bg2">
                  <a:lumMod val="50000"/>
                </a:schemeClr>
              </a:solidFill>
              <a:uFillTx/>
              <a:latin typeface="Arial" panose="020B0604020202020204" pitchFamily="34" charset="0"/>
              <a:cs typeface="Arial" panose="020B0604020202020204" pitchFamily="34" charset="0"/>
            </a:endParaRPr>
          </a:p>
        </p:txBody>
      </p:sp>
      <p:cxnSp>
        <p:nvCxnSpPr>
          <p:cNvPr id="52" name="Straight Connector 51">
            <a:extLst>
              <a:ext uri="{FF2B5EF4-FFF2-40B4-BE49-F238E27FC236}">
                <a16:creationId xmlns:a16="http://schemas.microsoft.com/office/drawing/2014/main" id="{1745672D-362E-DF44-A5DE-ECE039F8AF57}"/>
              </a:ext>
            </a:extLst>
          </p:cNvPr>
          <p:cNvCxnSpPr/>
          <p:nvPr/>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54" name="Picture 53">
            <a:extLst>
              <a:ext uri="{FF2B5EF4-FFF2-40B4-BE49-F238E27FC236}">
                <a16:creationId xmlns:a16="http://schemas.microsoft.com/office/drawing/2014/main" id="{68520DA0-5DDF-F641-A5E9-261A07BE81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Tree>
    <p:extLst>
      <p:ext uri="{BB962C8B-B14F-4D97-AF65-F5344CB8AC3E}">
        <p14:creationId xmlns:p14="http://schemas.microsoft.com/office/powerpoint/2010/main" val="18797138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roject Plan 2 Months">
    <p:spTree>
      <p:nvGrpSpPr>
        <p:cNvPr id="1" name=""/>
        <p:cNvGrpSpPr/>
        <p:nvPr/>
      </p:nvGrpSpPr>
      <p:grpSpPr>
        <a:xfrm>
          <a:off x="0" y="0"/>
          <a:ext cx="0" cy="0"/>
          <a:chOff x="0" y="0"/>
          <a:chExt cx="0" cy="0"/>
        </a:xfrm>
      </p:grpSpPr>
      <p:graphicFrame>
        <p:nvGraphicFramePr>
          <p:cNvPr id="4" name="Table 10">
            <a:extLst>
              <a:ext uri="{FF2B5EF4-FFF2-40B4-BE49-F238E27FC236}">
                <a16:creationId xmlns:a16="http://schemas.microsoft.com/office/drawing/2014/main" id="{FAF9C8D2-AFFC-7947-AC08-57C64A564218}"/>
              </a:ext>
            </a:extLst>
          </p:cNvPr>
          <p:cNvGraphicFramePr>
            <a:graphicFrameLocks noGrp="1"/>
          </p:cNvGraphicFramePr>
          <p:nvPr>
            <p:extLst>
              <p:ext uri="{D42A27DB-BD31-4B8C-83A1-F6EECF244321}">
                <p14:modId xmlns:p14="http://schemas.microsoft.com/office/powerpoint/2010/main" val="292559335"/>
              </p:ext>
            </p:extLst>
          </p:nvPr>
        </p:nvGraphicFramePr>
        <p:xfrm>
          <a:off x="429491" y="1080340"/>
          <a:ext cx="11356110" cy="4267514"/>
        </p:xfrm>
        <a:graphic>
          <a:graphicData uri="http://schemas.openxmlformats.org/drawingml/2006/table">
            <a:tbl>
              <a:tblPr firstRow="1" bandRow="1">
                <a:tableStyleId>{073A0DAA-6AF3-43AB-8588-CEC1D06C72B9}</a:tableStyleId>
              </a:tblPr>
              <a:tblGrid>
                <a:gridCol w="1040938">
                  <a:extLst>
                    <a:ext uri="{9D8B030D-6E8A-4147-A177-3AD203B41FA5}">
                      <a16:colId xmlns:a16="http://schemas.microsoft.com/office/drawing/2014/main" val="3435844346"/>
                    </a:ext>
                  </a:extLst>
                </a:gridCol>
                <a:gridCol w="1038629">
                  <a:extLst>
                    <a:ext uri="{9D8B030D-6E8A-4147-A177-3AD203B41FA5}">
                      <a16:colId xmlns:a16="http://schemas.microsoft.com/office/drawing/2014/main" val="1639597118"/>
                    </a:ext>
                  </a:extLst>
                </a:gridCol>
                <a:gridCol w="1038629">
                  <a:extLst>
                    <a:ext uri="{9D8B030D-6E8A-4147-A177-3AD203B41FA5}">
                      <a16:colId xmlns:a16="http://schemas.microsoft.com/office/drawing/2014/main" val="525754032"/>
                    </a:ext>
                  </a:extLst>
                </a:gridCol>
                <a:gridCol w="1038629">
                  <a:extLst>
                    <a:ext uri="{9D8B030D-6E8A-4147-A177-3AD203B41FA5}">
                      <a16:colId xmlns:a16="http://schemas.microsoft.com/office/drawing/2014/main" val="3132086791"/>
                    </a:ext>
                  </a:extLst>
                </a:gridCol>
                <a:gridCol w="1703648">
                  <a:extLst>
                    <a:ext uri="{9D8B030D-6E8A-4147-A177-3AD203B41FA5}">
                      <a16:colId xmlns:a16="http://schemas.microsoft.com/office/drawing/2014/main" val="2964950139"/>
                    </a:ext>
                  </a:extLst>
                </a:gridCol>
                <a:gridCol w="1731818">
                  <a:extLst>
                    <a:ext uri="{9D8B030D-6E8A-4147-A177-3AD203B41FA5}">
                      <a16:colId xmlns:a16="http://schemas.microsoft.com/office/drawing/2014/main" val="1908423612"/>
                    </a:ext>
                  </a:extLst>
                </a:gridCol>
                <a:gridCol w="1482436">
                  <a:extLst>
                    <a:ext uri="{9D8B030D-6E8A-4147-A177-3AD203B41FA5}">
                      <a16:colId xmlns:a16="http://schemas.microsoft.com/office/drawing/2014/main" val="3368195123"/>
                    </a:ext>
                  </a:extLst>
                </a:gridCol>
                <a:gridCol w="1177637">
                  <a:extLst>
                    <a:ext uri="{9D8B030D-6E8A-4147-A177-3AD203B41FA5}">
                      <a16:colId xmlns:a16="http://schemas.microsoft.com/office/drawing/2014/main" val="661972226"/>
                    </a:ext>
                  </a:extLst>
                </a:gridCol>
                <a:gridCol w="1103746">
                  <a:extLst>
                    <a:ext uri="{9D8B030D-6E8A-4147-A177-3AD203B41FA5}">
                      <a16:colId xmlns:a16="http://schemas.microsoft.com/office/drawing/2014/main" val="497956197"/>
                    </a:ext>
                  </a:extLst>
                </a:gridCol>
              </a:tblGrid>
              <a:tr h="404579">
                <a:tc gridSpan="5">
                  <a:txBody>
                    <a:bodyPr/>
                    <a:lstStyle/>
                    <a:p>
                      <a:pPr algn="ctr"/>
                      <a:r>
                        <a:rPr lang="en-US" sz="1200" b="1" spc="300">
                          <a:solidFill>
                            <a:schemeClr val="bg1"/>
                          </a:solidFill>
                          <a:latin typeface="+mn-lt"/>
                        </a:rPr>
                        <a:t>JANUARY</a:t>
                      </a:r>
                    </a:p>
                  </a:txBody>
                  <a:tcPr anchor="ctr">
                    <a:lnB w="6350" cap="flat" cmpd="sng" algn="ctr">
                      <a:solidFill>
                        <a:schemeClr val="tx1">
                          <a:lumMod val="25000"/>
                          <a:lumOff val="75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300">
                          <a:solidFill>
                            <a:schemeClr val="bg1"/>
                          </a:solidFill>
                          <a:latin typeface="+mn-lt"/>
                        </a:rPr>
                        <a:t>FEBRUARY</a:t>
                      </a:r>
                    </a:p>
                  </a:txBody>
                  <a:tcPr anchor="ctr">
                    <a:lnB w="6350" cap="flat" cmpd="sng" algn="ctr">
                      <a:solidFill>
                        <a:schemeClr val="tx1">
                          <a:lumMod val="25000"/>
                          <a:lumOff val="75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04464501"/>
                  </a:ext>
                </a:extLst>
              </a:tr>
              <a:tr h="299870">
                <a:tc>
                  <a:txBody>
                    <a:bodyPr/>
                    <a:lstStyle/>
                    <a:p>
                      <a:pPr algn="ctr"/>
                      <a:endParaRPr lang="en-US" sz="1200" b="0">
                        <a:solidFill>
                          <a:schemeClr val="bg1"/>
                        </a:solidFill>
                      </a:endParaRP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algn="ctr"/>
                      <a:r>
                        <a:rPr lang="en-US" sz="1200" b="1">
                          <a:solidFill>
                            <a:schemeClr val="bg1"/>
                          </a:solidFill>
                        </a:rPr>
                        <a:t>Week 1</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a:solidFill>
                            <a:schemeClr val="bg1"/>
                          </a:solidFill>
                          <a:latin typeface="+mn-lt"/>
                          <a:ea typeface="+mn-ea"/>
                          <a:cs typeface="+mn-cs"/>
                        </a:rPr>
                        <a:t>Week 2</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a:solidFill>
                            <a:schemeClr val="bg1"/>
                          </a:solidFill>
                          <a:latin typeface="+mn-lt"/>
                          <a:ea typeface="+mn-ea"/>
                          <a:cs typeface="+mn-cs"/>
                        </a:rPr>
                        <a:t>Week 3</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a:solidFill>
                            <a:schemeClr val="bg1"/>
                          </a:solidFill>
                          <a:latin typeface="+mn-lt"/>
                          <a:ea typeface="+mn-ea"/>
                          <a:cs typeface="+mn-cs"/>
                        </a:rPr>
                        <a:t>Week 4</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a:solidFill>
                            <a:schemeClr val="bg1"/>
                          </a:solidFill>
                          <a:latin typeface="+mn-lt"/>
                          <a:ea typeface="+mn-ea"/>
                          <a:cs typeface="+mn-cs"/>
                        </a:rPr>
                        <a:t>Week 1</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a:solidFill>
                            <a:schemeClr val="bg1"/>
                          </a:solidFill>
                          <a:latin typeface="+mn-lt"/>
                          <a:ea typeface="+mn-ea"/>
                          <a:cs typeface="+mn-cs"/>
                        </a:rPr>
                        <a:t>Week 2</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a:solidFill>
                            <a:schemeClr val="bg1"/>
                          </a:solidFill>
                          <a:latin typeface="+mn-lt"/>
                          <a:ea typeface="+mn-ea"/>
                          <a:cs typeface="+mn-cs"/>
                        </a:rPr>
                        <a:t>Week 3</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a:solidFill>
                            <a:schemeClr val="bg1"/>
                          </a:solidFill>
                          <a:latin typeface="+mn-lt"/>
                          <a:ea typeface="+mn-ea"/>
                          <a:cs typeface="+mn-cs"/>
                        </a:rPr>
                        <a:t>Week 4</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extLst>
                  <a:ext uri="{0D108BD9-81ED-4DB2-BD59-A6C34878D82A}">
                    <a16:rowId xmlns:a16="http://schemas.microsoft.com/office/drawing/2014/main" val="468655932"/>
                  </a:ext>
                </a:extLst>
              </a:tr>
              <a:tr h="6794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B4A5D"/>
                          </a:solidFill>
                          <a:effectLst/>
                          <a:uLnTx/>
                          <a:uFillTx/>
                          <a:latin typeface="Arial" panose="020B0604020202020204"/>
                          <a:ea typeface="+mn-ea"/>
                          <a:cs typeface="+mn-cs"/>
                        </a:rPr>
                        <a:t>Text</a:t>
                      </a:r>
                    </a:p>
                  </a:txBody>
                  <a:tcPr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a:solidFill>
                          <a:srgbClr val="0B4A5D"/>
                        </a:solidFill>
                      </a:endParaRPr>
                    </a:p>
                  </a:txBody>
                  <a:tcPr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a:solidFill>
                          <a:srgbClr val="0B4A5D"/>
                        </a:solidFill>
                      </a:endParaRPr>
                    </a:p>
                  </a:txBody>
                  <a:tcPr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a:solidFill>
                          <a:srgbClr val="0B4A5D"/>
                        </a:solidFill>
                      </a:endParaRPr>
                    </a:p>
                  </a:txBody>
                  <a:tcPr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a:solidFill>
                          <a:srgbClr val="0B4A5D"/>
                        </a:solidFill>
                      </a:endParaRPr>
                    </a:p>
                  </a:txBody>
                  <a:tcPr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bg1"/>
                          </a:solidFill>
                        </a:rPr>
                        <a:t>Text</a:t>
                      </a:r>
                    </a:p>
                  </a:txBody>
                  <a:tcPr anchor="ctr">
                    <a:solidFill>
                      <a:schemeClr val="accent2"/>
                    </a:solidFill>
                  </a:tcPr>
                </a:tc>
                <a:tc>
                  <a:txBody>
                    <a:bodyPr/>
                    <a:lstStyle/>
                    <a:p>
                      <a:pPr algn="ctr"/>
                      <a:endParaRPr lang="en-US" sz="1200">
                        <a:solidFill>
                          <a:schemeClr val="tx1"/>
                        </a:solidFill>
                      </a:endParaRPr>
                    </a:p>
                  </a:txBody>
                  <a:tcPr anchor="ctr">
                    <a:solidFill>
                      <a:schemeClr val="accent5">
                        <a:lumMod val="90000"/>
                      </a:schemeClr>
                    </a:solidFill>
                  </a:tcPr>
                </a:tc>
                <a:tc>
                  <a:txBody>
                    <a:bodyPr/>
                    <a:lstStyle/>
                    <a:p>
                      <a:pPr algn="ctr"/>
                      <a:endParaRPr lang="en-US" sz="1200">
                        <a:solidFill>
                          <a:schemeClr val="tx1"/>
                        </a:solidFill>
                      </a:endParaRPr>
                    </a:p>
                  </a:txBody>
                  <a:tcPr anchor="ctr">
                    <a:solidFill>
                      <a:schemeClr val="accent5">
                        <a:lumMod val="90000"/>
                      </a:schemeClr>
                    </a:solidFill>
                  </a:tcPr>
                </a:tc>
                <a:tc>
                  <a:txBody>
                    <a:bodyPr/>
                    <a:lstStyle/>
                    <a:p>
                      <a:pPr algn="ctr"/>
                      <a:endParaRPr lang="en-US" sz="1200">
                        <a:solidFill>
                          <a:schemeClr val="tx1"/>
                        </a:solidFill>
                      </a:endParaRPr>
                    </a:p>
                  </a:txBody>
                  <a:tcPr anchor="ctr">
                    <a:solidFill>
                      <a:schemeClr val="accent5">
                        <a:lumMod val="90000"/>
                      </a:schemeClr>
                    </a:solidFill>
                  </a:tcPr>
                </a:tc>
                <a:extLst>
                  <a:ext uri="{0D108BD9-81ED-4DB2-BD59-A6C34878D82A}">
                    <a16:rowId xmlns:a16="http://schemas.microsoft.com/office/drawing/2014/main" val="2790314435"/>
                  </a:ext>
                </a:extLst>
              </a:tr>
              <a:tr h="6794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B4A5D"/>
                          </a:solidFill>
                          <a:effectLst/>
                          <a:uLnTx/>
                          <a:uFillTx/>
                          <a:latin typeface="Arial" panose="020B0604020202020204"/>
                          <a:ea typeface="+mn-ea"/>
                          <a:cs typeface="+mn-cs"/>
                        </a:rPr>
                        <a:t>Text</a:t>
                      </a:r>
                    </a:p>
                  </a:txBody>
                  <a:tcPr anchor="ctr">
                    <a:solidFill>
                      <a:schemeClr val="bg2">
                        <a:lumMod val="90000"/>
                      </a:schemeClr>
                    </a:solidFill>
                  </a:tcPr>
                </a:tc>
                <a:tc>
                  <a:txBody>
                    <a:bodyPr/>
                    <a:lstStyle/>
                    <a:p>
                      <a:endParaRPr lang="en-US" sz="1200"/>
                    </a:p>
                  </a:txBody>
                  <a:tcPr anchor="ctr">
                    <a:solidFill>
                      <a:schemeClr val="bg2">
                        <a:lumMod val="90000"/>
                      </a:schemeClr>
                    </a:solidFill>
                  </a:tcPr>
                </a:tc>
                <a:tc>
                  <a:txBody>
                    <a:bodyPr/>
                    <a:lstStyle/>
                    <a:p>
                      <a:endParaRPr lang="en-US" sz="1200"/>
                    </a:p>
                  </a:txBody>
                  <a:tcPr anchor="ctr">
                    <a:solidFill>
                      <a:schemeClr val="bg2">
                        <a:lumMod val="90000"/>
                      </a:schemeClr>
                    </a:solidFill>
                  </a:tcPr>
                </a:tc>
                <a:tc>
                  <a:txBody>
                    <a:bodyPr/>
                    <a:lstStyle/>
                    <a:p>
                      <a:endParaRPr lang="en-US" sz="1200"/>
                    </a:p>
                  </a:txBody>
                  <a:tcPr anchor="ctr">
                    <a:solidFill>
                      <a:schemeClr val="bg2">
                        <a:lumMod val="90000"/>
                      </a:schemeClr>
                    </a:solidFill>
                  </a:tcPr>
                </a:tc>
                <a:tc>
                  <a:txBody>
                    <a:bodyPr/>
                    <a:lstStyle/>
                    <a:p>
                      <a:endParaRPr lang="en-US" sz="1200"/>
                    </a:p>
                  </a:txBody>
                  <a:tcPr anchor="ctr">
                    <a:solidFill>
                      <a:schemeClr val="bg2">
                        <a:lumMod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rgbClr val="0B4A5D"/>
                          </a:solidFill>
                        </a:rPr>
                        <a:t>Text</a:t>
                      </a:r>
                    </a:p>
                  </a:txBody>
                  <a:tcPr anchor="ctr">
                    <a:solidFill>
                      <a:schemeClr val="accent5">
                        <a:lumMod val="90000"/>
                      </a:schemeClr>
                    </a:solidFill>
                  </a:tcPr>
                </a:tc>
                <a:tc>
                  <a:txBody>
                    <a:bodyPr/>
                    <a:lstStyle/>
                    <a:p>
                      <a:pPr algn="ctr"/>
                      <a:endParaRPr lang="en-US" sz="1200">
                        <a:solidFill>
                          <a:schemeClr val="tx1"/>
                        </a:solidFill>
                      </a:endParaRPr>
                    </a:p>
                  </a:txBody>
                  <a:tcPr anchor="ctr">
                    <a:solidFill>
                      <a:schemeClr val="accent5">
                        <a:lumMod val="90000"/>
                      </a:schemeClr>
                    </a:solidFill>
                  </a:tcPr>
                </a:tc>
                <a:tc>
                  <a:txBody>
                    <a:bodyPr/>
                    <a:lstStyle/>
                    <a:p>
                      <a:pPr algn="ctr"/>
                      <a:endParaRPr lang="en-US" sz="1200">
                        <a:solidFill>
                          <a:schemeClr val="tx1"/>
                        </a:solidFill>
                      </a:endParaRPr>
                    </a:p>
                  </a:txBody>
                  <a:tcPr anchor="ctr">
                    <a:solidFill>
                      <a:schemeClr val="accent5">
                        <a:lumMod val="90000"/>
                      </a:schemeClr>
                    </a:solidFill>
                  </a:tcPr>
                </a:tc>
                <a:tc>
                  <a:txBody>
                    <a:bodyPr/>
                    <a:lstStyle/>
                    <a:p>
                      <a:pPr algn="ctr"/>
                      <a:endParaRPr lang="en-US" sz="1200">
                        <a:solidFill>
                          <a:schemeClr val="tx1"/>
                        </a:solidFill>
                      </a:endParaRPr>
                    </a:p>
                  </a:txBody>
                  <a:tcPr anchor="ctr">
                    <a:solidFill>
                      <a:schemeClr val="accent5">
                        <a:lumMod val="90000"/>
                      </a:schemeClr>
                    </a:solidFill>
                  </a:tcPr>
                </a:tc>
                <a:extLst>
                  <a:ext uri="{0D108BD9-81ED-4DB2-BD59-A6C34878D82A}">
                    <a16:rowId xmlns:a16="http://schemas.microsoft.com/office/drawing/2014/main" val="689415186"/>
                  </a:ext>
                </a:extLst>
              </a:tr>
              <a:tr h="7307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B4A5D"/>
                          </a:solidFill>
                          <a:effectLst/>
                          <a:uLnTx/>
                          <a:uFillTx/>
                          <a:latin typeface="Arial" panose="020B0604020202020204"/>
                          <a:ea typeface="+mn-ea"/>
                          <a:cs typeface="+mn-cs"/>
                        </a:rPr>
                        <a:t>Text</a:t>
                      </a:r>
                    </a:p>
                  </a:txBody>
                  <a:tcPr anchor="ctr">
                    <a:solidFill>
                      <a:schemeClr val="accent5"/>
                    </a:solidFill>
                  </a:tcPr>
                </a:tc>
                <a:tc>
                  <a:txBody>
                    <a:bodyPr/>
                    <a:lstStyle/>
                    <a:p>
                      <a:endParaRPr lang="en-US" sz="1200"/>
                    </a:p>
                  </a:txBody>
                  <a:tcPr anchor="ctr">
                    <a:solidFill>
                      <a:schemeClr val="accent5"/>
                    </a:solidFill>
                  </a:tcPr>
                </a:tc>
                <a:tc>
                  <a:txBody>
                    <a:bodyPr/>
                    <a:lstStyle/>
                    <a:p>
                      <a:endParaRPr lang="en-US" sz="1200"/>
                    </a:p>
                  </a:txBody>
                  <a:tcPr anchor="ctr">
                    <a:solidFill>
                      <a:schemeClr val="accent5"/>
                    </a:solidFill>
                  </a:tcPr>
                </a:tc>
                <a:tc>
                  <a:txBody>
                    <a:bodyPr/>
                    <a:lstStyle/>
                    <a:p>
                      <a:endParaRPr lang="en-US" sz="1200"/>
                    </a:p>
                  </a:txBody>
                  <a:tcPr anchor="ctr">
                    <a:solidFill>
                      <a:schemeClr val="accent5"/>
                    </a:solidFill>
                  </a:tcPr>
                </a:tc>
                <a:tc>
                  <a:txBody>
                    <a:bodyPr/>
                    <a:lstStyle/>
                    <a:p>
                      <a:endParaRPr lang="en-US" sz="1200"/>
                    </a:p>
                  </a:txBody>
                  <a:tcPr anchor="ctr">
                    <a:solidFill>
                      <a:schemeClr val="accent5"/>
                    </a:solidFill>
                  </a:tcPr>
                </a:tc>
                <a:tc>
                  <a:txBody>
                    <a:bodyPr/>
                    <a:lstStyle/>
                    <a:p>
                      <a:pPr algn="ctr"/>
                      <a:r>
                        <a:rPr lang="en-US" sz="1200" b="0">
                          <a:solidFill>
                            <a:srgbClr val="0B4A5D"/>
                          </a:solidFill>
                        </a:rPr>
                        <a:t>Text</a:t>
                      </a:r>
                      <a:endParaRPr lang="en-US" sz="1200" b="0"/>
                    </a:p>
                  </a:txBody>
                  <a:tcPr anchor="ctr">
                    <a:solidFill>
                      <a:schemeClr val="accent5">
                        <a:lumMod val="90000"/>
                      </a:schemeClr>
                    </a:solidFill>
                  </a:tcPr>
                </a:tc>
                <a:tc>
                  <a:txBody>
                    <a:bodyPr/>
                    <a:lstStyle/>
                    <a:p>
                      <a:pPr algn="ctr"/>
                      <a:endParaRPr lang="en-US" sz="1200">
                        <a:solidFill>
                          <a:schemeClr val="tx1"/>
                        </a:solidFill>
                      </a:endParaRPr>
                    </a:p>
                  </a:txBody>
                  <a:tcPr anchor="ctr">
                    <a:solidFill>
                      <a:schemeClr val="accent5">
                        <a:lumMod val="90000"/>
                      </a:schemeClr>
                    </a:solidFill>
                  </a:tcPr>
                </a:tc>
                <a:tc>
                  <a:txBody>
                    <a:bodyPr/>
                    <a:lstStyle/>
                    <a:p>
                      <a:pPr algn="ctr"/>
                      <a:endParaRPr lang="en-US" sz="1200">
                        <a:solidFill>
                          <a:schemeClr val="tx1"/>
                        </a:solidFill>
                      </a:endParaRPr>
                    </a:p>
                  </a:txBody>
                  <a:tcPr anchor="ctr">
                    <a:solidFill>
                      <a:schemeClr val="accent5">
                        <a:lumMod val="90000"/>
                      </a:schemeClr>
                    </a:solidFill>
                  </a:tcPr>
                </a:tc>
                <a:tc>
                  <a:txBody>
                    <a:bodyPr/>
                    <a:lstStyle/>
                    <a:p>
                      <a:pPr algn="ctr"/>
                      <a:endParaRPr lang="en-US" sz="1200">
                        <a:solidFill>
                          <a:schemeClr val="tx1"/>
                        </a:solidFill>
                      </a:endParaRPr>
                    </a:p>
                  </a:txBody>
                  <a:tcPr anchor="ctr">
                    <a:solidFill>
                      <a:schemeClr val="accent5">
                        <a:lumMod val="90000"/>
                      </a:schemeClr>
                    </a:solidFill>
                  </a:tcPr>
                </a:tc>
                <a:extLst>
                  <a:ext uri="{0D108BD9-81ED-4DB2-BD59-A6C34878D82A}">
                    <a16:rowId xmlns:a16="http://schemas.microsoft.com/office/drawing/2014/main" val="3797854684"/>
                  </a:ext>
                </a:extLst>
              </a:tr>
              <a:tr h="14735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B4A5D"/>
                          </a:solidFill>
                          <a:effectLst/>
                          <a:uLnTx/>
                          <a:uFillTx/>
                          <a:latin typeface="Arial" panose="020B0604020202020204"/>
                          <a:ea typeface="+mn-ea"/>
                          <a:cs typeface="+mn-cs"/>
                        </a:rPr>
                        <a:t>Text</a:t>
                      </a:r>
                    </a:p>
                  </a:txBody>
                  <a:tcPr anchor="ctr">
                    <a:solidFill>
                      <a:schemeClr val="bg2">
                        <a:lumMod val="90000"/>
                      </a:schemeClr>
                    </a:solidFill>
                  </a:tcPr>
                </a:tc>
                <a:tc>
                  <a:txBody>
                    <a:bodyPr/>
                    <a:lstStyle/>
                    <a:p>
                      <a:endParaRPr lang="en-US" sz="1200"/>
                    </a:p>
                  </a:txBody>
                  <a:tcPr anchor="ctr">
                    <a:solidFill>
                      <a:schemeClr val="bg2">
                        <a:lumMod val="90000"/>
                      </a:schemeClr>
                    </a:solidFill>
                  </a:tcPr>
                </a:tc>
                <a:tc>
                  <a:txBody>
                    <a:bodyPr/>
                    <a:lstStyle/>
                    <a:p>
                      <a:endParaRPr lang="en-US" sz="1200"/>
                    </a:p>
                  </a:txBody>
                  <a:tcPr anchor="ctr">
                    <a:solidFill>
                      <a:schemeClr val="bg2">
                        <a:lumMod val="90000"/>
                      </a:schemeClr>
                    </a:solidFill>
                  </a:tcPr>
                </a:tc>
                <a:tc>
                  <a:txBody>
                    <a:bodyPr/>
                    <a:lstStyle/>
                    <a:p>
                      <a:endParaRPr lang="en-US" sz="1200"/>
                    </a:p>
                  </a:txBody>
                  <a:tcPr anchor="ctr">
                    <a:solidFill>
                      <a:schemeClr val="bg2">
                        <a:lumMod val="90000"/>
                      </a:schemeClr>
                    </a:solidFill>
                  </a:tcPr>
                </a:tc>
                <a:tc>
                  <a:txBody>
                    <a:bodyPr/>
                    <a:lstStyle/>
                    <a:p>
                      <a:endParaRPr lang="en-US" sz="1200"/>
                    </a:p>
                  </a:txBody>
                  <a:tcPr anchor="ctr">
                    <a:solidFill>
                      <a:schemeClr val="bg2">
                        <a:lumMod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rgbClr val="0B4A5D"/>
                          </a:solidFill>
                        </a:rPr>
                        <a:t>Text</a:t>
                      </a:r>
                    </a:p>
                  </a:txBody>
                  <a:tcPr anchor="ctr">
                    <a:solidFill>
                      <a:schemeClr val="accent5">
                        <a:lumMod val="90000"/>
                      </a:schemeClr>
                    </a:solidFill>
                  </a:tcPr>
                </a:tc>
                <a:tc>
                  <a:txBody>
                    <a:bodyPr/>
                    <a:lstStyle/>
                    <a:p>
                      <a:pPr algn="ctr"/>
                      <a:endParaRPr lang="en-US" sz="1200">
                        <a:solidFill>
                          <a:schemeClr val="tx1"/>
                        </a:solidFill>
                      </a:endParaRPr>
                    </a:p>
                  </a:txBody>
                  <a:tcPr anchor="ctr">
                    <a:solidFill>
                      <a:schemeClr val="accent5">
                        <a:lumMod val="90000"/>
                      </a:schemeClr>
                    </a:solidFill>
                  </a:tcPr>
                </a:tc>
                <a:tc>
                  <a:txBody>
                    <a:bodyPr/>
                    <a:lstStyle/>
                    <a:p>
                      <a:pPr algn="ctr"/>
                      <a:endParaRPr lang="en-US" sz="1200">
                        <a:solidFill>
                          <a:schemeClr val="tx1"/>
                        </a:solidFill>
                      </a:endParaRPr>
                    </a:p>
                  </a:txBody>
                  <a:tcPr anchor="ctr">
                    <a:solidFill>
                      <a:schemeClr val="accent5">
                        <a:lumMod val="90000"/>
                      </a:schemeClr>
                    </a:solidFill>
                  </a:tcPr>
                </a:tc>
                <a:tc>
                  <a:txBody>
                    <a:bodyPr/>
                    <a:lstStyle/>
                    <a:p>
                      <a:pPr algn="ctr"/>
                      <a:endParaRPr lang="en-US" sz="1200">
                        <a:solidFill>
                          <a:schemeClr val="tx1"/>
                        </a:solidFill>
                      </a:endParaRPr>
                    </a:p>
                  </a:txBody>
                  <a:tcPr anchor="ctr">
                    <a:solidFill>
                      <a:schemeClr val="accent5">
                        <a:lumMod val="90000"/>
                      </a:schemeClr>
                    </a:solidFill>
                  </a:tcPr>
                </a:tc>
                <a:extLst>
                  <a:ext uri="{0D108BD9-81ED-4DB2-BD59-A6C34878D82A}">
                    <a16:rowId xmlns:a16="http://schemas.microsoft.com/office/drawing/2014/main" val="1028998678"/>
                  </a:ext>
                </a:extLst>
              </a:tr>
            </a:tbl>
          </a:graphicData>
        </a:graphic>
      </p:graphicFrame>
      <p:grpSp>
        <p:nvGrpSpPr>
          <p:cNvPr id="5" name="Group 4">
            <a:extLst>
              <a:ext uri="{FF2B5EF4-FFF2-40B4-BE49-F238E27FC236}">
                <a16:creationId xmlns:a16="http://schemas.microsoft.com/office/drawing/2014/main" id="{020DF949-E328-1045-8FAC-465AD417AEF3}"/>
              </a:ext>
            </a:extLst>
          </p:cNvPr>
          <p:cNvGrpSpPr/>
          <p:nvPr/>
        </p:nvGrpSpPr>
        <p:grpSpPr>
          <a:xfrm>
            <a:off x="8151371" y="581895"/>
            <a:ext cx="397855" cy="5499590"/>
            <a:chOff x="2471057" y="968829"/>
            <a:chExt cx="217715" cy="5268685"/>
          </a:xfrm>
        </p:grpSpPr>
        <p:cxnSp>
          <p:nvCxnSpPr>
            <p:cNvPr id="6" name="Straight Connector 5">
              <a:extLst>
                <a:ext uri="{FF2B5EF4-FFF2-40B4-BE49-F238E27FC236}">
                  <a16:creationId xmlns:a16="http://schemas.microsoft.com/office/drawing/2014/main" id="{AEEE3036-2C0B-4D4F-AAD4-6A12044D704D}"/>
                </a:ext>
              </a:extLst>
            </p:cNvPr>
            <p:cNvCxnSpPr>
              <a:cxnSpLocks/>
            </p:cNvCxnSpPr>
            <p:nvPr/>
          </p:nvCxnSpPr>
          <p:spPr>
            <a:xfrm>
              <a:off x="2471057" y="968829"/>
              <a:ext cx="0" cy="5268685"/>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sp>
          <p:nvSpPr>
            <p:cNvPr id="7" name="Right Triangle 6">
              <a:extLst>
                <a:ext uri="{FF2B5EF4-FFF2-40B4-BE49-F238E27FC236}">
                  <a16:creationId xmlns:a16="http://schemas.microsoft.com/office/drawing/2014/main" id="{FACF9D7A-DA8F-A942-B1A1-DE53B39DAEBD}"/>
                </a:ext>
              </a:extLst>
            </p:cNvPr>
            <p:cNvSpPr/>
            <p:nvPr/>
          </p:nvSpPr>
          <p:spPr>
            <a:xfrm>
              <a:off x="2471058" y="968830"/>
              <a:ext cx="217714" cy="359228"/>
            </a:xfrm>
            <a:prstGeom prst="rtTriangl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 name="Straight Connector 7">
            <a:extLst>
              <a:ext uri="{FF2B5EF4-FFF2-40B4-BE49-F238E27FC236}">
                <a16:creationId xmlns:a16="http://schemas.microsoft.com/office/drawing/2014/main" id="{E86F03D2-84F7-8440-A81B-78614AF601C2}"/>
              </a:ext>
            </a:extLst>
          </p:cNvPr>
          <p:cNvCxnSpPr/>
          <p:nvPr/>
        </p:nvCxnSpPr>
        <p:spPr>
          <a:xfrm>
            <a:off x="431800" y="6081485"/>
            <a:ext cx="1135380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Oval 8">
            <a:extLst>
              <a:ext uri="{FF2B5EF4-FFF2-40B4-BE49-F238E27FC236}">
                <a16:creationId xmlns:a16="http://schemas.microsoft.com/office/drawing/2014/main" id="{6FF04C61-799E-AB46-A8CF-5B7ACD58FA2F}"/>
              </a:ext>
            </a:extLst>
          </p:cNvPr>
          <p:cNvSpPr/>
          <p:nvPr/>
        </p:nvSpPr>
        <p:spPr>
          <a:xfrm>
            <a:off x="11662055" y="5957073"/>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1F882FC-2835-F840-B901-3849AC7FBDFD}"/>
              </a:ext>
            </a:extLst>
          </p:cNvPr>
          <p:cNvSpPr/>
          <p:nvPr/>
        </p:nvSpPr>
        <p:spPr>
          <a:xfrm>
            <a:off x="6250737" y="5996246"/>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1265F7F-3F2E-6548-AFB8-8DCD16A39426}"/>
              </a:ext>
            </a:extLst>
          </p:cNvPr>
          <p:cNvSpPr/>
          <p:nvPr/>
        </p:nvSpPr>
        <p:spPr>
          <a:xfrm>
            <a:off x="394578" y="5989548"/>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F00EA2F-0500-CB44-A467-55B0FE343CE1}"/>
              </a:ext>
            </a:extLst>
          </p:cNvPr>
          <p:cNvSpPr/>
          <p:nvPr/>
        </p:nvSpPr>
        <p:spPr>
          <a:xfrm>
            <a:off x="10044019" y="5996246"/>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414E7AD-6D55-5D4C-BB90-5BB5E6A588EF}"/>
              </a:ext>
            </a:extLst>
          </p:cNvPr>
          <p:cNvSpPr/>
          <p:nvPr/>
        </p:nvSpPr>
        <p:spPr>
          <a:xfrm>
            <a:off x="8071879" y="5996246"/>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52A16C7-2A6C-3041-AB4B-7879EF8F18C7}"/>
              </a:ext>
            </a:extLst>
          </p:cNvPr>
          <p:cNvSpPr txBox="1"/>
          <p:nvPr/>
        </p:nvSpPr>
        <p:spPr>
          <a:xfrm>
            <a:off x="8005944" y="6298823"/>
            <a:ext cx="1077671" cy="276999"/>
          </a:xfrm>
          <a:prstGeom prst="rect">
            <a:avLst/>
          </a:prstGeom>
          <a:noFill/>
        </p:spPr>
        <p:txBody>
          <a:bodyPr wrap="square" rtlCol="0">
            <a:spAutoFit/>
          </a:bodyPr>
          <a:lstStyle/>
          <a:p>
            <a:r>
              <a:rPr lang="en-US" sz="1200" b="1">
                <a:solidFill>
                  <a:srgbClr val="04A299"/>
                </a:solidFill>
              </a:rPr>
              <a:t>Milestone</a:t>
            </a:r>
          </a:p>
        </p:txBody>
      </p:sp>
      <p:sp>
        <p:nvSpPr>
          <p:cNvPr id="15" name="TextBox 14">
            <a:extLst>
              <a:ext uri="{FF2B5EF4-FFF2-40B4-BE49-F238E27FC236}">
                <a16:creationId xmlns:a16="http://schemas.microsoft.com/office/drawing/2014/main" id="{6EB29B23-034F-6843-A2A5-7F84099252E5}"/>
              </a:ext>
            </a:extLst>
          </p:cNvPr>
          <p:cNvSpPr txBox="1"/>
          <p:nvPr/>
        </p:nvSpPr>
        <p:spPr>
          <a:xfrm>
            <a:off x="320838" y="6251963"/>
            <a:ext cx="1367503" cy="276999"/>
          </a:xfrm>
          <a:prstGeom prst="rect">
            <a:avLst/>
          </a:prstGeom>
          <a:noFill/>
        </p:spPr>
        <p:txBody>
          <a:bodyPr wrap="square" rtlCol="0">
            <a:spAutoFit/>
          </a:bodyPr>
          <a:lstStyle/>
          <a:p>
            <a:r>
              <a:rPr lang="en-US" sz="1200" b="1"/>
              <a:t>In Progress</a:t>
            </a:r>
          </a:p>
        </p:txBody>
      </p:sp>
      <p:sp>
        <p:nvSpPr>
          <p:cNvPr id="16" name="TextBox 15">
            <a:extLst>
              <a:ext uri="{FF2B5EF4-FFF2-40B4-BE49-F238E27FC236}">
                <a16:creationId xmlns:a16="http://schemas.microsoft.com/office/drawing/2014/main" id="{D5041F94-3FA7-774A-ADAE-7E3A13AC2289}"/>
              </a:ext>
            </a:extLst>
          </p:cNvPr>
          <p:cNvSpPr txBox="1"/>
          <p:nvPr/>
        </p:nvSpPr>
        <p:spPr>
          <a:xfrm>
            <a:off x="5794769" y="6317494"/>
            <a:ext cx="911935" cy="276999"/>
          </a:xfrm>
          <a:prstGeom prst="rect">
            <a:avLst/>
          </a:prstGeom>
          <a:noFill/>
        </p:spPr>
        <p:txBody>
          <a:bodyPr wrap="square" rtlCol="0">
            <a:spAutoFit/>
          </a:bodyPr>
          <a:lstStyle/>
          <a:p>
            <a:pPr algn="r"/>
            <a:r>
              <a:rPr lang="en-US" sz="1200" b="1">
                <a:solidFill>
                  <a:schemeClr val="accent2"/>
                </a:solidFill>
              </a:rPr>
              <a:t>Deadline</a:t>
            </a:r>
          </a:p>
        </p:txBody>
      </p:sp>
      <p:sp>
        <p:nvSpPr>
          <p:cNvPr id="2" name="Title 1">
            <a:extLst>
              <a:ext uri="{FF2B5EF4-FFF2-40B4-BE49-F238E27FC236}">
                <a16:creationId xmlns:a16="http://schemas.microsoft.com/office/drawing/2014/main" id="{5A2E26BD-1FA5-93BF-F91A-3928DD33397D}"/>
              </a:ext>
            </a:extLst>
          </p:cNvPr>
          <p:cNvSpPr>
            <a:spLocks noGrp="1"/>
          </p:cNvSpPr>
          <p:nvPr>
            <p:ph type="title" hasCustomPrompt="1"/>
          </p:nvPr>
        </p:nvSpPr>
        <p:spPr>
          <a:xfrm>
            <a:off x="728578" y="372712"/>
            <a:ext cx="8858767" cy="1325563"/>
          </a:xfrm>
          <a:prstGeom prst="rect">
            <a:avLst/>
          </a:prstGeom>
        </p:spPr>
        <p:txBody>
          <a:bodyPr lIns="0" tIns="0" rIns="0" bIns="0" anchor="t"/>
          <a:lstStyle>
            <a:lvl1pPr>
              <a:defRPr sz="3600" b="1">
                <a:solidFill>
                  <a:schemeClr val="tx1"/>
                </a:solidFill>
              </a:defRPr>
            </a:lvl1pPr>
          </a:lstStyle>
          <a:p>
            <a:r>
              <a:rPr lang="en-US"/>
              <a:t>Timeline</a:t>
            </a:r>
          </a:p>
        </p:txBody>
      </p:sp>
    </p:spTree>
    <p:extLst>
      <p:ext uri="{BB962C8B-B14F-4D97-AF65-F5344CB8AC3E}">
        <p14:creationId xmlns:p14="http://schemas.microsoft.com/office/powerpoint/2010/main" val="20439639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EAC2C27-FD6C-F34B-9737-D23CB3084C47}"/>
              </a:ext>
            </a:extLst>
          </p:cNvPr>
          <p:cNvSpPr>
            <a:spLocks noGrp="1"/>
          </p:cNvSpPr>
          <p:nvPr>
            <p:ph type="body" sz="quarter" idx="10" hasCustomPrompt="1"/>
          </p:nvPr>
        </p:nvSpPr>
        <p:spPr>
          <a:xfrm>
            <a:off x="1554480" y="1895475"/>
            <a:ext cx="9065623" cy="3252788"/>
          </a:xfrm>
          <a:prstGeom prst="rect">
            <a:avLst/>
          </a:prstGeom>
        </p:spPr>
        <p:txBody>
          <a:bodyPr anchor="ctr"/>
          <a:lstStyle>
            <a:lvl1pPr algn="ctr">
              <a:lnSpc>
                <a:spcPct val="100000"/>
              </a:lnSpc>
              <a:buFontTx/>
              <a:buNone/>
              <a:defRPr sz="3600" b="0" i="1" spc="300">
                <a:solidFill>
                  <a:schemeClr val="tx2"/>
                </a:solidFill>
                <a:latin typeface="Poppins italic" panose="00000500000000000000" pitchFamily="2" charset="0"/>
                <a:ea typeface="Source Serif Pro" panose="02040603050405020204" pitchFamily="18" charset="0"/>
                <a:cs typeface="Poppins italic" panose="00000500000000000000" pitchFamily="2" charset="0"/>
              </a:defRPr>
            </a:lvl1pPr>
            <a:lvl2pPr algn="ctr">
              <a:buFontTx/>
              <a:buNone/>
              <a:defRPr/>
            </a:lvl2pPr>
            <a:lvl3pPr algn="ctr">
              <a:buFontTx/>
              <a:buNone/>
              <a:defRPr/>
            </a:lvl3pPr>
            <a:lvl4pPr algn="ctr">
              <a:buFontTx/>
              <a:buNone/>
              <a:defRPr/>
            </a:lvl4pPr>
            <a:lvl5pPr algn="ctr">
              <a:buFontTx/>
              <a:buNone/>
              <a:defRPr/>
            </a:lvl5pPr>
          </a:lstStyle>
          <a:p>
            <a:pPr lvl="0"/>
            <a:r>
              <a:rPr lang="en-US"/>
              <a:t>Quote for inspiration</a:t>
            </a:r>
          </a:p>
        </p:txBody>
      </p:sp>
      <p:pic>
        <p:nvPicPr>
          <p:cNvPr id="9" name="Graphic 8">
            <a:extLst>
              <a:ext uri="{FF2B5EF4-FFF2-40B4-BE49-F238E27FC236}">
                <a16:creationId xmlns:a16="http://schemas.microsoft.com/office/drawing/2014/main" id="{D94A86C0-E24B-30B6-4678-69D0D27548C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092340" y="802653"/>
            <a:ext cx="2007320" cy="2007320"/>
          </a:xfrm>
          <a:prstGeom prst="rect">
            <a:avLst/>
          </a:prstGeom>
        </p:spPr>
      </p:pic>
    </p:spTree>
    <p:extLst>
      <p:ext uri="{BB962C8B-B14F-4D97-AF65-F5344CB8AC3E}">
        <p14:creationId xmlns:p14="http://schemas.microsoft.com/office/powerpoint/2010/main" val="15809014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57F989-DF98-1D4F-87E5-C5A4B93DBD2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70400" y="3052688"/>
            <a:ext cx="2326640" cy="752623"/>
          </a:xfrm>
          <a:prstGeom prst="rect">
            <a:avLst/>
          </a:prstGeom>
        </p:spPr>
      </p:pic>
    </p:spTree>
    <p:extLst>
      <p:ext uri="{BB962C8B-B14F-4D97-AF65-F5344CB8AC3E}">
        <p14:creationId xmlns:p14="http://schemas.microsoft.com/office/powerpoint/2010/main" val="32145790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Logo Anima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84E46F-1AB6-D347-B43D-79564D9A5511}"/>
              </a:ext>
            </a:extLst>
          </p:cNvPr>
          <p:cNvSpPr/>
          <p:nvPr/>
        </p:nvSpPr>
        <p:spPr>
          <a:xfrm>
            <a:off x="0" y="0"/>
            <a:ext cx="12191998" cy="6858000"/>
          </a:xfrm>
          <a:prstGeom prst="rect">
            <a:avLst/>
          </a:prstGeom>
          <a:solidFill>
            <a:schemeClr val="tx2"/>
          </a:solidFill>
          <a:ln cap="flat">
            <a:noFill/>
            <a:prstDash val="solid"/>
          </a:ln>
        </p:spPr>
        <p:txBody>
          <a:bodyPr vert="horz" wrap="square" lIns="80682" tIns="40341" rIns="80682" bIns="40341"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588" b="1" i="0" u="none" strike="noStrike" kern="1200" cap="none" spc="0" baseline="0">
              <a:solidFill>
                <a:srgbClr val="161616"/>
              </a:solidFill>
              <a:uFillTx/>
              <a:latin typeface="Arial" pitchFamily="34"/>
            </a:endParaRPr>
          </a:p>
        </p:txBody>
      </p:sp>
      <p:pic>
        <p:nvPicPr>
          <p:cNvPr id="4" name="Picture 3">
            <a:extLst>
              <a:ext uri="{FF2B5EF4-FFF2-40B4-BE49-F238E27FC236}">
                <a16:creationId xmlns:a16="http://schemas.microsoft.com/office/drawing/2014/main" id="{09AD6ECB-969E-A74C-B3BB-56F63921A31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30774" y="3060607"/>
            <a:ext cx="2330450" cy="736785"/>
          </a:xfrm>
          <a:prstGeom prst="rect">
            <a:avLst/>
          </a:prstGeom>
        </p:spPr>
      </p:pic>
    </p:spTree>
    <p:extLst>
      <p:ext uri="{BB962C8B-B14F-4D97-AF65-F5344CB8AC3E}">
        <p14:creationId xmlns:p14="http://schemas.microsoft.com/office/powerpoint/2010/main" val="2363875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ingle Column Text slid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E8803B-D79A-4CBC-A8CD-38169AC59A08}"/>
              </a:ext>
            </a:extLst>
          </p:cNvPr>
          <p:cNvSpPr>
            <a:spLocks noGrp="1"/>
          </p:cNvSpPr>
          <p:nvPr>
            <p:ph type="title"/>
          </p:nvPr>
        </p:nvSpPr>
        <p:spPr/>
        <p:txBody>
          <a:bodyPr/>
          <a:lstStyle/>
          <a:p>
            <a:r>
              <a:rPr lang="en-US"/>
              <a:t>Click to edit Master title style</a:t>
            </a:r>
          </a:p>
        </p:txBody>
      </p:sp>
      <p:sp>
        <p:nvSpPr>
          <p:cNvPr id="4" name="Rectangle 6"/>
          <p:cNvSpPr>
            <a:spLocks noChangeArrowheads="1"/>
          </p:cNvSpPr>
          <p:nvPr/>
        </p:nvSpPr>
        <p:spPr bwMode="gray">
          <a:xfrm>
            <a:off x="522818" y="1154113"/>
            <a:ext cx="5353049" cy="5135562"/>
          </a:xfrm>
          <a:prstGeom prst="rect">
            <a:avLst/>
          </a:prstGeom>
          <a:noFill/>
          <a:ln w="9525" algn="ctr">
            <a:noFill/>
            <a:miter lim="800000"/>
            <a:headEnd/>
            <a:tailEnd/>
          </a:ln>
          <a:effectLst/>
        </p:spPr>
        <p:txBody>
          <a:bodyPr lIns="0" tIns="0" rIns="0" bIns="0"/>
          <a:lstStyle/>
          <a:p>
            <a:pPr fontAlgn="base">
              <a:lnSpc>
                <a:spcPct val="106000"/>
              </a:lnSpc>
              <a:spcBef>
                <a:spcPct val="80000"/>
              </a:spcBef>
              <a:spcAft>
                <a:spcPct val="0"/>
              </a:spcAft>
              <a:buClr>
                <a:srgbClr val="000000"/>
              </a:buClr>
              <a:buSzPct val="80000"/>
              <a:buFont typeface="Wingdings" pitchFamily="2" charset="2"/>
              <a:buNone/>
              <a:defRPr/>
            </a:pPr>
            <a:endParaRPr lang="en-US" sz="1000" dirty="0">
              <a:solidFill>
                <a:srgbClr val="000000"/>
              </a:solidFill>
              <a:cs typeface="Arial" pitchFamily="34" charset="0"/>
            </a:endParaRPr>
          </a:p>
        </p:txBody>
      </p:sp>
      <p:sp>
        <p:nvSpPr>
          <p:cNvPr id="14" name="Text Placeholder 13"/>
          <p:cNvSpPr>
            <a:spLocks noGrp="1"/>
          </p:cNvSpPr>
          <p:nvPr>
            <p:ph type="body" sz="quarter" idx="10"/>
          </p:nvPr>
        </p:nvSpPr>
        <p:spPr>
          <a:xfrm>
            <a:off x="524256" y="1152144"/>
            <a:ext cx="11136461" cy="5138928"/>
          </a:xfrm>
        </p:spPr>
        <p:txBody>
          <a:bodyPr/>
          <a:lstStyle>
            <a:lvl1pPr>
              <a:buNone/>
              <a:defRPr/>
            </a:lvl1pPr>
          </a:lstStyle>
          <a:p>
            <a:pPr lvl="0"/>
            <a:r>
              <a:rPr lang="en-US"/>
              <a:t>Click to edit Master text styles</a:t>
            </a:r>
          </a:p>
        </p:txBody>
      </p:sp>
      <p:sp>
        <p:nvSpPr>
          <p:cNvPr id="2" name="Slide Number Placeholder 1"/>
          <p:cNvSpPr>
            <a:spLocks noGrp="1"/>
          </p:cNvSpPr>
          <p:nvPr>
            <p:ph type="sldNum" sz="quarter" idx="13"/>
          </p:nvPr>
        </p:nvSpPr>
        <p:spPr>
          <a:xfrm>
            <a:off x="8737600" y="6356351"/>
            <a:ext cx="2844800" cy="365125"/>
          </a:xfrm>
          <a:prstGeom prst="rect">
            <a:avLst/>
          </a:prstGeom>
        </p:spPr>
        <p:txBody>
          <a:bodyPr/>
          <a:lstStyle/>
          <a:p>
            <a:fld id="{A492A8C5-F7F9-4362-9441-2143DE9A52A8}" type="slidenum">
              <a:rPr lang="en-US" smtClean="0"/>
              <a:t>‹#›</a:t>
            </a:fld>
            <a:endParaRPr lang="en-US" dirty="0"/>
          </a:p>
        </p:txBody>
      </p:sp>
    </p:spTree>
    <p:extLst>
      <p:ext uri="{BB962C8B-B14F-4D97-AF65-F5344CB8AC3E}">
        <p14:creationId xmlns:p14="http://schemas.microsoft.com/office/powerpoint/2010/main" val="1690013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boxes with paragraph, dash, &amp; bullets">
    <p:spTree>
      <p:nvGrpSpPr>
        <p:cNvPr id="1" name=""/>
        <p:cNvGrpSpPr/>
        <p:nvPr/>
      </p:nvGrpSpPr>
      <p:grpSpPr>
        <a:xfrm>
          <a:off x="0" y="0"/>
          <a:ext cx="0" cy="0"/>
          <a:chOff x="0" y="0"/>
          <a:chExt cx="0" cy="0"/>
        </a:xfrm>
      </p:grpSpPr>
      <p:sp>
        <p:nvSpPr>
          <p:cNvPr id="4" name="Text Placeholder 15"/>
          <p:cNvSpPr>
            <a:spLocks noGrp="1"/>
          </p:cNvSpPr>
          <p:nvPr>
            <p:ph type="body" sz="quarter" idx="11"/>
          </p:nvPr>
        </p:nvSpPr>
        <p:spPr>
          <a:xfrm>
            <a:off x="6315456" y="1399032"/>
            <a:ext cx="5352288" cy="4892040"/>
          </a:xfrm>
        </p:spPr>
        <p:txBody>
          <a:bodyPr/>
          <a:lstStyle>
            <a:lvl1pPr>
              <a:buNone/>
              <a:defRPr/>
            </a:lvl1pPr>
          </a:lstStyle>
          <a:p>
            <a:pPr lvl="0"/>
            <a:r>
              <a:rPr lang="en-US"/>
              <a:t>Click to edit Master text styles</a:t>
            </a:r>
          </a:p>
          <a:p>
            <a:pPr lvl="1"/>
            <a:r>
              <a:rPr lang="en-US"/>
              <a:t>Second level</a:t>
            </a:r>
          </a:p>
        </p:txBody>
      </p:sp>
      <p:sp>
        <p:nvSpPr>
          <p:cNvPr id="8" name="Text Placeholder 15"/>
          <p:cNvSpPr>
            <a:spLocks noGrp="1"/>
          </p:cNvSpPr>
          <p:nvPr>
            <p:ph type="body" sz="quarter" idx="14"/>
          </p:nvPr>
        </p:nvSpPr>
        <p:spPr>
          <a:xfrm>
            <a:off x="524256" y="1399032"/>
            <a:ext cx="5352288" cy="4892040"/>
          </a:xfrm>
        </p:spPr>
        <p:txBody>
          <a:bodyPr/>
          <a:lstStyle>
            <a:lvl1pPr>
              <a:buNone/>
              <a:defRPr/>
            </a:lvl1pPr>
          </a:lstStyle>
          <a:p>
            <a:pPr lvl="0"/>
            <a:r>
              <a:rPr lang="en-US"/>
              <a:t>Click to edit Master text styles</a:t>
            </a:r>
          </a:p>
          <a:p>
            <a:pPr lvl="1"/>
            <a:r>
              <a:rPr lang="en-US"/>
              <a:t>Second level</a:t>
            </a:r>
          </a:p>
        </p:txBody>
      </p:sp>
      <p:sp>
        <p:nvSpPr>
          <p:cNvPr id="3" name="Title 2">
            <a:extLst>
              <a:ext uri="{FF2B5EF4-FFF2-40B4-BE49-F238E27FC236}">
                <a16:creationId xmlns:a16="http://schemas.microsoft.com/office/drawing/2014/main" id="{422C98DD-CB0E-4EAD-8F47-255DC69F378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564552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image" Target="../media/image3.emf"/><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oleObject" Target="../embeddings/oleObject4.bin"/><Relationship Id="rId2" Type="http://schemas.openxmlformats.org/officeDocument/2006/relationships/slideLayout" Target="../slideLayouts/slideLayout46.xml"/><Relationship Id="rId16" Type="http://schemas.openxmlformats.org/officeDocument/2006/relationships/tags" Target="../tags/tag9.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ags" Target="../tags/tag8.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theme" Target="../theme/theme3.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bwMode="gray">
          <a:xfrm>
            <a:off x="529167" y="1154113"/>
            <a:ext cx="5353051" cy="5135562"/>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266" name="Rectangle 2"/>
          <p:cNvSpPr>
            <a:spLocks noGrp="1" noChangeArrowheads="1"/>
          </p:cNvSpPr>
          <p:nvPr>
            <p:ph type="title"/>
          </p:nvPr>
        </p:nvSpPr>
        <p:spPr bwMode="gray">
          <a:xfrm>
            <a:off x="3585351" y="95100"/>
            <a:ext cx="8438785" cy="363689"/>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p>
            <a:pPr lvl="0"/>
            <a:r>
              <a:rPr lang="en-US"/>
              <a:t>Click to edit Master title style</a:t>
            </a:r>
          </a:p>
        </p:txBody>
      </p:sp>
      <p:sp>
        <p:nvSpPr>
          <p:cNvPr id="4" name="TextBox 3">
            <a:extLst>
              <a:ext uri="{FF2B5EF4-FFF2-40B4-BE49-F238E27FC236}">
                <a16:creationId xmlns:a16="http://schemas.microsoft.com/office/drawing/2014/main" id="{26B9358E-6C22-4FFB-AEC1-78C9AABBD611}"/>
              </a:ext>
            </a:extLst>
          </p:cNvPr>
          <p:cNvSpPr txBox="1"/>
          <p:nvPr/>
        </p:nvSpPr>
        <p:spPr>
          <a:xfrm>
            <a:off x="10768869" y="6532368"/>
            <a:ext cx="1177537" cy="259045"/>
          </a:xfrm>
          <a:prstGeom prst="rect">
            <a:avLst/>
          </a:prstGeom>
        </p:spPr>
        <p:txBody>
          <a:bodyPr wrap="square" rtlCol="0">
            <a:spAutoFit/>
          </a:bodyPr>
          <a:lstStyle/>
          <a:p>
            <a:pPr marL="1588" indent="0" algn="r" rtl="0" fontAlgn="base">
              <a:lnSpc>
                <a:spcPct val="106000"/>
              </a:lnSpc>
              <a:spcBef>
                <a:spcPct val="80000"/>
              </a:spcBef>
              <a:spcAft>
                <a:spcPct val="0"/>
              </a:spcAft>
              <a:buClr>
                <a:srgbClr val="000000"/>
              </a:buClr>
              <a:buFont typeface="Wingdings 2" pitchFamily="18" charset="2"/>
              <a:buNone/>
            </a:pPr>
            <a:fld id="{2ABE9760-4276-4B7D-B2C6-08C4FCCE823B}" type="slidenum">
              <a:rPr lang="en-US" sz="1100" kern="1200" smtClean="0">
                <a:solidFill>
                  <a:srgbClr val="000000"/>
                </a:solidFill>
                <a:latin typeface="Arial"/>
                <a:ea typeface="+mn-ea"/>
                <a:cs typeface="Arial" charset="0"/>
              </a:rPr>
              <a:pPr marL="1588" indent="0" algn="r" rtl="0" fontAlgn="base">
                <a:lnSpc>
                  <a:spcPct val="106000"/>
                </a:lnSpc>
                <a:spcBef>
                  <a:spcPct val="80000"/>
                </a:spcBef>
                <a:spcAft>
                  <a:spcPct val="0"/>
                </a:spcAft>
                <a:buClr>
                  <a:srgbClr val="000000"/>
                </a:buClr>
                <a:buFont typeface="Wingdings 2" pitchFamily="18" charset="2"/>
                <a:buNone/>
              </a:pPr>
              <a:t>‹#›</a:t>
            </a:fld>
            <a:endParaRPr lang="en-US" sz="1100" kern="1200" dirty="0">
              <a:solidFill>
                <a:srgbClr val="000000"/>
              </a:solidFill>
              <a:latin typeface="Arial"/>
              <a:ea typeface="+mn-ea"/>
              <a:cs typeface="Arial" charset="0"/>
            </a:endParaRPr>
          </a:p>
        </p:txBody>
      </p:sp>
    </p:spTree>
    <p:extLst>
      <p:ext uri="{BB962C8B-B14F-4D97-AF65-F5344CB8AC3E}">
        <p14:creationId xmlns:p14="http://schemas.microsoft.com/office/powerpoint/2010/main" val="42628817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1" r:id="rId40"/>
    <p:sldLayoutId id="2147483702" r:id="rId41"/>
    <p:sldLayoutId id="2147483718" r:id="rId42"/>
    <p:sldLayoutId id="2147483720" r:id="rId43"/>
    <p:sldLayoutId id="2147483721" r:id="rId44"/>
  </p:sldLayoutIdLst>
  <p:txStyles>
    <p:titleStyle>
      <a:lvl1pPr algn="r" rtl="0" eaLnBrk="1" fontAlgn="base" hangingPunct="1">
        <a:lnSpc>
          <a:spcPct val="106000"/>
        </a:lnSpc>
        <a:spcBef>
          <a:spcPct val="0"/>
        </a:spcBef>
        <a:spcAft>
          <a:spcPct val="0"/>
        </a:spcAft>
        <a:defRPr sz="2400" b="1">
          <a:solidFill>
            <a:schemeClr val="bg1"/>
          </a:solidFill>
          <a:latin typeface="+mj-lt"/>
          <a:ea typeface="+mj-ea"/>
          <a:cs typeface="+mj-cs"/>
        </a:defRPr>
      </a:lvl1pPr>
      <a:lvl2pPr algn="l" rtl="0" eaLnBrk="1" fontAlgn="base" hangingPunct="1">
        <a:lnSpc>
          <a:spcPct val="106000"/>
        </a:lnSpc>
        <a:spcBef>
          <a:spcPct val="0"/>
        </a:spcBef>
        <a:spcAft>
          <a:spcPct val="0"/>
        </a:spcAft>
        <a:defRPr sz="1600" b="1">
          <a:solidFill>
            <a:schemeClr val="tx1"/>
          </a:solidFill>
          <a:latin typeface="Arial" charset="0"/>
        </a:defRPr>
      </a:lvl2pPr>
      <a:lvl3pPr algn="l" rtl="0" eaLnBrk="1" fontAlgn="base" hangingPunct="1">
        <a:lnSpc>
          <a:spcPct val="106000"/>
        </a:lnSpc>
        <a:spcBef>
          <a:spcPct val="0"/>
        </a:spcBef>
        <a:spcAft>
          <a:spcPct val="0"/>
        </a:spcAft>
        <a:defRPr sz="1600" b="1">
          <a:solidFill>
            <a:schemeClr val="tx1"/>
          </a:solidFill>
          <a:latin typeface="Arial" charset="0"/>
        </a:defRPr>
      </a:lvl3pPr>
      <a:lvl4pPr algn="l" rtl="0" eaLnBrk="1" fontAlgn="base" hangingPunct="1">
        <a:lnSpc>
          <a:spcPct val="106000"/>
        </a:lnSpc>
        <a:spcBef>
          <a:spcPct val="0"/>
        </a:spcBef>
        <a:spcAft>
          <a:spcPct val="0"/>
        </a:spcAft>
        <a:defRPr sz="1600" b="1">
          <a:solidFill>
            <a:schemeClr val="tx1"/>
          </a:solidFill>
          <a:latin typeface="Arial" charset="0"/>
        </a:defRPr>
      </a:lvl4pPr>
      <a:lvl5pPr algn="l" rtl="0" eaLnBrk="1" fontAlgn="base" hangingPunct="1">
        <a:lnSpc>
          <a:spcPct val="106000"/>
        </a:lnSpc>
        <a:spcBef>
          <a:spcPct val="0"/>
        </a:spcBef>
        <a:spcAft>
          <a:spcPct val="0"/>
        </a:spcAft>
        <a:defRPr sz="1600" b="1">
          <a:solidFill>
            <a:schemeClr val="tx1"/>
          </a:solidFill>
          <a:latin typeface="Arial" charset="0"/>
        </a:defRPr>
      </a:lvl5pPr>
      <a:lvl6pPr marL="457200" algn="l" rtl="0" eaLnBrk="1" fontAlgn="base" hangingPunct="1">
        <a:lnSpc>
          <a:spcPct val="106000"/>
        </a:lnSpc>
        <a:spcBef>
          <a:spcPct val="0"/>
        </a:spcBef>
        <a:spcAft>
          <a:spcPct val="0"/>
        </a:spcAft>
        <a:defRPr sz="1600" b="1">
          <a:solidFill>
            <a:schemeClr val="tx1"/>
          </a:solidFill>
          <a:latin typeface="Arial" charset="0"/>
        </a:defRPr>
      </a:lvl6pPr>
      <a:lvl7pPr marL="914400" algn="l" rtl="0" eaLnBrk="1" fontAlgn="base" hangingPunct="1">
        <a:lnSpc>
          <a:spcPct val="106000"/>
        </a:lnSpc>
        <a:spcBef>
          <a:spcPct val="0"/>
        </a:spcBef>
        <a:spcAft>
          <a:spcPct val="0"/>
        </a:spcAft>
        <a:defRPr sz="1600" b="1">
          <a:solidFill>
            <a:schemeClr val="tx1"/>
          </a:solidFill>
          <a:latin typeface="Arial" charset="0"/>
        </a:defRPr>
      </a:lvl7pPr>
      <a:lvl8pPr marL="1371600" algn="l" rtl="0" eaLnBrk="1" fontAlgn="base" hangingPunct="1">
        <a:lnSpc>
          <a:spcPct val="106000"/>
        </a:lnSpc>
        <a:spcBef>
          <a:spcPct val="0"/>
        </a:spcBef>
        <a:spcAft>
          <a:spcPct val="0"/>
        </a:spcAft>
        <a:defRPr sz="1600" b="1">
          <a:solidFill>
            <a:schemeClr val="tx1"/>
          </a:solidFill>
          <a:latin typeface="Arial" charset="0"/>
        </a:defRPr>
      </a:lvl8pPr>
      <a:lvl9pPr marL="1828800" algn="l" rtl="0" eaLnBrk="1" fontAlgn="base" hangingPunct="1">
        <a:lnSpc>
          <a:spcPct val="106000"/>
        </a:lnSpc>
        <a:spcBef>
          <a:spcPct val="0"/>
        </a:spcBef>
        <a:spcAft>
          <a:spcPct val="0"/>
        </a:spcAft>
        <a:defRPr sz="1600" b="1">
          <a:solidFill>
            <a:schemeClr val="tx1"/>
          </a:solidFill>
          <a:latin typeface="Arial" charset="0"/>
        </a:defRPr>
      </a:lvl9pPr>
    </p:titleStyle>
    <p:bodyStyle>
      <a:lvl1pPr marL="342900" indent="-342900" algn="l" rtl="0" eaLnBrk="1" fontAlgn="base" hangingPunct="1">
        <a:lnSpc>
          <a:spcPct val="106000"/>
        </a:lnSpc>
        <a:spcBef>
          <a:spcPct val="80000"/>
        </a:spcBef>
        <a:spcAft>
          <a:spcPct val="0"/>
        </a:spcAft>
        <a:buClr>
          <a:schemeClr val="tx1"/>
        </a:buClr>
        <a:buSzPct val="80000"/>
        <a:defRPr sz="1100">
          <a:solidFill>
            <a:schemeClr val="tx1"/>
          </a:solidFill>
          <a:latin typeface="+mn-lt"/>
          <a:ea typeface="+mn-ea"/>
          <a:cs typeface="+mn-cs"/>
        </a:defRPr>
      </a:lvl1pPr>
      <a:lvl2pPr marL="169863" indent="-168275" algn="l" rtl="0" eaLnBrk="1" fontAlgn="base" hangingPunct="1">
        <a:lnSpc>
          <a:spcPct val="106000"/>
        </a:lnSpc>
        <a:spcBef>
          <a:spcPct val="80000"/>
        </a:spcBef>
        <a:spcAft>
          <a:spcPct val="0"/>
        </a:spcAft>
        <a:buClr>
          <a:schemeClr val="tx1"/>
        </a:buClr>
        <a:buFont typeface="Wingdings 2" pitchFamily="18" charset="2"/>
        <a:buChar char="¡"/>
        <a:defRPr sz="1100">
          <a:solidFill>
            <a:schemeClr val="tx1"/>
          </a:solidFill>
          <a:latin typeface="+mn-lt"/>
        </a:defRPr>
      </a:lvl2pPr>
      <a:lvl3pPr marL="344488" indent="-173038" algn="l" rtl="0" eaLnBrk="1" fontAlgn="base" hangingPunct="1">
        <a:lnSpc>
          <a:spcPct val="106000"/>
        </a:lnSpc>
        <a:spcBef>
          <a:spcPct val="40000"/>
        </a:spcBef>
        <a:spcAft>
          <a:spcPct val="0"/>
        </a:spcAft>
        <a:buClr>
          <a:schemeClr val="tx1"/>
        </a:buClr>
        <a:buFont typeface="Arial" pitchFamily="34" charset="0"/>
        <a:buChar char="–"/>
        <a:defRPr sz="1000">
          <a:solidFill>
            <a:schemeClr val="tx1"/>
          </a:solidFill>
          <a:latin typeface="+mn-lt"/>
        </a:defRPr>
      </a:lvl3pPr>
      <a:lvl4pPr marL="517525" indent="-171450" algn="l" rtl="0" eaLnBrk="1" fontAlgn="base" hangingPunct="1">
        <a:lnSpc>
          <a:spcPct val="106000"/>
        </a:lnSpc>
        <a:spcBef>
          <a:spcPct val="20000"/>
        </a:spcBef>
        <a:spcAft>
          <a:spcPct val="0"/>
        </a:spcAft>
        <a:buClr>
          <a:schemeClr val="tx1"/>
        </a:buClr>
        <a:buChar char="•"/>
        <a:defRPr sz="1000">
          <a:solidFill>
            <a:schemeClr val="tx1"/>
          </a:solidFill>
          <a:latin typeface="+mn-lt"/>
        </a:defRPr>
      </a:lvl4pPr>
      <a:lvl5pPr marL="1446213" indent="-236538" algn="l" rtl="0" eaLnBrk="1" fontAlgn="base" hangingPunct="1">
        <a:spcBef>
          <a:spcPct val="20000"/>
        </a:spcBef>
        <a:spcAft>
          <a:spcPct val="0"/>
        </a:spcAft>
        <a:buClr>
          <a:schemeClr val="tx1"/>
        </a:buClr>
        <a:buChar char="–"/>
        <a:defRPr sz="1200">
          <a:solidFill>
            <a:schemeClr val="tx1"/>
          </a:solidFill>
          <a:latin typeface="+mn-lt"/>
        </a:defRPr>
      </a:lvl5pPr>
      <a:lvl6pPr marL="1903413" indent="-236538" algn="l" rtl="0" eaLnBrk="1" fontAlgn="base" hangingPunct="1">
        <a:spcBef>
          <a:spcPct val="20000"/>
        </a:spcBef>
        <a:spcAft>
          <a:spcPct val="0"/>
        </a:spcAft>
        <a:buClr>
          <a:schemeClr val="tx1"/>
        </a:buClr>
        <a:buChar char="–"/>
        <a:defRPr sz="1200">
          <a:solidFill>
            <a:schemeClr val="tx1"/>
          </a:solidFill>
          <a:latin typeface="+mn-lt"/>
        </a:defRPr>
      </a:lvl6pPr>
      <a:lvl7pPr marL="2360613" indent="-236538" algn="l" rtl="0" eaLnBrk="1" fontAlgn="base" hangingPunct="1">
        <a:spcBef>
          <a:spcPct val="20000"/>
        </a:spcBef>
        <a:spcAft>
          <a:spcPct val="0"/>
        </a:spcAft>
        <a:buClr>
          <a:schemeClr val="tx1"/>
        </a:buClr>
        <a:buChar char="–"/>
        <a:defRPr sz="1200">
          <a:solidFill>
            <a:schemeClr val="tx1"/>
          </a:solidFill>
          <a:latin typeface="+mn-lt"/>
        </a:defRPr>
      </a:lvl7pPr>
      <a:lvl8pPr marL="2817813" indent="-236538" algn="l" rtl="0" eaLnBrk="1" fontAlgn="base" hangingPunct="1">
        <a:spcBef>
          <a:spcPct val="20000"/>
        </a:spcBef>
        <a:spcAft>
          <a:spcPct val="0"/>
        </a:spcAft>
        <a:buClr>
          <a:schemeClr val="tx1"/>
        </a:buClr>
        <a:buChar char="–"/>
        <a:defRPr sz="1200">
          <a:solidFill>
            <a:schemeClr val="tx1"/>
          </a:solidFill>
          <a:latin typeface="+mn-lt"/>
        </a:defRPr>
      </a:lvl8pPr>
      <a:lvl9pPr marL="3275013" indent="-236538" algn="l" rtl="0" eaLnBrk="1" fontAlgn="base" hangingPunct="1">
        <a:spcBef>
          <a:spcPct val="20000"/>
        </a:spcBef>
        <a:spcAft>
          <a:spcPct val="0"/>
        </a:spcAft>
        <a:buClr>
          <a:schemeClr val="tx1"/>
        </a:buClr>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15"/>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7" imgW="624" imgH="623" progId="TCLayout.ActiveDocument.1">
                  <p:embed/>
                </p:oleObj>
              </mc:Choice>
              <mc:Fallback>
                <p:oleObj name="think-cell Slide" r:id="rId17" imgW="624" imgH="623" progId="TCLayout.ActiveDocument.1">
                  <p:embed/>
                  <p:pic>
                    <p:nvPicPr>
                      <p:cNvPr id="14" name="Object 13" hidden="1"/>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13" name="Rectangle 12" hidden="1"/>
          <p:cNvSpPr/>
          <p:nvPr>
            <p:custDataLst>
              <p:tags r:id="rId16"/>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9" b="1" dirty="0">
              <a:solidFill>
                <a:prstClr val="white"/>
              </a:solidFill>
              <a:sym typeface="Rockwell" panose="02060603020205020403" pitchFamily="18" charset="0"/>
            </a:endParaRPr>
          </a:p>
        </p:txBody>
      </p:sp>
      <p:sp>
        <p:nvSpPr>
          <p:cNvPr id="2" name="Title Placeholder 1"/>
          <p:cNvSpPr>
            <a:spLocks noGrp="1"/>
          </p:cNvSpPr>
          <p:nvPr>
            <p:ph type="title"/>
          </p:nvPr>
        </p:nvSpPr>
        <p:spPr>
          <a:xfrm>
            <a:off x="371475" y="2"/>
            <a:ext cx="10515600" cy="10001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Box 44">
            <a:extLst>
              <a:ext uri="{FF2B5EF4-FFF2-40B4-BE49-F238E27FC236}">
                <a16:creationId xmlns:a16="http://schemas.microsoft.com/office/drawing/2014/main" id="{DAFBC631-7739-410C-8832-6B7D410BA447}"/>
              </a:ext>
            </a:extLst>
          </p:cNvPr>
          <p:cNvSpPr txBox="1">
            <a:spLocks noChangeArrowheads="1"/>
          </p:cNvSpPr>
          <p:nvPr userDrawn="1"/>
        </p:nvSpPr>
        <p:spPr bwMode="auto">
          <a:xfrm>
            <a:off x="3491651" y="6259692"/>
            <a:ext cx="5207282"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dirty="0">
                <a:solidFill>
                  <a:srgbClr val="143F6A"/>
                </a:solidFill>
                <a:latin typeface="+mn-lt"/>
              </a:rPr>
              <a:t> Sensitive Commercial Information – Do Not Disclose / Attorney-Client Privileged / Attorney Work Product</a:t>
            </a:r>
          </a:p>
        </p:txBody>
      </p:sp>
    </p:spTree>
    <p:extLst>
      <p:ext uri="{BB962C8B-B14F-4D97-AF65-F5344CB8AC3E}">
        <p14:creationId xmlns:p14="http://schemas.microsoft.com/office/powerpoint/2010/main" val="163037600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Lst>
  <p:hf hdr="0" ftr="0" dt="0"/>
  <p:txStyles>
    <p:titleStyle>
      <a:lvl1pPr algn="l" defTabSz="914126" rtl="0" eaLnBrk="1" latinLnBrk="0" hangingPunct="1">
        <a:lnSpc>
          <a:spcPct val="90000"/>
        </a:lnSpc>
        <a:spcBef>
          <a:spcPct val="0"/>
        </a:spcBef>
        <a:buNone/>
        <a:defRPr sz="2399" b="1" kern="1200">
          <a:solidFill>
            <a:srgbClr val="005A92"/>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59310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svg"/><Relationship Id="rId2" Type="http://schemas.openxmlformats.org/officeDocument/2006/relationships/notesSlide" Target="../notesSlides/notesSlide1.xml"/><Relationship Id="rId1" Type="http://schemas.openxmlformats.org/officeDocument/2006/relationships/slideLayout" Target="../slideLayouts/slideLayout64.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4.xml"/><Relationship Id="rId1" Type="http://schemas.openxmlformats.org/officeDocument/2006/relationships/tags" Target="../tags/tag34.xml"/><Relationship Id="rId4"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4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tags" Target="../tags/tag35.xml"/><Relationship Id="rId1" Type="http://schemas.openxmlformats.org/officeDocument/2006/relationships/themeOverride" Target="../theme/themeOverride1.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tags" Target="../tags/tag36.xml"/><Relationship Id="rId1" Type="http://schemas.openxmlformats.org/officeDocument/2006/relationships/themeOverride" Target="../theme/themeOverride2.xml"/><Relationship Id="rId5" Type="http://schemas.openxmlformats.org/officeDocument/2006/relationships/image" Target="../media/image48.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tags" Target="../tags/tag37.xml"/><Relationship Id="rId1" Type="http://schemas.openxmlformats.org/officeDocument/2006/relationships/themeOverride" Target="../theme/themeOverride3.xml"/><Relationship Id="rId5" Type="http://schemas.openxmlformats.org/officeDocument/2006/relationships/image" Target="../media/image49.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tags" Target="../tags/tag38.xml"/><Relationship Id="rId1" Type="http://schemas.openxmlformats.org/officeDocument/2006/relationships/themeOverride" Target="../theme/themeOverride4.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50.jpeg"/><Relationship Id="rId2" Type="http://schemas.openxmlformats.org/officeDocument/2006/relationships/slideLayout" Target="../slideLayouts/slideLayout44.xml"/><Relationship Id="rId1" Type="http://schemas.openxmlformats.org/officeDocument/2006/relationships/tags" Target="../tags/tag39.xml"/><Relationship Id="rId6" Type="http://schemas.openxmlformats.org/officeDocument/2006/relationships/hyperlink" Target="mailto:retirementbenefits@usps.gov" TargetMode="External"/><Relationship Id="rId5" Type="http://schemas.openxmlformats.org/officeDocument/2006/relationships/hyperlink" Target="http://www.opm.gov/" TargetMode="External"/><Relationship Id="rId4" Type="http://schemas.openxmlformats.org/officeDocument/2006/relationships/hyperlink" Target="https://www.keepingposted.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7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tags" Target="../tags/tag40.xml"/><Relationship Id="rId1" Type="http://schemas.openxmlformats.org/officeDocument/2006/relationships/themeOverride" Target="../theme/themeOverride5.xm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tags" Target="../tags/tag41.xml"/><Relationship Id="rId1" Type="http://schemas.openxmlformats.org/officeDocument/2006/relationships/themeOverride" Target="../theme/themeOverride6.xm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tags" Target="../tags/tag42.xml"/><Relationship Id="rId1" Type="http://schemas.openxmlformats.org/officeDocument/2006/relationships/themeOverride" Target="../theme/themeOverride7.xm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4.xml"/><Relationship Id="rId1" Type="http://schemas.openxmlformats.org/officeDocument/2006/relationships/tags" Target="../tags/tag43.xml"/><Relationship Id="rId6" Type="http://schemas.openxmlformats.org/officeDocument/2006/relationships/image" Target="../media/image51.jpeg"/><Relationship Id="rId5" Type="http://schemas.openxmlformats.org/officeDocument/2006/relationships/hyperlink" Target="mailto:retirementbenefits@usps.gov" TargetMode="External"/><Relationship Id="rId4" Type="http://schemas.openxmlformats.org/officeDocument/2006/relationships/hyperlink" Target="https://liteblue.usps.gov/"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4.xml"/><Relationship Id="rId1" Type="http://schemas.openxmlformats.org/officeDocument/2006/relationships/tags" Target="../tags/tag4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4.xml"/><Relationship Id="rId1" Type="http://schemas.openxmlformats.org/officeDocument/2006/relationships/tags" Target="../tags/tag4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4.xml"/><Relationship Id="rId1" Type="http://schemas.openxmlformats.org/officeDocument/2006/relationships/tags" Target="../tags/tag46.xml"/><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8" Type="http://schemas.openxmlformats.org/officeDocument/2006/relationships/hyperlink" Target="http://www.smpresource.org/" TargetMode="External"/><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61.xml"/><Relationship Id="rId6" Type="http://schemas.openxmlformats.org/officeDocument/2006/relationships/image" Target="../media/image55.png"/><Relationship Id="rId5" Type="http://schemas.openxmlformats.org/officeDocument/2006/relationships/hyperlink" Target="http://www.shiphelp.org/" TargetMode="External"/><Relationship Id="rId4" Type="http://schemas.openxmlformats.org/officeDocument/2006/relationships/image" Target="../media/image54.png"/><Relationship Id="rId9"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7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3.xml"/></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hyperlink" Target="mailto:medicarehelp@shiptacenter.org" TargetMode="External"/><Relationship Id="rId7"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64.xml"/><Relationship Id="rId6" Type="http://schemas.openxmlformats.org/officeDocument/2006/relationships/image" Target="../media/image34.png"/><Relationship Id="rId11" Type="http://schemas.openxmlformats.org/officeDocument/2006/relationships/image" Target="../media/image53.png"/><Relationship Id="rId5" Type="http://schemas.openxmlformats.org/officeDocument/2006/relationships/hyperlink" Target="mailto:centerforbenefits@ncoa.org" TargetMode="External"/><Relationship Id="rId10" Type="http://schemas.openxmlformats.org/officeDocument/2006/relationships/image" Target="../media/image54.png"/><Relationship Id="rId4" Type="http://schemas.openxmlformats.org/officeDocument/2006/relationships/hyperlink" Target="mailto:info@smpresource.org" TargetMode="External"/><Relationship Id="rId9"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4.xml"/><Relationship Id="rId1" Type="http://schemas.openxmlformats.org/officeDocument/2006/relationships/tags" Target="../tags/tag30.xml"/><Relationship Id="rId5" Type="http://schemas.openxmlformats.org/officeDocument/2006/relationships/image" Target="../media/image41.pn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4.xml"/><Relationship Id="rId1" Type="http://schemas.openxmlformats.org/officeDocument/2006/relationships/tags" Target="../tags/tag31.xml"/><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2.xml"/><Relationship Id="rId1" Type="http://schemas.openxmlformats.org/officeDocument/2006/relationships/tags" Target="../tags/tag3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4.xml"/><Relationship Id="rId1" Type="http://schemas.openxmlformats.org/officeDocument/2006/relationships/tags" Target="../tags/tag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51BEB2D-7290-6237-8DCC-949E134EF24C}"/>
              </a:ext>
            </a:extLst>
          </p:cNvPr>
          <p:cNvSpPr/>
          <p:nvPr/>
        </p:nvSpPr>
        <p:spPr>
          <a:xfrm>
            <a:off x="1193800" y="1680110"/>
            <a:ext cx="9591675" cy="888213"/>
          </a:xfrm>
          <a:prstGeom prst="roundRect">
            <a:avLst/>
          </a:prstGeom>
          <a:solidFill>
            <a:srgbClr val="1A1A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AF9F6"/>
              </a:solidFill>
              <a:effectLst/>
              <a:uLnTx/>
              <a:uFillTx/>
              <a:latin typeface="Calibri"/>
              <a:ea typeface="+mn-ea"/>
              <a:cs typeface="+mn-cs"/>
            </a:endParaRPr>
          </a:p>
        </p:txBody>
      </p:sp>
      <p:sp>
        <p:nvSpPr>
          <p:cNvPr id="2" name="Text Placeholder 1">
            <a:extLst>
              <a:ext uri="{FF2B5EF4-FFF2-40B4-BE49-F238E27FC236}">
                <a16:creationId xmlns:a16="http://schemas.microsoft.com/office/drawing/2014/main" id="{D8B224AD-0CE1-BFF5-EBBD-EC06EB3AEFDE}"/>
              </a:ext>
            </a:extLst>
          </p:cNvPr>
          <p:cNvSpPr>
            <a:spLocks noGrp="1"/>
          </p:cNvSpPr>
          <p:nvPr>
            <p:ph type="body" sz="quarter" idx="10"/>
          </p:nvPr>
        </p:nvSpPr>
        <p:spPr/>
        <p:txBody>
          <a:bodyPr/>
          <a:lstStyle/>
          <a:p>
            <a:r>
              <a:rPr lang="en-US"/>
              <a:t>Welcome to Today’s Webinar</a:t>
            </a:r>
          </a:p>
        </p:txBody>
      </p:sp>
      <p:sp>
        <p:nvSpPr>
          <p:cNvPr id="5" name="Content Placeholder 2">
            <a:extLst>
              <a:ext uri="{FF2B5EF4-FFF2-40B4-BE49-F238E27FC236}">
                <a16:creationId xmlns:a16="http://schemas.microsoft.com/office/drawing/2014/main" id="{529C5CA7-192D-CF84-6C34-B38D8D93C561}"/>
              </a:ext>
            </a:extLst>
          </p:cNvPr>
          <p:cNvSpPr txBox="1">
            <a:spLocks/>
          </p:cNvSpPr>
          <p:nvPr/>
        </p:nvSpPr>
        <p:spPr>
          <a:xfrm>
            <a:off x="738263" y="3233738"/>
            <a:ext cx="10968113" cy="340889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75" marR="0" lvl="0" indent="-257175" algn="l" defTabSz="6858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alibri"/>
                <a:ea typeface="+mn-ea"/>
                <a:cs typeface="Calibri"/>
              </a:rPr>
              <a:t>Chat: </a:t>
            </a:r>
            <a:r>
              <a:rPr kumimoji="0" lang="en-US" sz="2000" b="0" i="0" u="none" strike="noStrike" kern="1200" cap="none" spc="0" normalizeH="0" baseline="0" noProof="0" dirty="0">
                <a:ln>
                  <a:noFill/>
                </a:ln>
                <a:solidFill>
                  <a:srgbClr val="000000"/>
                </a:solidFill>
                <a:effectLst/>
                <a:uLnTx/>
                <a:uFillTx/>
                <a:latin typeface="Calibri"/>
                <a:ea typeface="+mn-ea"/>
                <a:cs typeface="Calibri"/>
              </a:rPr>
              <a:t>Watch for information and resources from the event hosts. Chat technical issues to all panelists.</a:t>
            </a:r>
          </a:p>
          <a:p>
            <a:pPr marL="257175" marR="0" lvl="0" indent="-257175" algn="l" defTabSz="6858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alibri"/>
                <a:ea typeface="+mn-ea"/>
                <a:cs typeface="Calibri"/>
              </a:rPr>
              <a:t>Reactions: </a:t>
            </a:r>
            <a:r>
              <a:rPr kumimoji="0" lang="en-US" sz="2000" b="0" i="0" u="none" strike="noStrike" kern="1200" cap="none" spc="0" normalizeH="0" baseline="0" noProof="0" dirty="0">
                <a:ln>
                  <a:noFill/>
                </a:ln>
                <a:solidFill>
                  <a:srgbClr val="000000"/>
                </a:solidFill>
                <a:effectLst/>
                <a:uLnTx/>
                <a:uFillTx/>
                <a:latin typeface="Calibri"/>
                <a:ea typeface="+mn-ea"/>
                <a:cs typeface="Calibri"/>
              </a:rPr>
              <a:t>Click the button to react to the presentation. Click the arrow to change reaction intensity or hide reactions shared by others.</a:t>
            </a:r>
          </a:p>
          <a:p>
            <a:pPr marL="257175" marR="0" lvl="0" indent="-257175" algn="l" defTabSz="6858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alibri"/>
                <a:ea typeface="+mn-ea"/>
                <a:cs typeface="Calibri"/>
              </a:rPr>
              <a:t>Raise Hand: </a:t>
            </a:r>
            <a:r>
              <a:rPr kumimoji="0" lang="en-US" sz="2000" b="0" i="0" u="none" strike="noStrike" kern="1200" cap="none" spc="0" normalizeH="0" baseline="0" noProof="0" dirty="0">
                <a:ln>
                  <a:noFill/>
                </a:ln>
                <a:solidFill>
                  <a:srgbClr val="000000"/>
                </a:solidFill>
                <a:effectLst/>
                <a:uLnTx/>
                <a:uFillTx/>
                <a:latin typeface="Calibri"/>
                <a:ea typeface="+mn-ea"/>
                <a:cs typeface="Calibri"/>
              </a:rPr>
              <a:t>All participants’ lines are muted during today’s webinar. </a:t>
            </a:r>
          </a:p>
          <a:p>
            <a:pPr marL="257175" marR="0" lvl="0" indent="-257175" algn="l" defTabSz="6858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alibri"/>
                <a:ea typeface="+mn-ea"/>
                <a:cs typeface="Calibri"/>
              </a:rPr>
              <a:t>Q&amp;A: </a:t>
            </a:r>
            <a:r>
              <a:rPr kumimoji="0" lang="en-US" sz="2000" b="0" i="0" u="none" strike="noStrike" kern="1200" cap="none" spc="0" normalizeH="0" baseline="0" noProof="0" dirty="0">
                <a:ln>
                  <a:noFill/>
                </a:ln>
                <a:solidFill>
                  <a:srgbClr val="000000"/>
                </a:solidFill>
                <a:effectLst/>
                <a:uLnTx/>
                <a:uFillTx/>
                <a:latin typeface="Calibri"/>
                <a:ea typeface="+mn-ea"/>
                <a:cs typeface="Calibri"/>
              </a:rPr>
              <a:t>During the Q&amp;A session, send subject-matter questions for panelists.</a:t>
            </a:r>
          </a:p>
          <a:p>
            <a:pPr marL="257175" marR="0" lvl="0" indent="-257175" algn="l" defTabSz="6858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alibri"/>
                <a:ea typeface="+mn-ea"/>
                <a:cs typeface="Calibri"/>
              </a:rPr>
              <a:t>Show Captions: </a:t>
            </a:r>
            <a:r>
              <a:rPr kumimoji="0" lang="en-US" sz="2000" b="0" i="0" u="none" strike="noStrike" kern="1200" cap="none" spc="0" normalizeH="0" baseline="0" noProof="0" dirty="0">
                <a:ln>
                  <a:noFill/>
                </a:ln>
                <a:solidFill>
                  <a:srgbClr val="000000"/>
                </a:solidFill>
                <a:effectLst/>
                <a:uLnTx/>
                <a:uFillTx/>
                <a:latin typeface="Calibri"/>
                <a:ea typeface="+mn-ea"/>
                <a:cs typeface="Calibri"/>
              </a:rPr>
              <a:t>Show or hide subtitles, view a transcript in a separate Zoom window, </a:t>
            </a:r>
            <a:br>
              <a:rPr kumimoji="0" lang="en-US" sz="2000" b="0" i="0" u="none" strike="noStrike" kern="1200" cap="none" spc="0" normalizeH="0" baseline="0" noProof="0" dirty="0">
                <a:ln>
                  <a:noFill/>
                </a:ln>
                <a:solidFill>
                  <a:srgbClr val="075190"/>
                </a:solidFill>
                <a:effectLst/>
                <a:uLnTx/>
                <a:uFillTx/>
                <a:latin typeface="Calibri"/>
                <a:ea typeface="+mn-ea"/>
                <a:cs typeface="Calibri" panose="020F0502020204030204" pitchFamily="34" charset="0"/>
              </a:rPr>
            </a:br>
            <a:r>
              <a:rPr kumimoji="0" lang="en-US" sz="2000" b="0" i="0" u="none" strike="noStrike" kern="1200" cap="none" spc="0" normalizeH="0" baseline="0" noProof="0" dirty="0">
                <a:ln>
                  <a:noFill/>
                </a:ln>
                <a:solidFill>
                  <a:srgbClr val="000000"/>
                </a:solidFill>
                <a:effectLst/>
                <a:uLnTx/>
                <a:uFillTx/>
                <a:latin typeface="Calibri"/>
                <a:ea typeface="+mn-ea"/>
                <a:cs typeface="Calibri"/>
              </a:rPr>
              <a:t>and change settings.</a:t>
            </a:r>
          </a:p>
          <a:p>
            <a:pPr marL="257175" marR="0" lvl="0" indent="-257175" algn="l" defTabSz="6858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alibri"/>
                <a:ea typeface="+mn-ea"/>
                <a:cs typeface="Calibri"/>
              </a:rPr>
              <a:t>Interpretation: </a:t>
            </a:r>
            <a:r>
              <a:rPr kumimoji="0" lang="en-US" sz="2000" b="0" i="0" u="none" strike="noStrike" kern="1200" cap="none" spc="0" normalizeH="0" baseline="0" noProof="0" dirty="0">
                <a:ln>
                  <a:noFill/>
                </a:ln>
                <a:solidFill>
                  <a:srgbClr val="000000"/>
                </a:solidFill>
                <a:effectLst/>
                <a:uLnTx/>
                <a:uFillTx/>
                <a:latin typeface="Calibri"/>
                <a:ea typeface="Calibri"/>
                <a:cs typeface="Calibri"/>
              </a:rPr>
              <a:t>To watch the American Sign Language (ASL) interpreter video, select Watch &gt; ASL</a:t>
            </a:r>
            <a:endParaRPr kumimoji="0" lang="en-US" sz="20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6" name="TextBox 5">
            <a:extLst>
              <a:ext uri="{FF2B5EF4-FFF2-40B4-BE49-F238E27FC236}">
                <a16:creationId xmlns:a16="http://schemas.microsoft.com/office/drawing/2014/main" id="{A374408F-80C9-6DC2-64AF-E56F41E9C380}"/>
              </a:ext>
            </a:extLst>
          </p:cNvPr>
          <p:cNvSpPr txBox="1"/>
          <p:nvPr/>
        </p:nvSpPr>
        <p:spPr>
          <a:xfrm>
            <a:off x="190501" y="1186540"/>
            <a:ext cx="12001499" cy="19312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Access your menu options on the bottom of the screen (desktop) or tap the screen (tablet/smartphone).</a:t>
            </a:r>
          </a:p>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0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0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0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20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Tip: If you don’t see the menu, move your cursor (desktop) or tap the screen (tablet/smartphone).</a:t>
            </a:r>
          </a:p>
        </p:txBody>
      </p:sp>
      <p:grpSp>
        <p:nvGrpSpPr>
          <p:cNvPr id="8" name="Group 7">
            <a:extLst>
              <a:ext uri="{FF2B5EF4-FFF2-40B4-BE49-F238E27FC236}">
                <a16:creationId xmlns:a16="http://schemas.microsoft.com/office/drawing/2014/main" id="{9927142D-A941-92DF-6143-F6369A69C4FA}"/>
              </a:ext>
            </a:extLst>
          </p:cNvPr>
          <p:cNvGrpSpPr/>
          <p:nvPr/>
        </p:nvGrpSpPr>
        <p:grpSpPr>
          <a:xfrm>
            <a:off x="1315113" y="1804845"/>
            <a:ext cx="9060787" cy="587014"/>
            <a:chOff x="1374337" y="2268596"/>
            <a:chExt cx="9060787" cy="587014"/>
          </a:xfrm>
        </p:grpSpPr>
        <p:pic>
          <p:nvPicPr>
            <p:cNvPr id="10" name="Picture 1">
              <a:extLst>
                <a:ext uri="{FF2B5EF4-FFF2-40B4-BE49-F238E27FC236}">
                  <a16:creationId xmlns:a16="http://schemas.microsoft.com/office/drawing/2014/main" id="{BFB75621-F40D-F00A-1B9F-D002519B92C3}"/>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56344" t="86245" r="7388" b="7180"/>
            <a:stretch/>
          </p:blipFill>
          <p:spPr bwMode="auto">
            <a:xfrm>
              <a:off x="4966148" y="2268596"/>
              <a:ext cx="5468976" cy="55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a:extLst>
                <a:ext uri="{FF2B5EF4-FFF2-40B4-BE49-F238E27FC236}">
                  <a16:creationId xmlns:a16="http://schemas.microsoft.com/office/drawing/2014/main" id="{8DCFF46D-46CC-D546-1266-8B862DCC5350}"/>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32070" t="86252" r="49251" b="7174"/>
            <a:stretch/>
          </p:blipFill>
          <p:spPr bwMode="auto">
            <a:xfrm>
              <a:off x="1374337" y="2298254"/>
              <a:ext cx="2816663" cy="55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Graphic 12" descr="Touchscreen with solid fill">
            <a:extLst>
              <a:ext uri="{FF2B5EF4-FFF2-40B4-BE49-F238E27FC236}">
                <a16:creationId xmlns:a16="http://schemas.microsoft.com/office/drawing/2014/main" id="{84094D36-43A5-D552-A10B-22115B59A6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1005506">
            <a:off x="8043350" y="1919831"/>
            <a:ext cx="914400" cy="914400"/>
          </a:xfrm>
          <a:prstGeom prst="rect">
            <a:avLst/>
          </a:prstGeom>
        </p:spPr>
      </p:pic>
      <p:grpSp>
        <p:nvGrpSpPr>
          <p:cNvPr id="3" name="Group 2">
            <a:extLst>
              <a:ext uri="{FF2B5EF4-FFF2-40B4-BE49-F238E27FC236}">
                <a16:creationId xmlns:a16="http://schemas.microsoft.com/office/drawing/2014/main" id="{C5483A71-F30E-67A9-DABA-E1DB3EB6A486}"/>
              </a:ext>
            </a:extLst>
          </p:cNvPr>
          <p:cNvGrpSpPr/>
          <p:nvPr/>
        </p:nvGrpSpPr>
        <p:grpSpPr>
          <a:xfrm>
            <a:off x="6977761" y="1680503"/>
            <a:ext cx="840605" cy="840605"/>
            <a:chOff x="6434836" y="1956728"/>
            <a:chExt cx="840605" cy="840605"/>
          </a:xfrm>
        </p:grpSpPr>
        <p:pic>
          <p:nvPicPr>
            <p:cNvPr id="12" name="Graphic 11" descr="Cursor with solid fill">
              <a:extLst>
                <a:ext uri="{FF2B5EF4-FFF2-40B4-BE49-F238E27FC236}">
                  <a16:creationId xmlns:a16="http://schemas.microsoft.com/office/drawing/2014/main" id="{2711403E-7627-8D09-3F8E-2852C14AA45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0666">
              <a:off x="6434836" y="1956728"/>
              <a:ext cx="840605" cy="840605"/>
            </a:xfrm>
            <a:prstGeom prst="rect">
              <a:avLst/>
            </a:prstGeom>
          </p:spPr>
        </p:pic>
        <p:cxnSp>
          <p:nvCxnSpPr>
            <p:cNvPr id="14" name="Straight Connector 13">
              <a:extLst>
                <a:ext uri="{FF2B5EF4-FFF2-40B4-BE49-F238E27FC236}">
                  <a16:creationId xmlns:a16="http://schemas.microsoft.com/office/drawing/2014/main" id="{D8BEF334-ECFF-A5E6-1248-C7A8C02AA9A8}"/>
                </a:ext>
              </a:extLst>
            </p:cNvPr>
            <p:cNvCxnSpPr>
              <a:cxnSpLocks/>
            </p:cNvCxnSpPr>
            <p:nvPr/>
          </p:nvCxnSpPr>
          <p:spPr>
            <a:xfrm>
              <a:off x="6656997" y="2049654"/>
              <a:ext cx="447084" cy="102535"/>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EF9BFED-D036-6835-1188-DDCE1A9346CD}"/>
                </a:ext>
              </a:extLst>
            </p:cNvPr>
            <p:cNvCxnSpPr>
              <a:cxnSpLocks/>
            </p:cNvCxnSpPr>
            <p:nvPr/>
          </p:nvCxnSpPr>
          <p:spPr>
            <a:xfrm flipH="1">
              <a:off x="6507675" y="2152189"/>
              <a:ext cx="38303" cy="370634"/>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pic>
        <p:nvPicPr>
          <p:cNvPr id="18" name="Picture 4" descr="Program – Talk Schedule – ELM">
            <a:extLst>
              <a:ext uri="{FF2B5EF4-FFF2-40B4-BE49-F238E27FC236}">
                <a16:creationId xmlns:a16="http://schemas.microsoft.com/office/drawing/2014/main" id="{38BB5296-8039-A4B9-5514-3D282F8C3A0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193" t="14099" r="17307" b="12175"/>
          <a:stretch/>
        </p:blipFill>
        <p:spPr bwMode="auto">
          <a:xfrm>
            <a:off x="4096760" y="1730909"/>
            <a:ext cx="697546" cy="696855"/>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643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1C9AD2B-D09A-403B-8BF8-FA4F7D0CD602}"/>
              </a:ext>
            </a:extLst>
          </p:cNvPr>
          <p:cNvSpPr txBox="1">
            <a:spLocks/>
          </p:cNvSpPr>
          <p:nvPr/>
        </p:nvSpPr>
        <p:spPr bwMode="gray">
          <a:xfrm>
            <a:off x="371378" y="271320"/>
            <a:ext cx="10512862" cy="36368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rtl="0" eaLnBrk="1" fontAlgn="base" hangingPunct="1">
              <a:lnSpc>
                <a:spcPct val="106000"/>
              </a:lnSpc>
              <a:spcBef>
                <a:spcPct val="0"/>
              </a:spcBef>
              <a:spcAft>
                <a:spcPct val="0"/>
              </a:spcAft>
              <a:defRPr sz="2400" b="1">
                <a:solidFill>
                  <a:srgbClr val="005A92"/>
                </a:solidFill>
                <a:latin typeface="Arial" panose="020B0604020202020204" pitchFamily="34" charset="0"/>
                <a:ea typeface="+mj-ea"/>
                <a:cs typeface="Arial" panose="020B0604020202020204" pitchFamily="34" charset="0"/>
              </a:defRPr>
            </a:lvl1pPr>
            <a:lvl2pPr algn="l" rtl="0" eaLnBrk="1" fontAlgn="base" hangingPunct="1">
              <a:lnSpc>
                <a:spcPct val="106000"/>
              </a:lnSpc>
              <a:spcBef>
                <a:spcPct val="0"/>
              </a:spcBef>
              <a:spcAft>
                <a:spcPct val="0"/>
              </a:spcAft>
              <a:defRPr sz="1600" b="1">
                <a:solidFill>
                  <a:schemeClr val="tx1"/>
                </a:solidFill>
                <a:latin typeface="Arial" charset="0"/>
              </a:defRPr>
            </a:lvl2pPr>
            <a:lvl3pPr algn="l" rtl="0" eaLnBrk="1" fontAlgn="base" hangingPunct="1">
              <a:lnSpc>
                <a:spcPct val="106000"/>
              </a:lnSpc>
              <a:spcBef>
                <a:spcPct val="0"/>
              </a:spcBef>
              <a:spcAft>
                <a:spcPct val="0"/>
              </a:spcAft>
              <a:defRPr sz="1600" b="1">
                <a:solidFill>
                  <a:schemeClr val="tx1"/>
                </a:solidFill>
                <a:latin typeface="Arial" charset="0"/>
              </a:defRPr>
            </a:lvl3pPr>
            <a:lvl4pPr algn="l" rtl="0" eaLnBrk="1" fontAlgn="base" hangingPunct="1">
              <a:lnSpc>
                <a:spcPct val="106000"/>
              </a:lnSpc>
              <a:spcBef>
                <a:spcPct val="0"/>
              </a:spcBef>
              <a:spcAft>
                <a:spcPct val="0"/>
              </a:spcAft>
              <a:defRPr sz="1600" b="1">
                <a:solidFill>
                  <a:schemeClr val="tx1"/>
                </a:solidFill>
                <a:latin typeface="Arial" charset="0"/>
              </a:defRPr>
            </a:lvl4pPr>
            <a:lvl5pPr algn="l" rtl="0" eaLnBrk="1" fontAlgn="base" hangingPunct="1">
              <a:lnSpc>
                <a:spcPct val="106000"/>
              </a:lnSpc>
              <a:spcBef>
                <a:spcPct val="0"/>
              </a:spcBef>
              <a:spcAft>
                <a:spcPct val="0"/>
              </a:spcAft>
              <a:defRPr sz="1600" b="1">
                <a:solidFill>
                  <a:schemeClr val="tx1"/>
                </a:solidFill>
                <a:latin typeface="Arial" charset="0"/>
              </a:defRPr>
            </a:lvl5pPr>
            <a:lvl6pPr marL="457200" algn="l" rtl="0" eaLnBrk="1" fontAlgn="base" hangingPunct="1">
              <a:lnSpc>
                <a:spcPct val="106000"/>
              </a:lnSpc>
              <a:spcBef>
                <a:spcPct val="0"/>
              </a:spcBef>
              <a:spcAft>
                <a:spcPct val="0"/>
              </a:spcAft>
              <a:defRPr sz="1600" b="1">
                <a:solidFill>
                  <a:schemeClr val="tx1"/>
                </a:solidFill>
                <a:latin typeface="Arial" charset="0"/>
              </a:defRPr>
            </a:lvl6pPr>
            <a:lvl7pPr marL="914400" algn="l" rtl="0" eaLnBrk="1" fontAlgn="base" hangingPunct="1">
              <a:lnSpc>
                <a:spcPct val="106000"/>
              </a:lnSpc>
              <a:spcBef>
                <a:spcPct val="0"/>
              </a:spcBef>
              <a:spcAft>
                <a:spcPct val="0"/>
              </a:spcAft>
              <a:defRPr sz="1600" b="1">
                <a:solidFill>
                  <a:schemeClr val="tx1"/>
                </a:solidFill>
                <a:latin typeface="Arial" charset="0"/>
              </a:defRPr>
            </a:lvl7pPr>
            <a:lvl8pPr marL="1371600" algn="l" rtl="0" eaLnBrk="1" fontAlgn="base" hangingPunct="1">
              <a:lnSpc>
                <a:spcPct val="106000"/>
              </a:lnSpc>
              <a:spcBef>
                <a:spcPct val="0"/>
              </a:spcBef>
              <a:spcAft>
                <a:spcPct val="0"/>
              </a:spcAft>
              <a:defRPr sz="1600" b="1">
                <a:solidFill>
                  <a:schemeClr val="tx1"/>
                </a:solidFill>
                <a:latin typeface="Arial" charset="0"/>
              </a:defRPr>
            </a:lvl8pPr>
            <a:lvl9pPr marL="1828800" algn="l" rtl="0" eaLnBrk="1" fontAlgn="base" hangingPunct="1">
              <a:lnSpc>
                <a:spcPct val="106000"/>
              </a:lnSpc>
              <a:spcBef>
                <a:spcPct val="0"/>
              </a:spcBef>
              <a:spcAft>
                <a:spcPct val="0"/>
              </a:spcAft>
              <a:defRPr sz="1600" b="1">
                <a:solidFill>
                  <a:schemeClr val="tx1"/>
                </a:solidFill>
                <a:latin typeface="Arial" charset="0"/>
              </a:defRPr>
            </a:lvl9pPr>
          </a:lstStyle>
          <a:p>
            <a:pPr algn="l"/>
            <a:r>
              <a:rPr lang="en-US" kern="0" dirty="0">
                <a:effectLst>
                  <a:outerShdw blurRad="50800" dist="38100" dir="2700000" algn="tl" rotWithShape="0">
                    <a:prstClr val="black">
                      <a:alpha val="40000"/>
                    </a:prstClr>
                  </a:outerShdw>
                </a:effectLst>
              </a:rPr>
              <a:t>Definitions cont.</a:t>
            </a:r>
          </a:p>
        </p:txBody>
      </p:sp>
      <p:sp>
        <p:nvSpPr>
          <p:cNvPr id="21" name="TextBox 20">
            <a:extLst>
              <a:ext uri="{FF2B5EF4-FFF2-40B4-BE49-F238E27FC236}">
                <a16:creationId xmlns:a16="http://schemas.microsoft.com/office/drawing/2014/main" id="{1D2D6C6B-8AFC-4584-BC03-D43CC4B2B61E}"/>
              </a:ext>
            </a:extLst>
          </p:cNvPr>
          <p:cNvSpPr txBox="1"/>
          <p:nvPr/>
        </p:nvSpPr>
        <p:spPr>
          <a:xfrm>
            <a:off x="286740" y="695224"/>
            <a:ext cx="6603951" cy="6281207"/>
          </a:xfrm>
          <a:prstGeom prst="rect">
            <a:avLst/>
          </a:prstGeom>
          <a:noFill/>
        </p:spPr>
        <p:txBody>
          <a:bodyPr wrap="square" lIns="91440" tIns="45720" rIns="91440" bIns="45720" rtlCol="0" anchor="t">
            <a:spAutoFit/>
          </a:bodyPr>
          <a:lstStyle/>
          <a:p>
            <a:r>
              <a:rPr lang="en-US" sz="1700" b="1" dirty="0">
                <a:solidFill>
                  <a:srgbClr val="005A92"/>
                </a:solidFill>
                <a:effectLst>
                  <a:outerShdw blurRad="50800" dist="38100" dir="2700000" algn="tl" rotWithShape="0">
                    <a:prstClr val="black">
                      <a:alpha val="40000"/>
                    </a:prstClr>
                  </a:outerShdw>
                </a:effectLst>
                <a:latin typeface="Arial"/>
                <a:cs typeface="Arial"/>
              </a:rPr>
              <a:t>Postal Service Health Benefits (PSHB) Program</a:t>
            </a:r>
            <a:endParaRPr lang="en-US" sz="1700" dirty="0">
              <a:solidFill>
                <a:srgbClr val="005A92"/>
              </a:solidFill>
              <a:effectLst>
                <a:outerShdw blurRad="50800" dist="38100" dir="2700000" algn="tl" rotWithShape="0">
                  <a:prstClr val="black">
                    <a:alpha val="40000"/>
                  </a:prstClr>
                </a:outerShdw>
              </a:effectLst>
              <a:latin typeface="Arial"/>
              <a:cs typeface="Arial"/>
            </a:endParaRPr>
          </a:p>
          <a:p>
            <a:pPr marL="285750" indent="-285750">
              <a:buFont typeface="Arial,Sans-Serif"/>
              <a:buChar char="•"/>
            </a:pPr>
            <a:r>
              <a:rPr lang="en-US" sz="1700" dirty="0"/>
              <a:t>The Postal Service Health Benefits (PSHB) Program is a new, separate program within the Federal Employees Health Benefits (FEHB) Program, administered by the Office of Personnel Management (OPM), which will provide health insurance to eligible Postal Service employees, Postal Service annuitants, and their eligible family members starting in 2025. The PSHB Program coverage will replace Federal Employees Health Benefit (FEHB) Program coverage for these groups.</a:t>
            </a:r>
          </a:p>
          <a:p>
            <a:pPr marL="73025" marR="0">
              <a:spcBef>
                <a:spcPts val="600"/>
              </a:spcBef>
              <a:spcAft>
                <a:spcPts val="600"/>
              </a:spcAft>
            </a:pPr>
            <a:r>
              <a:rPr lang="en-US" sz="1700" b="1" dirty="0">
                <a:solidFill>
                  <a:srgbClr val="005A92"/>
                </a:solidFill>
                <a:effectLst>
                  <a:outerShdw blurRad="50800" dist="38100" dir="2700000" algn="tl" rotWithShape="0">
                    <a:prstClr val="black">
                      <a:alpha val="40000"/>
                    </a:prstClr>
                  </a:outerShdw>
                </a:effectLst>
                <a:latin typeface="Arial"/>
                <a:cs typeface="Arial"/>
              </a:rPr>
              <a:t>PSHB Special Enrollment Period (SEP)</a:t>
            </a:r>
          </a:p>
          <a:p>
            <a:pPr marL="285750" marR="0" indent="-285750">
              <a:spcBef>
                <a:spcPts val="100"/>
              </a:spcBef>
              <a:spcAft>
                <a:spcPts val="100"/>
              </a:spcAft>
              <a:buFont typeface="Arial" panose="020B0604020202020204" pitchFamily="34" charset="0"/>
              <a:buChar char="•"/>
            </a:pPr>
            <a:r>
              <a:rPr lang="en-US" sz="1700" dirty="0"/>
              <a:t>If annuitants are entitled to Medicare Part A (typically at age 65) prior to January 1, 2024, and have not enrolled in Medicare Part B, they and their covered, eligible family members may be able to participate in the PSHB special enrollment period for Medicare Part B that starts on April 1, 2024, and ends on September 30, 2024. This PSHB SEP is a one-time event and will not be offered again. USPS will be mailing annuitants postcards if they qualify for the PSHB SEP; samples are provided on the next slide.</a:t>
            </a:r>
            <a:endParaRPr lang="en-US" sz="1700" dirty="0">
              <a:cs typeface="Arial"/>
            </a:endParaRPr>
          </a:p>
          <a:p>
            <a:endParaRPr lang="en-US" sz="1600" b="1" dirty="0">
              <a:solidFill>
                <a:srgbClr val="005A92"/>
              </a:solidFill>
              <a:latin typeface="Arial"/>
              <a:ea typeface="Calibri" panose="020F0502020204030204" pitchFamily="34" charset="0"/>
              <a:cs typeface="Arial"/>
            </a:endParaRPr>
          </a:p>
          <a:p>
            <a:pPr>
              <a:spcBef>
                <a:spcPts val="100"/>
              </a:spcBef>
              <a:spcAft>
                <a:spcPts val="100"/>
              </a:spcAft>
            </a:pPr>
            <a:endParaRPr lang="en-US" sz="1600" dirty="0">
              <a:latin typeface="Arial"/>
              <a:ea typeface="Calibri" panose="020F0502020204030204" pitchFamily="34" charset="0"/>
              <a:cs typeface="Arial"/>
            </a:endParaRPr>
          </a:p>
          <a:p>
            <a:pPr marL="0" marR="0">
              <a:spcBef>
                <a:spcPts val="100"/>
              </a:spcBef>
              <a:spcAft>
                <a:spcPts val="100"/>
              </a:spcAft>
            </a:pPr>
            <a:endParaRPr lang="en-US" sz="1600" b="1" dirty="0">
              <a:solidFill>
                <a:srgbClr val="005A92"/>
              </a:solidFill>
              <a:effectLst>
                <a:outerShdw blurRad="50800" dist="38100" dir="2700000" algn="tl" rotWithShape="0">
                  <a:prstClr val="black">
                    <a:alpha val="40000"/>
                  </a:prstClr>
                </a:outerShdw>
              </a:effectLst>
              <a:cs typeface="Arial"/>
            </a:endParaRPr>
          </a:p>
        </p:txBody>
      </p:sp>
      <p:sp>
        <p:nvSpPr>
          <p:cNvPr id="105" name="Slide Number Placeholder 5">
            <a:extLst>
              <a:ext uri="{FF2B5EF4-FFF2-40B4-BE49-F238E27FC236}">
                <a16:creationId xmlns:a16="http://schemas.microsoft.com/office/drawing/2014/main" id="{131A4FD8-F015-4C47-A092-55395F79E58A}"/>
              </a:ext>
            </a:extLst>
          </p:cNvPr>
          <p:cNvSpPr txBox="1">
            <a:spLocks/>
          </p:cNvSpPr>
          <p:nvPr/>
        </p:nvSpPr>
        <p:spPr>
          <a:xfrm>
            <a:off x="1248890" y="6490793"/>
            <a:ext cx="2743200" cy="2240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800" smtClean="0">
                <a:solidFill>
                  <a:schemeClr val="tx2">
                    <a:lumMod val="20000"/>
                    <a:lumOff val="80000"/>
                  </a:schemeClr>
                </a:solidFill>
              </a:rPr>
              <a:pPr/>
              <a:t>10</a:t>
            </a:fld>
            <a:endParaRPr lang="en-US" sz="1799" dirty="0">
              <a:solidFill>
                <a:schemeClr val="tx2">
                  <a:lumMod val="20000"/>
                  <a:lumOff val="80000"/>
                </a:schemeClr>
              </a:solidFill>
            </a:endParaRPr>
          </a:p>
        </p:txBody>
      </p:sp>
      <p:pic>
        <p:nvPicPr>
          <p:cNvPr id="2" name="Picture 1" descr="A person and person walking a dog&#10;&#10;Description automatically generated with medium confidence">
            <a:extLst>
              <a:ext uri="{FF2B5EF4-FFF2-40B4-BE49-F238E27FC236}">
                <a16:creationId xmlns:a16="http://schemas.microsoft.com/office/drawing/2014/main" id="{AEE35219-F80D-CC70-33DC-650ABD08A7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0691" y="1505586"/>
            <a:ext cx="4930036" cy="3212555"/>
          </a:xfrm>
          <a:prstGeom prst="rect">
            <a:avLst/>
          </a:prstGeom>
        </p:spPr>
      </p:pic>
    </p:spTree>
    <p:custDataLst>
      <p:tags r:id="rId1"/>
    </p:custDataLst>
    <p:extLst>
      <p:ext uri="{BB962C8B-B14F-4D97-AF65-F5344CB8AC3E}">
        <p14:creationId xmlns:p14="http://schemas.microsoft.com/office/powerpoint/2010/main" val="4270279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1B92C0C9-1CA6-9E2F-D0F1-6DF5AAD2EA21}"/>
              </a:ext>
            </a:extLst>
          </p:cNvPr>
          <p:cNvSpPr txBox="1">
            <a:spLocks/>
          </p:cNvSpPr>
          <p:nvPr/>
        </p:nvSpPr>
        <p:spPr bwMode="gray">
          <a:xfrm>
            <a:off x="371378" y="271320"/>
            <a:ext cx="10512862" cy="36368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rtl="0" eaLnBrk="1" fontAlgn="base" hangingPunct="1">
              <a:lnSpc>
                <a:spcPct val="106000"/>
              </a:lnSpc>
              <a:spcBef>
                <a:spcPct val="0"/>
              </a:spcBef>
              <a:spcAft>
                <a:spcPct val="0"/>
              </a:spcAft>
              <a:defRPr sz="2400" b="1">
                <a:solidFill>
                  <a:srgbClr val="005A92"/>
                </a:solidFill>
                <a:latin typeface="Arial" panose="020B0604020202020204" pitchFamily="34" charset="0"/>
                <a:ea typeface="+mj-ea"/>
                <a:cs typeface="Arial" panose="020B0604020202020204" pitchFamily="34" charset="0"/>
              </a:defRPr>
            </a:lvl1pPr>
            <a:lvl2pPr algn="l" rtl="0" eaLnBrk="1" fontAlgn="base" hangingPunct="1">
              <a:lnSpc>
                <a:spcPct val="106000"/>
              </a:lnSpc>
              <a:spcBef>
                <a:spcPct val="0"/>
              </a:spcBef>
              <a:spcAft>
                <a:spcPct val="0"/>
              </a:spcAft>
              <a:defRPr sz="1600" b="1">
                <a:solidFill>
                  <a:schemeClr val="tx1"/>
                </a:solidFill>
                <a:latin typeface="Arial" charset="0"/>
              </a:defRPr>
            </a:lvl2pPr>
            <a:lvl3pPr algn="l" rtl="0" eaLnBrk="1" fontAlgn="base" hangingPunct="1">
              <a:lnSpc>
                <a:spcPct val="106000"/>
              </a:lnSpc>
              <a:spcBef>
                <a:spcPct val="0"/>
              </a:spcBef>
              <a:spcAft>
                <a:spcPct val="0"/>
              </a:spcAft>
              <a:defRPr sz="1600" b="1">
                <a:solidFill>
                  <a:schemeClr val="tx1"/>
                </a:solidFill>
                <a:latin typeface="Arial" charset="0"/>
              </a:defRPr>
            </a:lvl3pPr>
            <a:lvl4pPr algn="l" rtl="0" eaLnBrk="1" fontAlgn="base" hangingPunct="1">
              <a:lnSpc>
                <a:spcPct val="106000"/>
              </a:lnSpc>
              <a:spcBef>
                <a:spcPct val="0"/>
              </a:spcBef>
              <a:spcAft>
                <a:spcPct val="0"/>
              </a:spcAft>
              <a:defRPr sz="1600" b="1">
                <a:solidFill>
                  <a:schemeClr val="tx1"/>
                </a:solidFill>
                <a:latin typeface="Arial" charset="0"/>
              </a:defRPr>
            </a:lvl4pPr>
            <a:lvl5pPr algn="l" rtl="0" eaLnBrk="1" fontAlgn="base" hangingPunct="1">
              <a:lnSpc>
                <a:spcPct val="106000"/>
              </a:lnSpc>
              <a:spcBef>
                <a:spcPct val="0"/>
              </a:spcBef>
              <a:spcAft>
                <a:spcPct val="0"/>
              </a:spcAft>
              <a:defRPr sz="1600" b="1">
                <a:solidFill>
                  <a:schemeClr val="tx1"/>
                </a:solidFill>
                <a:latin typeface="Arial" charset="0"/>
              </a:defRPr>
            </a:lvl5pPr>
            <a:lvl6pPr marL="457200" algn="l" rtl="0" eaLnBrk="1" fontAlgn="base" hangingPunct="1">
              <a:lnSpc>
                <a:spcPct val="106000"/>
              </a:lnSpc>
              <a:spcBef>
                <a:spcPct val="0"/>
              </a:spcBef>
              <a:spcAft>
                <a:spcPct val="0"/>
              </a:spcAft>
              <a:defRPr sz="1600" b="1">
                <a:solidFill>
                  <a:schemeClr val="tx1"/>
                </a:solidFill>
                <a:latin typeface="Arial" charset="0"/>
              </a:defRPr>
            </a:lvl6pPr>
            <a:lvl7pPr marL="914400" algn="l" rtl="0" eaLnBrk="1" fontAlgn="base" hangingPunct="1">
              <a:lnSpc>
                <a:spcPct val="106000"/>
              </a:lnSpc>
              <a:spcBef>
                <a:spcPct val="0"/>
              </a:spcBef>
              <a:spcAft>
                <a:spcPct val="0"/>
              </a:spcAft>
              <a:defRPr sz="1600" b="1">
                <a:solidFill>
                  <a:schemeClr val="tx1"/>
                </a:solidFill>
                <a:latin typeface="Arial" charset="0"/>
              </a:defRPr>
            </a:lvl7pPr>
            <a:lvl8pPr marL="1371600" algn="l" rtl="0" eaLnBrk="1" fontAlgn="base" hangingPunct="1">
              <a:lnSpc>
                <a:spcPct val="106000"/>
              </a:lnSpc>
              <a:spcBef>
                <a:spcPct val="0"/>
              </a:spcBef>
              <a:spcAft>
                <a:spcPct val="0"/>
              </a:spcAft>
              <a:defRPr sz="1600" b="1">
                <a:solidFill>
                  <a:schemeClr val="tx1"/>
                </a:solidFill>
                <a:latin typeface="Arial" charset="0"/>
              </a:defRPr>
            </a:lvl8pPr>
            <a:lvl9pPr marL="1828800" algn="l" rtl="0" eaLnBrk="1" fontAlgn="base" hangingPunct="1">
              <a:lnSpc>
                <a:spcPct val="106000"/>
              </a:lnSpc>
              <a:spcBef>
                <a:spcPct val="0"/>
              </a:spcBef>
              <a:spcAft>
                <a:spcPct val="0"/>
              </a:spcAft>
              <a:defRPr sz="1600" b="1">
                <a:solidFill>
                  <a:schemeClr val="tx1"/>
                </a:solidFill>
                <a:latin typeface="Arial" charset="0"/>
              </a:defRPr>
            </a:lvl9pPr>
          </a:lstStyle>
          <a:p>
            <a:pPr algn="l"/>
            <a:r>
              <a:rPr lang="en-US" kern="0" dirty="0">
                <a:effectLst>
                  <a:outerShdw blurRad="50800" dist="38100" dir="2700000" algn="tl" rotWithShape="0">
                    <a:prstClr val="black">
                      <a:alpha val="40000"/>
                    </a:prstClr>
                  </a:outerShdw>
                </a:effectLst>
              </a:rPr>
              <a:t>Sample Postcards</a:t>
            </a:r>
          </a:p>
        </p:txBody>
      </p:sp>
      <p:pic>
        <p:nvPicPr>
          <p:cNvPr id="5" name="Picture 4">
            <a:extLst>
              <a:ext uri="{FF2B5EF4-FFF2-40B4-BE49-F238E27FC236}">
                <a16:creationId xmlns:a16="http://schemas.microsoft.com/office/drawing/2014/main" id="{26D5172E-C6C9-44F3-0AD8-12E7CB86C829}"/>
              </a:ext>
            </a:extLst>
          </p:cNvPr>
          <p:cNvPicPr>
            <a:picLocks noChangeAspect="1"/>
          </p:cNvPicPr>
          <p:nvPr/>
        </p:nvPicPr>
        <p:blipFill>
          <a:blip r:embed="rId3"/>
          <a:stretch>
            <a:fillRect/>
          </a:stretch>
        </p:blipFill>
        <p:spPr>
          <a:xfrm>
            <a:off x="1538931" y="1141019"/>
            <a:ext cx="3432344" cy="2209098"/>
          </a:xfrm>
          <a:prstGeom prst="rect">
            <a:avLst/>
          </a:prstGeom>
        </p:spPr>
      </p:pic>
      <p:pic>
        <p:nvPicPr>
          <p:cNvPr id="7" name="Picture 6">
            <a:extLst>
              <a:ext uri="{FF2B5EF4-FFF2-40B4-BE49-F238E27FC236}">
                <a16:creationId xmlns:a16="http://schemas.microsoft.com/office/drawing/2014/main" id="{A6861622-0B60-22EF-5883-3955E72C35E1}"/>
              </a:ext>
            </a:extLst>
          </p:cNvPr>
          <p:cNvPicPr>
            <a:picLocks noChangeAspect="1"/>
          </p:cNvPicPr>
          <p:nvPr/>
        </p:nvPicPr>
        <p:blipFill>
          <a:blip r:embed="rId4"/>
          <a:stretch>
            <a:fillRect/>
          </a:stretch>
        </p:blipFill>
        <p:spPr>
          <a:xfrm>
            <a:off x="6562994" y="1141019"/>
            <a:ext cx="3432344" cy="2215900"/>
          </a:xfrm>
          <a:prstGeom prst="rect">
            <a:avLst/>
          </a:prstGeom>
        </p:spPr>
      </p:pic>
      <p:pic>
        <p:nvPicPr>
          <p:cNvPr id="9" name="Picture 8">
            <a:extLst>
              <a:ext uri="{FF2B5EF4-FFF2-40B4-BE49-F238E27FC236}">
                <a16:creationId xmlns:a16="http://schemas.microsoft.com/office/drawing/2014/main" id="{6CA662B1-D587-3DDF-8CD6-1583CF0C85D0}"/>
              </a:ext>
            </a:extLst>
          </p:cNvPr>
          <p:cNvPicPr>
            <a:picLocks noChangeAspect="1"/>
          </p:cNvPicPr>
          <p:nvPr/>
        </p:nvPicPr>
        <p:blipFill>
          <a:blip r:embed="rId5"/>
          <a:stretch>
            <a:fillRect/>
          </a:stretch>
        </p:blipFill>
        <p:spPr>
          <a:xfrm>
            <a:off x="1475977" y="3780521"/>
            <a:ext cx="3495298" cy="2261271"/>
          </a:xfrm>
          <a:prstGeom prst="rect">
            <a:avLst/>
          </a:prstGeom>
        </p:spPr>
      </p:pic>
      <p:pic>
        <p:nvPicPr>
          <p:cNvPr id="11" name="Picture 10">
            <a:extLst>
              <a:ext uri="{FF2B5EF4-FFF2-40B4-BE49-F238E27FC236}">
                <a16:creationId xmlns:a16="http://schemas.microsoft.com/office/drawing/2014/main" id="{577E824C-6001-E89C-5C93-9857AA81AF79}"/>
              </a:ext>
            </a:extLst>
          </p:cNvPr>
          <p:cNvPicPr>
            <a:picLocks noChangeAspect="1"/>
          </p:cNvPicPr>
          <p:nvPr/>
        </p:nvPicPr>
        <p:blipFill>
          <a:blip r:embed="rId6"/>
          <a:stretch>
            <a:fillRect/>
          </a:stretch>
        </p:blipFill>
        <p:spPr>
          <a:xfrm>
            <a:off x="6562993" y="3753642"/>
            <a:ext cx="3432343" cy="2227093"/>
          </a:xfrm>
          <a:prstGeom prst="rect">
            <a:avLst/>
          </a:prstGeom>
        </p:spPr>
      </p:pic>
      <p:sp>
        <p:nvSpPr>
          <p:cNvPr id="12" name="TextBox 11">
            <a:extLst>
              <a:ext uri="{FF2B5EF4-FFF2-40B4-BE49-F238E27FC236}">
                <a16:creationId xmlns:a16="http://schemas.microsoft.com/office/drawing/2014/main" id="{F974D41F-1F30-E97C-3171-B4BB7133FE56}"/>
              </a:ext>
            </a:extLst>
          </p:cNvPr>
          <p:cNvSpPr txBox="1"/>
          <p:nvPr/>
        </p:nvSpPr>
        <p:spPr>
          <a:xfrm>
            <a:off x="6562993" y="804206"/>
            <a:ext cx="3432344" cy="334772"/>
          </a:xfrm>
          <a:prstGeom prst="rect">
            <a:avLst/>
          </a:prstGeom>
        </p:spPr>
        <p:txBody>
          <a:bodyPr wrap="square" rtlCol="0">
            <a:spAutoFit/>
          </a:bodyPr>
          <a:lstStyle/>
          <a:p>
            <a:pPr marL="1588" algn="ctr" rtl="0" fontAlgn="base">
              <a:lnSpc>
                <a:spcPct val="106000"/>
              </a:lnSpc>
              <a:spcBef>
                <a:spcPct val="80000"/>
              </a:spcBef>
              <a:spcAft>
                <a:spcPct val="0"/>
              </a:spcAft>
              <a:buClr>
                <a:srgbClr val="000000"/>
              </a:buClr>
            </a:pPr>
            <a:r>
              <a:rPr lang="en-US" sz="1600" kern="1200" dirty="0">
                <a:solidFill>
                  <a:srgbClr val="000000"/>
                </a:solidFill>
                <a:latin typeface="Arial"/>
                <a:ea typeface="+mn-ea"/>
                <a:cs typeface="Arial" charset="0"/>
              </a:rPr>
              <a:t>Postcard #2</a:t>
            </a:r>
          </a:p>
        </p:txBody>
      </p:sp>
      <p:sp>
        <p:nvSpPr>
          <p:cNvPr id="15" name="TextBox 14">
            <a:extLst>
              <a:ext uri="{FF2B5EF4-FFF2-40B4-BE49-F238E27FC236}">
                <a16:creationId xmlns:a16="http://schemas.microsoft.com/office/drawing/2014/main" id="{A45E7D45-9C24-B783-F3A6-4F1E3F3E828D}"/>
              </a:ext>
            </a:extLst>
          </p:cNvPr>
          <p:cNvSpPr txBox="1"/>
          <p:nvPr/>
        </p:nvSpPr>
        <p:spPr>
          <a:xfrm>
            <a:off x="1475977" y="778795"/>
            <a:ext cx="3432344" cy="334772"/>
          </a:xfrm>
          <a:prstGeom prst="rect">
            <a:avLst/>
          </a:prstGeom>
        </p:spPr>
        <p:txBody>
          <a:bodyPr wrap="square" rtlCol="0">
            <a:spAutoFit/>
          </a:bodyPr>
          <a:lstStyle/>
          <a:p>
            <a:pPr marL="1588" algn="ctr" rtl="0" fontAlgn="base">
              <a:lnSpc>
                <a:spcPct val="106000"/>
              </a:lnSpc>
              <a:spcBef>
                <a:spcPct val="80000"/>
              </a:spcBef>
              <a:spcAft>
                <a:spcPct val="0"/>
              </a:spcAft>
              <a:buClr>
                <a:srgbClr val="000000"/>
              </a:buClr>
            </a:pPr>
            <a:r>
              <a:rPr lang="en-US" sz="1600" kern="1200" dirty="0">
                <a:solidFill>
                  <a:srgbClr val="000000"/>
                </a:solidFill>
                <a:latin typeface="Arial"/>
                <a:ea typeface="+mn-ea"/>
                <a:cs typeface="Arial" charset="0"/>
              </a:rPr>
              <a:t>Postcard #1</a:t>
            </a:r>
          </a:p>
        </p:txBody>
      </p:sp>
      <p:sp>
        <p:nvSpPr>
          <p:cNvPr id="16" name="TextBox 15">
            <a:extLst>
              <a:ext uri="{FF2B5EF4-FFF2-40B4-BE49-F238E27FC236}">
                <a16:creationId xmlns:a16="http://schemas.microsoft.com/office/drawing/2014/main" id="{90C80D66-E968-A20E-9A9B-010FD3FBAA27}"/>
              </a:ext>
            </a:extLst>
          </p:cNvPr>
          <p:cNvSpPr txBox="1"/>
          <p:nvPr/>
        </p:nvSpPr>
        <p:spPr>
          <a:xfrm>
            <a:off x="1475977" y="3380391"/>
            <a:ext cx="3432344" cy="334772"/>
          </a:xfrm>
          <a:prstGeom prst="rect">
            <a:avLst/>
          </a:prstGeom>
        </p:spPr>
        <p:txBody>
          <a:bodyPr wrap="square" rtlCol="0">
            <a:spAutoFit/>
          </a:bodyPr>
          <a:lstStyle/>
          <a:p>
            <a:pPr marL="1588" algn="ctr" rtl="0" fontAlgn="base">
              <a:lnSpc>
                <a:spcPct val="106000"/>
              </a:lnSpc>
              <a:spcBef>
                <a:spcPct val="80000"/>
              </a:spcBef>
              <a:spcAft>
                <a:spcPct val="0"/>
              </a:spcAft>
              <a:buClr>
                <a:srgbClr val="000000"/>
              </a:buClr>
            </a:pPr>
            <a:r>
              <a:rPr lang="en-US" sz="1600" kern="1200" dirty="0">
                <a:solidFill>
                  <a:srgbClr val="000000"/>
                </a:solidFill>
                <a:latin typeface="Arial"/>
                <a:ea typeface="+mn-ea"/>
                <a:cs typeface="Arial" charset="0"/>
              </a:rPr>
              <a:t>Postcard #3</a:t>
            </a:r>
          </a:p>
        </p:txBody>
      </p:sp>
      <p:sp>
        <p:nvSpPr>
          <p:cNvPr id="17" name="TextBox 16">
            <a:extLst>
              <a:ext uri="{FF2B5EF4-FFF2-40B4-BE49-F238E27FC236}">
                <a16:creationId xmlns:a16="http://schemas.microsoft.com/office/drawing/2014/main" id="{EF011DE1-9A44-8591-0CD0-99DF8D0065BF}"/>
              </a:ext>
            </a:extLst>
          </p:cNvPr>
          <p:cNvSpPr txBox="1"/>
          <p:nvPr/>
        </p:nvSpPr>
        <p:spPr>
          <a:xfrm>
            <a:off x="6562993" y="3380391"/>
            <a:ext cx="3432344" cy="530530"/>
          </a:xfrm>
          <a:prstGeom prst="rect">
            <a:avLst/>
          </a:prstGeom>
        </p:spPr>
        <p:txBody>
          <a:bodyPr wrap="square" rtlCol="0">
            <a:spAutoFit/>
          </a:bodyPr>
          <a:lstStyle/>
          <a:p>
            <a:pPr marL="1588" algn="ctr" rtl="0" fontAlgn="base">
              <a:lnSpc>
                <a:spcPct val="106000"/>
              </a:lnSpc>
              <a:spcBef>
                <a:spcPct val="80000"/>
              </a:spcBef>
              <a:spcAft>
                <a:spcPct val="0"/>
              </a:spcAft>
              <a:buClr>
                <a:srgbClr val="000000"/>
              </a:buClr>
            </a:pPr>
            <a:r>
              <a:rPr lang="en-US" sz="1200" kern="1200" dirty="0">
                <a:solidFill>
                  <a:srgbClr val="000000"/>
                </a:solidFill>
                <a:latin typeface="Arial"/>
                <a:ea typeface="+mn-ea"/>
                <a:cs typeface="Arial" charset="0"/>
              </a:rPr>
              <a:t>Postcard #1 language (consistent language is used in all 3</a:t>
            </a:r>
            <a:r>
              <a:rPr lang="en-US" sz="1600" kern="1200" dirty="0">
                <a:solidFill>
                  <a:srgbClr val="000000"/>
                </a:solidFill>
                <a:latin typeface="Arial"/>
                <a:ea typeface="+mn-ea"/>
                <a:cs typeface="Arial" charset="0"/>
              </a:rPr>
              <a:t>)</a:t>
            </a:r>
          </a:p>
        </p:txBody>
      </p:sp>
    </p:spTree>
    <p:extLst>
      <p:ext uri="{BB962C8B-B14F-4D97-AF65-F5344CB8AC3E}">
        <p14:creationId xmlns:p14="http://schemas.microsoft.com/office/powerpoint/2010/main" val="1707463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B377EF3D-644D-FCF4-B908-FAA6CDCCB9FD}"/>
              </a:ext>
            </a:extLst>
          </p:cNvPr>
          <p:cNvSpPr txBox="1">
            <a:spLocks/>
          </p:cNvSpPr>
          <p:nvPr/>
        </p:nvSpPr>
        <p:spPr bwMode="gray">
          <a:xfrm>
            <a:off x="371378" y="271320"/>
            <a:ext cx="10512862" cy="36368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rtl="0" eaLnBrk="1" fontAlgn="base" hangingPunct="1">
              <a:lnSpc>
                <a:spcPct val="106000"/>
              </a:lnSpc>
              <a:spcBef>
                <a:spcPct val="0"/>
              </a:spcBef>
              <a:spcAft>
                <a:spcPct val="0"/>
              </a:spcAft>
              <a:defRPr sz="2400" b="1">
                <a:solidFill>
                  <a:srgbClr val="005A92"/>
                </a:solidFill>
                <a:latin typeface="Arial" panose="020B0604020202020204" pitchFamily="34" charset="0"/>
                <a:ea typeface="+mj-ea"/>
                <a:cs typeface="Arial" panose="020B0604020202020204" pitchFamily="34" charset="0"/>
              </a:defRPr>
            </a:lvl1pPr>
            <a:lvl2pPr algn="l" rtl="0" eaLnBrk="1" fontAlgn="base" hangingPunct="1">
              <a:lnSpc>
                <a:spcPct val="106000"/>
              </a:lnSpc>
              <a:spcBef>
                <a:spcPct val="0"/>
              </a:spcBef>
              <a:spcAft>
                <a:spcPct val="0"/>
              </a:spcAft>
              <a:defRPr sz="1600" b="1">
                <a:solidFill>
                  <a:schemeClr val="tx1"/>
                </a:solidFill>
                <a:latin typeface="Arial" charset="0"/>
              </a:defRPr>
            </a:lvl2pPr>
            <a:lvl3pPr algn="l" rtl="0" eaLnBrk="1" fontAlgn="base" hangingPunct="1">
              <a:lnSpc>
                <a:spcPct val="106000"/>
              </a:lnSpc>
              <a:spcBef>
                <a:spcPct val="0"/>
              </a:spcBef>
              <a:spcAft>
                <a:spcPct val="0"/>
              </a:spcAft>
              <a:defRPr sz="1600" b="1">
                <a:solidFill>
                  <a:schemeClr val="tx1"/>
                </a:solidFill>
                <a:latin typeface="Arial" charset="0"/>
              </a:defRPr>
            </a:lvl3pPr>
            <a:lvl4pPr algn="l" rtl="0" eaLnBrk="1" fontAlgn="base" hangingPunct="1">
              <a:lnSpc>
                <a:spcPct val="106000"/>
              </a:lnSpc>
              <a:spcBef>
                <a:spcPct val="0"/>
              </a:spcBef>
              <a:spcAft>
                <a:spcPct val="0"/>
              </a:spcAft>
              <a:defRPr sz="1600" b="1">
                <a:solidFill>
                  <a:schemeClr val="tx1"/>
                </a:solidFill>
                <a:latin typeface="Arial" charset="0"/>
              </a:defRPr>
            </a:lvl4pPr>
            <a:lvl5pPr algn="l" rtl="0" eaLnBrk="1" fontAlgn="base" hangingPunct="1">
              <a:lnSpc>
                <a:spcPct val="106000"/>
              </a:lnSpc>
              <a:spcBef>
                <a:spcPct val="0"/>
              </a:spcBef>
              <a:spcAft>
                <a:spcPct val="0"/>
              </a:spcAft>
              <a:defRPr sz="1600" b="1">
                <a:solidFill>
                  <a:schemeClr val="tx1"/>
                </a:solidFill>
                <a:latin typeface="Arial" charset="0"/>
              </a:defRPr>
            </a:lvl5pPr>
            <a:lvl6pPr marL="457200" algn="l" rtl="0" eaLnBrk="1" fontAlgn="base" hangingPunct="1">
              <a:lnSpc>
                <a:spcPct val="106000"/>
              </a:lnSpc>
              <a:spcBef>
                <a:spcPct val="0"/>
              </a:spcBef>
              <a:spcAft>
                <a:spcPct val="0"/>
              </a:spcAft>
              <a:defRPr sz="1600" b="1">
                <a:solidFill>
                  <a:schemeClr val="tx1"/>
                </a:solidFill>
                <a:latin typeface="Arial" charset="0"/>
              </a:defRPr>
            </a:lvl6pPr>
            <a:lvl7pPr marL="914400" algn="l" rtl="0" eaLnBrk="1" fontAlgn="base" hangingPunct="1">
              <a:lnSpc>
                <a:spcPct val="106000"/>
              </a:lnSpc>
              <a:spcBef>
                <a:spcPct val="0"/>
              </a:spcBef>
              <a:spcAft>
                <a:spcPct val="0"/>
              </a:spcAft>
              <a:defRPr sz="1600" b="1">
                <a:solidFill>
                  <a:schemeClr val="tx1"/>
                </a:solidFill>
                <a:latin typeface="Arial" charset="0"/>
              </a:defRPr>
            </a:lvl7pPr>
            <a:lvl8pPr marL="1371600" algn="l" rtl="0" eaLnBrk="1" fontAlgn="base" hangingPunct="1">
              <a:lnSpc>
                <a:spcPct val="106000"/>
              </a:lnSpc>
              <a:spcBef>
                <a:spcPct val="0"/>
              </a:spcBef>
              <a:spcAft>
                <a:spcPct val="0"/>
              </a:spcAft>
              <a:defRPr sz="1600" b="1">
                <a:solidFill>
                  <a:schemeClr val="tx1"/>
                </a:solidFill>
                <a:latin typeface="Arial" charset="0"/>
              </a:defRPr>
            </a:lvl8pPr>
            <a:lvl9pPr marL="1828800" algn="l" rtl="0" eaLnBrk="1" fontAlgn="base" hangingPunct="1">
              <a:lnSpc>
                <a:spcPct val="106000"/>
              </a:lnSpc>
              <a:spcBef>
                <a:spcPct val="0"/>
              </a:spcBef>
              <a:spcAft>
                <a:spcPct val="0"/>
              </a:spcAft>
              <a:defRPr sz="1600" b="1">
                <a:solidFill>
                  <a:schemeClr val="tx1"/>
                </a:solidFill>
                <a:latin typeface="Arial" charset="0"/>
              </a:defRPr>
            </a:lvl9pPr>
          </a:lstStyle>
          <a:p>
            <a:pPr algn="l"/>
            <a:r>
              <a:rPr lang="en-US" kern="0" dirty="0">
                <a:effectLst>
                  <a:outerShdw blurRad="50800" dist="38100" dir="2700000" algn="tl" rotWithShape="0">
                    <a:prstClr val="black">
                      <a:alpha val="40000"/>
                    </a:prstClr>
                  </a:outerShdw>
                </a:effectLst>
              </a:rPr>
              <a:t>Mailing Schedule of Postcards and Notification Letters</a:t>
            </a:r>
          </a:p>
        </p:txBody>
      </p:sp>
      <p:graphicFrame>
        <p:nvGraphicFramePr>
          <p:cNvPr id="4" name="Table 4">
            <a:extLst>
              <a:ext uri="{FF2B5EF4-FFF2-40B4-BE49-F238E27FC236}">
                <a16:creationId xmlns:a16="http://schemas.microsoft.com/office/drawing/2014/main" id="{BF81B945-27C6-4D6E-7523-CD390A1A19F5}"/>
              </a:ext>
            </a:extLst>
          </p:cNvPr>
          <p:cNvGraphicFramePr>
            <a:graphicFrameLocks noGrp="1"/>
          </p:cNvGraphicFramePr>
          <p:nvPr>
            <p:extLst>
              <p:ext uri="{D42A27DB-BD31-4B8C-83A1-F6EECF244321}">
                <p14:modId xmlns:p14="http://schemas.microsoft.com/office/powerpoint/2010/main" val="909372559"/>
              </p:ext>
            </p:extLst>
          </p:nvPr>
        </p:nvGraphicFramePr>
        <p:xfrm>
          <a:off x="889044" y="1561673"/>
          <a:ext cx="10413912" cy="3323897"/>
        </p:xfrm>
        <a:graphic>
          <a:graphicData uri="http://schemas.openxmlformats.org/drawingml/2006/table">
            <a:tbl>
              <a:tblPr firstRow="1" bandRow="1">
                <a:tableStyleId>{5C22544A-7EE6-4342-B048-85BDC9FD1C3A}</a:tableStyleId>
              </a:tblPr>
              <a:tblGrid>
                <a:gridCol w="5206956">
                  <a:extLst>
                    <a:ext uri="{9D8B030D-6E8A-4147-A177-3AD203B41FA5}">
                      <a16:colId xmlns:a16="http://schemas.microsoft.com/office/drawing/2014/main" val="17292267"/>
                    </a:ext>
                  </a:extLst>
                </a:gridCol>
                <a:gridCol w="5206956">
                  <a:extLst>
                    <a:ext uri="{9D8B030D-6E8A-4147-A177-3AD203B41FA5}">
                      <a16:colId xmlns:a16="http://schemas.microsoft.com/office/drawing/2014/main" val="497172274"/>
                    </a:ext>
                  </a:extLst>
                </a:gridCol>
              </a:tblGrid>
              <a:tr h="489257">
                <a:tc>
                  <a:txBody>
                    <a:bodyPr/>
                    <a:lstStyle/>
                    <a:p>
                      <a:r>
                        <a:rPr lang="en-US" dirty="0"/>
                        <a:t>Item</a:t>
                      </a:r>
                    </a:p>
                  </a:txBody>
                  <a:tcPr>
                    <a:solidFill>
                      <a:srgbClr val="005A92"/>
                    </a:solidFill>
                  </a:tcPr>
                </a:tc>
                <a:tc>
                  <a:txBody>
                    <a:bodyPr/>
                    <a:lstStyle/>
                    <a:p>
                      <a:r>
                        <a:rPr lang="en-US" dirty="0"/>
                        <a:t>Send Date</a:t>
                      </a:r>
                    </a:p>
                  </a:txBody>
                  <a:tcPr>
                    <a:solidFill>
                      <a:srgbClr val="005A92"/>
                    </a:solidFill>
                  </a:tcPr>
                </a:tc>
                <a:extLst>
                  <a:ext uri="{0D108BD9-81ED-4DB2-BD59-A6C34878D82A}">
                    <a16:rowId xmlns:a16="http://schemas.microsoft.com/office/drawing/2014/main" val="1887309375"/>
                  </a:ext>
                </a:extLst>
              </a:tr>
              <a:tr h="496052">
                <a:tc>
                  <a:txBody>
                    <a:bodyPr/>
                    <a:lstStyle/>
                    <a:p>
                      <a:r>
                        <a:rPr lang="en-US" dirty="0"/>
                        <a:t>First postcard informing annuitants that the PSHB SEP is coming starting April 1, 2024</a:t>
                      </a:r>
                    </a:p>
                  </a:txBody>
                  <a:tcPr/>
                </a:tc>
                <a:tc>
                  <a:txBody>
                    <a:bodyPr/>
                    <a:lstStyle/>
                    <a:p>
                      <a:r>
                        <a:rPr lang="en-US" dirty="0"/>
                        <a:t>Mid-January 2024</a:t>
                      </a:r>
                    </a:p>
                  </a:txBody>
                  <a:tcPr/>
                </a:tc>
                <a:extLst>
                  <a:ext uri="{0D108BD9-81ED-4DB2-BD59-A6C34878D82A}">
                    <a16:rowId xmlns:a16="http://schemas.microsoft.com/office/drawing/2014/main" val="1473533747"/>
                  </a:ext>
                </a:extLst>
              </a:tr>
              <a:tr h="496052">
                <a:tc>
                  <a:txBody>
                    <a:bodyPr/>
                    <a:lstStyle/>
                    <a:p>
                      <a:r>
                        <a:rPr lang="en-US" dirty="0"/>
                        <a:t>Notification letters to annuitants who are eligible to participate in the PSHB SEP</a:t>
                      </a:r>
                    </a:p>
                  </a:txBody>
                  <a:tcPr/>
                </a:tc>
                <a:tc>
                  <a:txBody>
                    <a:bodyPr/>
                    <a:lstStyle/>
                    <a:p>
                      <a:r>
                        <a:rPr lang="en-US" dirty="0"/>
                        <a:t>March 2024</a:t>
                      </a:r>
                    </a:p>
                  </a:txBody>
                  <a:tcPr/>
                </a:tc>
                <a:extLst>
                  <a:ext uri="{0D108BD9-81ED-4DB2-BD59-A6C34878D82A}">
                    <a16:rowId xmlns:a16="http://schemas.microsoft.com/office/drawing/2014/main" val="598067267"/>
                  </a:ext>
                </a:extLst>
              </a:tr>
              <a:tr h="496052">
                <a:tc>
                  <a:txBody>
                    <a:bodyPr/>
                    <a:lstStyle/>
                    <a:p>
                      <a:r>
                        <a:rPr lang="en-US" dirty="0"/>
                        <a:t>Second postcard informing eligible annuitants that the PSHB SEP is now open</a:t>
                      </a:r>
                    </a:p>
                  </a:txBody>
                  <a:tcPr/>
                </a:tc>
                <a:tc>
                  <a:txBody>
                    <a:bodyPr/>
                    <a:lstStyle/>
                    <a:p>
                      <a:r>
                        <a:rPr lang="en-US" dirty="0"/>
                        <a:t>May 2024</a:t>
                      </a:r>
                    </a:p>
                  </a:txBody>
                  <a:tcPr/>
                </a:tc>
                <a:extLst>
                  <a:ext uri="{0D108BD9-81ED-4DB2-BD59-A6C34878D82A}">
                    <a16:rowId xmlns:a16="http://schemas.microsoft.com/office/drawing/2014/main" val="2008590117"/>
                  </a:ext>
                </a:extLst>
              </a:tr>
              <a:tr h="496052">
                <a:tc>
                  <a:txBody>
                    <a:bodyPr/>
                    <a:lstStyle/>
                    <a:p>
                      <a:r>
                        <a:rPr lang="en-US" dirty="0"/>
                        <a:t>Third and final postcard informing eligible annuitants that the PSHB SEP will be closing soon on September 30, 2024</a:t>
                      </a:r>
                    </a:p>
                  </a:txBody>
                  <a:tcPr/>
                </a:tc>
                <a:tc>
                  <a:txBody>
                    <a:bodyPr/>
                    <a:lstStyle/>
                    <a:p>
                      <a:r>
                        <a:rPr lang="en-US" dirty="0"/>
                        <a:t>August 2024</a:t>
                      </a:r>
                    </a:p>
                  </a:txBody>
                  <a:tcPr/>
                </a:tc>
                <a:extLst>
                  <a:ext uri="{0D108BD9-81ED-4DB2-BD59-A6C34878D82A}">
                    <a16:rowId xmlns:a16="http://schemas.microsoft.com/office/drawing/2014/main" val="490769416"/>
                  </a:ext>
                </a:extLst>
              </a:tr>
            </a:tbl>
          </a:graphicData>
        </a:graphic>
      </p:graphicFrame>
    </p:spTree>
    <p:extLst>
      <p:ext uri="{BB962C8B-B14F-4D97-AF65-F5344CB8AC3E}">
        <p14:creationId xmlns:p14="http://schemas.microsoft.com/office/powerpoint/2010/main" val="1726409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75E1F-A887-3AA1-BA8C-635FF5685F1F}"/>
              </a:ext>
            </a:extLst>
          </p:cNvPr>
          <p:cNvSpPr>
            <a:spLocks noGrp="1"/>
          </p:cNvSpPr>
          <p:nvPr>
            <p:ph type="title"/>
          </p:nvPr>
        </p:nvSpPr>
        <p:spPr>
          <a:xfrm>
            <a:off x="190046" y="-210490"/>
            <a:ext cx="10515600" cy="700844"/>
          </a:xfrm>
        </p:spPr>
        <p:txBody>
          <a:bodyPr/>
          <a:lstStyle/>
          <a:p>
            <a:pPr algn="l"/>
            <a:r>
              <a:rPr lang="en-US" sz="2400" dirty="0">
                <a:effectLst>
                  <a:outerShdw blurRad="50800" dist="38100" dir="2700000" algn="tl" rotWithShape="0">
                    <a:prstClr val="black">
                      <a:alpha val="40000"/>
                    </a:prstClr>
                  </a:outerShdw>
                </a:effectLst>
              </a:rPr>
              <a:t>Overview of Impacted Populations</a:t>
            </a:r>
          </a:p>
        </p:txBody>
      </p:sp>
      <p:graphicFrame>
        <p:nvGraphicFramePr>
          <p:cNvPr id="3" name="Table 2">
            <a:extLst>
              <a:ext uri="{FF2B5EF4-FFF2-40B4-BE49-F238E27FC236}">
                <a16:creationId xmlns:a16="http://schemas.microsoft.com/office/drawing/2014/main" id="{5A19E593-F48C-B4D3-9EE4-F1DF21EA2161}"/>
              </a:ext>
            </a:extLst>
          </p:cNvPr>
          <p:cNvGraphicFramePr>
            <a:graphicFrameLocks noGrp="1"/>
          </p:cNvGraphicFramePr>
          <p:nvPr>
            <p:extLst>
              <p:ext uri="{D42A27DB-BD31-4B8C-83A1-F6EECF244321}">
                <p14:modId xmlns:p14="http://schemas.microsoft.com/office/powerpoint/2010/main" val="3721198809"/>
              </p:ext>
            </p:extLst>
          </p:nvPr>
        </p:nvGraphicFramePr>
        <p:xfrm>
          <a:off x="137689" y="490354"/>
          <a:ext cx="11916621" cy="5561241"/>
        </p:xfrm>
        <a:graphic>
          <a:graphicData uri="http://schemas.openxmlformats.org/drawingml/2006/table">
            <a:tbl>
              <a:tblPr firstRow="1" bandRow="1">
                <a:tableStyleId>{5C22544A-7EE6-4342-B048-85BDC9FD1C3A}</a:tableStyleId>
              </a:tblPr>
              <a:tblGrid>
                <a:gridCol w="1448251">
                  <a:extLst>
                    <a:ext uri="{9D8B030D-6E8A-4147-A177-3AD203B41FA5}">
                      <a16:colId xmlns:a16="http://schemas.microsoft.com/office/drawing/2014/main" val="1476348762"/>
                    </a:ext>
                  </a:extLst>
                </a:gridCol>
                <a:gridCol w="2603931">
                  <a:extLst>
                    <a:ext uri="{9D8B030D-6E8A-4147-A177-3AD203B41FA5}">
                      <a16:colId xmlns:a16="http://schemas.microsoft.com/office/drawing/2014/main" val="1528256030"/>
                    </a:ext>
                  </a:extLst>
                </a:gridCol>
                <a:gridCol w="5330275">
                  <a:extLst>
                    <a:ext uri="{9D8B030D-6E8A-4147-A177-3AD203B41FA5}">
                      <a16:colId xmlns:a16="http://schemas.microsoft.com/office/drawing/2014/main" val="1592602796"/>
                    </a:ext>
                  </a:extLst>
                </a:gridCol>
                <a:gridCol w="2534164">
                  <a:extLst>
                    <a:ext uri="{9D8B030D-6E8A-4147-A177-3AD203B41FA5}">
                      <a16:colId xmlns:a16="http://schemas.microsoft.com/office/drawing/2014/main" val="3191046203"/>
                    </a:ext>
                  </a:extLst>
                </a:gridCol>
              </a:tblGrid>
              <a:tr h="512066">
                <a:tc>
                  <a:txBody>
                    <a:bodyPr/>
                    <a:lstStyle/>
                    <a:p>
                      <a:r>
                        <a:rPr lang="en-US" sz="1400" dirty="0"/>
                        <a:t>Group</a:t>
                      </a:r>
                    </a:p>
                  </a:txBody>
                  <a:tcPr/>
                </a:tc>
                <a:tc>
                  <a:txBody>
                    <a:bodyPr/>
                    <a:lstStyle/>
                    <a:p>
                      <a:r>
                        <a:rPr lang="en-US" sz="1400" dirty="0"/>
                        <a:t>Eligibility Requirements</a:t>
                      </a:r>
                    </a:p>
                  </a:txBody>
                  <a:tcPr/>
                </a:tc>
                <a:tc>
                  <a:txBody>
                    <a:bodyPr/>
                    <a:lstStyle/>
                    <a:p>
                      <a:r>
                        <a:rPr lang="en-US" sz="1400" dirty="0"/>
                        <a:t>Medicare Requirement</a:t>
                      </a:r>
                    </a:p>
                  </a:txBody>
                  <a:tcPr/>
                </a:tc>
                <a:tc>
                  <a:txBody>
                    <a:bodyPr/>
                    <a:lstStyle/>
                    <a:p>
                      <a:pPr lvl="0">
                        <a:buNone/>
                      </a:pPr>
                      <a:r>
                        <a:rPr lang="en-US" sz="1400" dirty="0"/>
                        <a:t>Additional Note</a:t>
                      </a:r>
                    </a:p>
                  </a:txBody>
                  <a:tcPr/>
                </a:tc>
                <a:extLst>
                  <a:ext uri="{0D108BD9-81ED-4DB2-BD59-A6C34878D82A}">
                    <a16:rowId xmlns:a16="http://schemas.microsoft.com/office/drawing/2014/main" val="2758680396"/>
                  </a:ext>
                </a:extLst>
              </a:tr>
              <a:tr h="1359625">
                <a:tc>
                  <a:txBody>
                    <a:bodyPr/>
                    <a:lstStyle/>
                    <a:p>
                      <a:pPr lvl="0">
                        <a:buNone/>
                      </a:pPr>
                      <a:r>
                        <a:rPr lang="en-US" sz="1400" dirty="0"/>
                        <a:t>Annuitants* (retirees)</a:t>
                      </a:r>
                    </a:p>
                  </a:txBody>
                  <a:tcPr/>
                </a:tc>
                <a:tc>
                  <a:txBody>
                    <a:bodyPr/>
                    <a:lstStyle/>
                    <a:p>
                      <a:pPr lvl="0">
                        <a:buNone/>
                      </a:pPr>
                      <a:r>
                        <a:rPr lang="en-US" sz="1400" dirty="0"/>
                        <a:t>-Participating in FEHB as of 12/31/24</a:t>
                      </a:r>
                    </a:p>
                    <a:p>
                      <a:pPr lvl="0">
                        <a:buNone/>
                      </a:pPr>
                      <a:endParaRPr lang="en-US" sz="1400" dirty="0"/>
                    </a:p>
                    <a:p>
                      <a:pPr lvl="0">
                        <a:buNone/>
                      </a:pPr>
                      <a:r>
                        <a:rPr lang="en-US" sz="1400" dirty="0"/>
                        <a:t>-Retired on or before 12/31/24</a:t>
                      </a:r>
                    </a:p>
                  </a:txBody>
                  <a:tcPr/>
                </a:tc>
                <a:tc>
                  <a:txBody>
                    <a:bodyPr/>
                    <a:lstStyle/>
                    <a:p>
                      <a:pPr lvl="0">
                        <a:buNone/>
                      </a:pPr>
                      <a:r>
                        <a:rPr lang="en-US" sz="1400" dirty="0"/>
                        <a:t>-No Requirement to enroll in Medicare Part B.</a:t>
                      </a:r>
                    </a:p>
                    <a:p>
                      <a:pPr lvl="0">
                        <a:buNone/>
                      </a:pPr>
                      <a:r>
                        <a:rPr lang="en-US" sz="1400" dirty="0"/>
                        <a:t>-Eligible for PSHB Special Enrollment Period (SEP) if Medicare eligible and not enrolled in Medicare as of January 1, 2024</a:t>
                      </a:r>
                    </a:p>
                    <a:p>
                      <a:pPr lvl="0">
                        <a:buNone/>
                      </a:pPr>
                      <a:r>
                        <a:rPr lang="en-US" sz="1400" dirty="0"/>
                        <a:t>-If not yet Medicare eligible, enrollment period would remain the 3 months prior to, month of, and 3 months following the 65</a:t>
                      </a:r>
                      <a:r>
                        <a:rPr lang="en-US" sz="1400" baseline="30000" dirty="0"/>
                        <a:t>th</a:t>
                      </a:r>
                      <a:r>
                        <a:rPr lang="en-US" sz="1400" dirty="0"/>
                        <a:t> birthday</a:t>
                      </a:r>
                    </a:p>
                  </a:txBody>
                  <a:tcPr/>
                </a:tc>
                <a:tc>
                  <a:txBody>
                    <a:bodyPr/>
                    <a:lstStyle/>
                    <a:p>
                      <a:pPr lvl="0">
                        <a:buNone/>
                      </a:pPr>
                      <a:r>
                        <a:rPr lang="en-US" sz="1400" dirty="0"/>
                        <a:t>If enrolled in Medicare Part B as of 1/1/2025, they must remain enrolled in order to continue participation in PSHB program</a:t>
                      </a:r>
                    </a:p>
                  </a:txBody>
                  <a:tcPr/>
                </a:tc>
                <a:extLst>
                  <a:ext uri="{0D108BD9-81ED-4DB2-BD59-A6C34878D82A}">
                    <a16:rowId xmlns:a16="http://schemas.microsoft.com/office/drawing/2014/main" val="934681107"/>
                  </a:ext>
                </a:extLst>
              </a:tr>
              <a:tr h="1412602">
                <a:tc>
                  <a:txBody>
                    <a:bodyPr/>
                    <a:lstStyle/>
                    <a:p>
                      <a:pPr lvl="0">
                        <a:buNone/>
                      </a:pPr>
                      <a:r>
                        <a:rPr lang="en-US" sz="1400" dirty="0"/>
                        <a:t>Covered Family members of Annuitants</a:t>
                      </a:r>
                    </a:p>
                  </a:txBody>
                  <a:tcPr/>
                </a:tc>
                <a:tc>
                  <a:txBody>
                    <a:bodyPr/>
                    <a:lstStyle/>
                    <a:p>
                      <a:r>
                        <a:rPr lang="en-US" sz="1400" dirty="0"/>
                        <a:t>-Participating in FEHB as of 12/31/24</a:t>
                      </a:r>
                    </a:p>
                  </a:txBody>
                  <a:tcPr/>
                </a:tc>
                <a:tc>
                  <a:txBody>
                    <a:bodyPr/>
                    <a:lstStyle/>
                    <a:p>
                      <a:r>
                        <a:rPr lang="en-US" sz="1400" dirty="0"/>
                        <a:t>-No requirement to enroll in Medicare Part B unless the primary PSHB enrollee is enrolled in Medicare Part B. If so, family is required to enroll when they become eligible for Medicare Part 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-If not yet Medicare eligible, enrollment period would remain the 3 months prior to, month of, and 3 months following the 65</a:t>
                      </a:r>
                      <a:r>
                        <a:rPr lang="en-US" sz="1400" baseline="30000" dirty="0"/>
                        <a:t>th</a:t>
                      </a:r>
                      <a:r>
                        <a:rPr lang="en-US" sz="1400" dirty="0"/>
                        <a:t> birthday</a:t>
                      </a:r>
                    </a:p>
                    <a:p>
                      <a:r>
                        <a:rPr lang="en-US" sz="1400" dirty="0"/>
                        <a:t> </a:t>
                      </a:r>
                    </a:p>
                  </a:txBody>
                  <a:tcPr/>
                </a:tc>
                <a:tc>
                  <a:txBody>
                    <a:bodyPr/>
                    <a:lstStyle/>
                    <a:p>
                      <a:pPr lvl="0">
                        <a:buNone/>
                      </a:pPr>
                      <a:r>
                        <a:rPr lang="en-US" sz="1400" b="0" i="0" u="none" strike="noStrike" noProof="0" dirty="0">
                          <a:solidFill>
                            <a:srgbClr val="000000"/>
                          </a:solidFill>
                          <a:latin typeface="Arial"/>
                        </a:rPr>
                        <a:t>If enrolled in Medicare Part B as of 1/1/2025, they must remain enrolled in order to continue participation in PSHB program</a:t>
                      </a:r>
                      <a:endParaRPr lang="en-US" sz="1400" dirty="0"/>
                    </a:p>
                  </a:txBody>
                  <a:tcPr/>
                </a:tc>
                <a:extLst>
                  <a:ext uri="{0D108BD9-81ED-4DB2-BD59-A6C34878D82A}">
                    <a16:rowId xmlns:a16="http://schemas.microsoft.com/office/drawing/2014/main" val="658617889"/>
                  </a:ext>
                </a:extLst>
              </a:tr>
              <a:tr h="1147735">
                <a:tc>
                  <a:txBody>
                    <a:bodyPr/>
                    <a:lstStyle/>
                    <a:p>
                      <a:r>
                        <a:rPr lang="en-US" sz="1400" dirty="0"/>
                        <a:t>Active Employees age 64 or older, as of 12/31/24</a:t>
                      </a:r>
                    </a:p>
                  </a:txBody>
                  <a:tcPr/>
                </a:tc>
                <a:tc>
                  <a:txBody>
                    <a:bodyPr/>
                    <a:lstStyle/>
                    <a:p>
                      <a:r>
                        <a:rPr lang="en-US" sz="1400" dirty="0"/>
                        <a:t>-Participating in FEHB program as of 12/31/24</a:t>
                      </a:r>
                    </a:p>
                  </a:txBody>
                  <a:tcPr/>
                </a:tc>
                <a:tc>
                  <a:txBody>
                    <a:bodyPr/>
                    <a:lstStyle/>
                    <a:p>
                      <a:r>
                        <a:rPr lang="en-US" sz="1400" dirty="0"/>
                        <a:t>-No requirement to enroll in Medicare Part B</a:t>
                      </a:r>
                    </a:p>
                    <a:p>
                      <a:r>
                        <a:rPr lang="en-US" sz="1400" dirty="0"/>
                        <a:t>-Enrollment period is post-employment, in conjunction with their 65</a:t>
                      </a:r>
                      <a:r>
                        <a:rPr lang="en-US" sz="1400" baseline="30000" dirty="0"/>
                        <a:t>th</a:t>
                      </a:r>
                      <a:r>
                        <a:rPr lang="en-US" sz="1400" dirty="0"/>
                        <a:t> birthday or the 8-month period following retirement. </a:t>
                      </a:r>
                    </a:p>
                  </a:txBody>
                  <a:tcPr/>
                </a:tc>
                <a:tc>
                  <a:txBody>
                    <a:bodyPr/>
                    <a:lstStyle/>
                    <a:p>
                      <a:pPr lvl="0">
                        <a:buNone/>
                      </a:pPr>
                      <a:r>
                        <a:rPr lang="en-US" sz="1400" dirty="0"/>
                        <a:t>If they opt to enroll in Medicare Part B, they must remain enrolled </a:t>
                      </a:r>
                    </a:p>
                  </a:txBody>
                  <a:tcPr/>
                </a:tc>
                <a:extLst>
                  <a:ext uri="{0D108BD9-81ED-4DB2-BD59-A6C34878D82A}">
                    <a16:rowId xmlns:a16="http://schemas.microsoft.com/office/drawing/2014/main" val="523657919"/>
                  </a:ext>
                </a:extLst>
              </a:tr>
              <a:tr h="847558">
                <a:tc>
                  <a:txBody>
                    <a:bodyPr/>
                    <a:lstStyle/>
                    <a:p>
                      <a:pPr lvl="0">
                        <a:buNone/>
                      </a:pPr>
                      <a:r>
                        <a:rPr lang="en-US" sz="1400" dirty="0"/>
                        <a:t>Active employees under age 64</a:t>
                      </a:r>
                    </a:p>
                  </a:txBody>
                  <a:tcPr/>
                </a:tc>
                <a:tc>
                  <a:txBody>
                    <a:bodyPr/>
                    <a:lstStyle/>
                    <a:p>
                      <a:pPr lvl="0">
                        <a:buNone/>
                      </a:pPr>
                      <a:r>
                        <a:rPr lang="en-US" sz="1400" b="0" i="0" u="none" strike="noStrike" noProof="0" dirty="0">
                          <a:solidFill>
                            <a:srgbClr val="000000"/>
                          </a:solidFill>
                          <a:latin typeface="Arial"/>
                        </a:rPr>
                        <a:t>-Participating in FEHB program as of 12/31/24</a:t>
                      </a:r>
                      <a:endParaRPr lang="en-US" sz="1400" dirty="0"/>
                    </a:p>
                  </a:txBody>
                  <a:tcPr/>
                </a:tc>
                <a:tc>
                  <a:txBody>
                    <a:bodyPr/>
                    <a:lstStyle/>
                    <a:p>
                      <a:pPr lvl="0">
                        <a:buNone/>
                      </a:pPr>
                      <a:r>
                        <a:rPr lang="en-US" sz="1400" dirty="0"/>
                        <a:t>-Required to enroll in Medicare Part B post-employment, when they become eligible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-Enrollment period is post-employment, in conjunction with their 65</a:t>
                      </a:r>
                      <a:r>
                        <a:rPr lang="en-US" sz="1400" baseline="30000" dirty="0"/>
                        <a:t>th</a:t>
                      </a:r>
                      <a:r>
                        <a:rPr lang="en-US" sz="1400" dirty="0"/>
                        <a:t> birthday or the 8-month period following retirement. </a:t>
                      </a:r>
                    </a:p>
                  </a:txBody>
                  <a:tcPr/>
                </a:tc>
                <a:tc>
                  <a:txBody>
                    <a:bodyPr/>
                    <a:lstStyle/>
                    <a:p>
                      <a:pPr lvl="0">
                        <a:buNone/>
                      </a:pPr>
                      <a:r>
                        <a:rPr lang="en-US" sz="1400" dirty="0"/>
                        <a:t>-Must remained enrolled to participate in PSHB unless covered by an exception</a:t>
                      </a:r>
                    </a:p>
                  </a:txBody>
                  <a:tcPr/>
                </a:tc>
                <a:extLst>
                  <a:ext uri="{0D108BD9-81ED-4DB2-BD59-A6C34878D82A}">
                    <a16:rowId xmlns:a16="http://schemas.microsoft.com/office/drawing/2014/main" val="1733091407"/>
                  </a:ext>
                </a:extLst>
              </a:tr>
            </a:tbl>
          </a:graphicData>
        </a:graphic>
      </p:graphicFrame>
      <p:sp>
        <p:nvSpPr>
          <p:cNvPr id="4" name="TextBox 3">
            <a:extLst>
              <a:ext uri="{FF2B5EF4-FFF2-40B4-BE49-F238E27FC236}">
                <a16:creationId xmlns:a16="http://schemas.microsoft.com/office/drawing/2014/main" id="{F41A7FDD-C141-EDD7-15A3-077E74B85491}"/>
              </a:ext>
            </a:extLst>
          </p:cNvPr>
          <p:cNvSpPr txBox="1"/>
          <p:nvPr/>
        </p:nvSpPr>
        <p:spPr>
          <a:xfrm>
            <a:off x="137689" y="6051595"/>
            <a:ext cx="12054311" cy="259045"/>
          </a:xfrm>
          <a:prstGeom prst="rect">
            <a:avLst/>
          </a:prstGeom>
        </p:spPr>
        <p:txBody>
          <a:bodyPr wrap="square" rtlCol="0">
            <a:spAutoFit/>
          </a:bodyPr>
          <a:lstStyle/>
          <a:p>
            <a:pPr marL="1588" algn="l" rtl="0" fontAlgn="base">
              <a:lnSpc>
                <a:spcPct val="106000"/>
              </a:lnSpc>
              <a:spcBef>
                <a:spcPct val="80000"/>
              </a:spcBef>
              <a:spcAft>
                <a:spcPct val="0"/>
              </a:spcAft>
              <a:buClr>
                <a:srgbClr val="000000"/>
              </a:buClr>
            </a:pPr>
            <a:r>
              <a:rPr lang="en-US" sz="1100" kern="1200" dirty="0">
                <a:solidFill>
                  <a:srgbClr val="FFFFFF"/>
                </a:solidFill>
                <a:latin typeface="Arial"/>
                <a:ea typeface="+mn-ea"/>
                <a:cs typeface="Arial" charset="0"/>
              </a:rPr>
              <a:t>*Postal Annuitants identified as Medicare eligible and not participating as of 1/1/2024 </a:t>
            </a:r>
            <a:r>
              <a:rPr lang="en-US" sz="1100" dirty="0">
                <a:solidFill>
                  <a:srgbClr val="FFFFFF"/>
                </a:solidFill>
                <a:latin typeface="Arial"/>
                <a:cs typeface="Arial" charset="0"/>
              </a:rPr>
              <a:t>will be invited to enroll in Medicare during the SEP and have LEP paid by the Postal Service. </a:t>
            </a:r>
            <a:endParaRPr lang="en-US" sz="1100" kern="1200" dirty="0">
              <a:solidFill>
                <a:srgbClr val="FFFFFF"/>
              </a:solidFill>
              <a:latin typeface="Arial"/>
              <a:ea typeface="+mn-ea"/>
              <a:cs typeface="Arial" charset="0"/>
            </a:endParaRPr>
          </a:p>
        </p:txBody>
      </p:sp>
    </p:spTree>
    <p:extLst>
      <p:ext uri="{BB962C8B-B14F-4D97-AF65-F5344CB8AC3E}">
        <p14:creationId xmlns:p14="http://schemas.microsoft.com/office/powerpoint/2010/main" val="2869291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86CADD14-658F-DDCC-B0F2-1632B0024EB1}"/>
              </a:ext>
            </a:extLst>
          </p:cNvPr>
          <p:cNvSpPr txBox="1">
            <a:spLocks/>
          </p:cNvSpPr>
          <p:nvPr/>
        </p:nvSpPr>
        <p:spPr bwMode="gray">
          <a:xfrm>
            <a:off x="371378" y="271320"/>
            <a:ext cx="10512862" cy="36368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rtl="0" eaLnBrk="1" fontAlgn="base" hangingPunct="1">
              <a:lnSpc>
                <a:spcPct val="106000"/>
              </a:lnSpc>
              <a:spcBef>
                <a:spcPct val="0"/>
              </a:spcBef>
              <a:spcAft>
                <a:spcPct val="0"/>
              </a:spcAft>
              <a:defRPr sz="2400" b="1">
                <a:solidFill>
                  <a:srgbClr val="005A92"/>
                </a:solidFill>
                <a:latin typeface="Arial" panose="020B0604020202020204" pitchFamily="34" charset="0"/>
                <a:ea typeface="+mj-ea"/>
                <a:cs typeface="Arial" panose="020B0604020202020204" pitchFamily="34" charset="0"/>
              </a:defRPr>
            </a:lvl1pPr>
            <a:lvl2pPr algn="l" rtl="0" eaLnBrk="1" fontAlgn="base" hangingPunct="1">
              <a:lnSpc>
                <a:spcPct val="106000"/>
              </a:lnSpc>
              <a:spcBef>
                <a:spcPct val="0"/>
              </a:spcBef>
              <a:spcAft>
                <a:spcPct val="0"/>
              </a:spcAft>
              <a:defRPr sz="1600" b="1">
                <a:solidFill>
                  <a:schemeClr val="tx1"/>
                </a:solidFill>
                <a:latin typeface="Arial" charset="0"/>
              </a:defRPr>
            </a:lvl2pPr>
            <a:lvl3pPr algn="l" rtl="0" eaLnBrk="1" fontAlgn="base" hangingPunct="1">
              <a:lnSpc>
                <a:spcPct val="106000"/>
              </a:lnSpc>
              <a:spcBef>
                <a:spcPct val="0"/>
              </a:spcBef>
              <a:spcAft>
                <a:spcPct val="0"/>
              </a:spcAft>
              <a:defRPr sz="1600" b="1">
                <a:solidFill>
                  <a:schemeClr val="tx1"/>
                </a:solidFill>
                <a:latin typeface="Arial" charset="0"/>
              </a:defRPr>
            </a:lvl3pPr>
            <a:lvl4pPr algn="l" rtl="0" eaLnBrk="1" fontAlgn="base" hangingPunct="1">
              <a:lnSpc>
                <a:spcPct val="106000"/>
              </a:lnSpc>
              <a:spcBef>
                <a:spcPct val="0"/>
              </a:spcBef>
              <a:spcAft>
                <a:spcPct val="0"/>
              </a:spcAft>
              <a:defRPr sz="1600" b="1">
                <a:solidFill>
                  <a:schemeClr val="tx1"/>
                </a:solidFill>
                <a:latin typeface="Arial" charset="0"/>
              </a:defRPr>
            </a:lvl4pPr>
            <a:lvl5pPr algn="l" rtl="0" eaLnBrk="1" fontAlgn="base" hangingPunct="1">
              <a:lnSpc>
                <a:spcPct val="106000"/>
              </a:lnSpc>
              <a:spcBef>
                <a:spcPct val="0"/>
              </a:spcBef>
              <a:spcAft>
                <a:spcPct val="0"/>
              </a:spcAft>
              <a:defRPr sz="1600" b="1">
                <a:solidFill>
                  <a:schemeClr val="tx1"/>
                </a:solidFill>
                <a:latin typeface="Arial" charset="0"/>
              </a:defRPr>
            </a:lvl5pPr>
            <a:lvl6pPr marL="457200" algn="l" rtl="0" eaLnBrk="1" fontAlgn="base" hangingPunct="1">
              <a:lnSpc>
                <a:spcPct val="106000"/>
              </a:lnSpc>
              <a:spcBef>
                <a:spcPct val="0"/>
              </a:spcBef>
              <a:spcAft>
                <a:spcPct val="0"/>
              </a:spcAft>
              <a:defRPr sz="1600" b="1">
                <a:solidFill>
                  <a:schemeClr val="tx1"/>
                </a:solidFill>
                <a:latin typeface="Arial" charset="0"/>
              </a:defRPr>
            </a:lvl6pPr>
            <a:lvl7pPr marL="914400" algn="l" rtl="0" eaLnBrk="1" fontAlgn="base" hangingPunct="1">
              <a:lnSpc>
                <a:spcPct val="106000"/>
              </a:lnSpc>
              <a:spcBef>
                <a:spcPct val="0"/>
              </a:spcBef>
              <a:spcAft>
                <a:spcPct val="0"/>
              </a:spcAft>
              <a:defRPr sz="1600" b="1">
                <a:solidFill>
                  <a:schemeClr val="tx1"/>
                </a:solidFill>
                <a:latin typeface="Arial" charset="0"/>
              </a:defRPr>
            </a:lvl7pPr>
            <a:lvl8pPr marL="1371600" algn="l" rtl="0" eaLnBrk="1" fontAlgn="base" hangingPunct="1">
              <a:lnSpc>
                <a:spcPct val="106000"/>
              </a:lnSpc>
              <a:spcBef>
                <a:spcPct val="0"/>
              </a:spcBef>
              <a:spcAft>
                <a:spcPct val="0"/>
              </a:spcAft>
              <a:defRPr sz="1600" b="1">
                <a:solidFill>
                  <a:schemeClr val="tx1"/>
                </a:solidFill>
                <a:latin typeface="Arial" charset="0"/>
              </a:defRPr>
            </a:lvl8pPr>
            <a:lvl9pPr marL="1828800" algn="l" rtl="0" eaLnBrk="1" fontAlgn="base" hangingPunct="1">
              <a:lnSpc>
                <a:spcPct val="106000"/>
              </a:lnSpc>
              <a:spcBef>
                <a:spcPct val="0"/>
              </a:spcBef>
              <a:spcAft>
                <a:spcPct val="0"/>
              </a:spcAft>
              <a:defRPr sz="1600" b="1">
                <a:solidFill>
                  <a:schemeClr val="tx1"/>
                </a:solidFill>
                <a:latin typeface="Arial" charset="0"/>
              </a:defRPr>
            </a:lvl9pPr>
          </a:lstStyle>
          <a:p>
            <a:pPr algn="l"/>
            <a:r>
              <a:rPr lang="en-US" kern="0" dirty="0">
                <a:effectLst>
                  <a:outerShdw blurRad="50800" dist="38100" dir="2700000" algn="tl" rotWithShape="0">
                    <a:prstClr val="black">
                      <a:alpha val="40000"/>
                    </a:prstClr>
                  </a:outerShdw>
                </a:effectLst>
              </a:rPr>
              <a:t>Understanding</a:t>
            </a:r>
            <a:r>
              <a:rPr lang="en-US" dirty="0"/>
              <a:t> </a:t>
            </a:r>
            <a:r>
              <a:rPr lang="en-US" kern="0" dirty="0">
                <a:effectLst>
                  <a:outerShdw blurRad="50800" dist="38100" dir="2700000" algn="tl" rotWithShape="0">
                    <a:prstClr val="black">
                      <a:alpha val="40000"/>
                    </a:prstClr>
                  </a:outerShdw>
                </a:effectLst>
              </a:rPr>
              <a:t>Enrollment into the PSHB Program for Annuitants </a:t>
            </a:r>
          </a:p>
        </p:txBody>
      </p:sp>
      <p:sp>
        <p:nvSpPr>
          <p:cNvPr id="6" name="TextBox 5">
            <a:extLst>
              <a:ext uri="{FF2B5EF4-FFF2-40B4-BE49-F238E27FC236}">
                <a16:creationId xmlns:a16="http://schemas.microsoft.com/office/drawing/2014/main" id="{BC31E8F5-2357-A989-7ED3-E5FB5520C824}"/>
              </a:ext>
            </a:extLst>
          </p:cNvPr>
          <p:cNvSpPr txBox="1"/>
          <p:nvPr/>
        </p:nvSpPr>
        <p:spPr>
          <a:xfrm>
            <a:off x="1765183" y="1336225"/>
            <a:ext cx="5474860" cy="3965188"/>
          </a:xfrm>
          <a:prstGeom prst="rect">
            <a:avLst/>
          </a:prstGeom>
        </p:spPr>
        <p:txBody>
          <a:bodyPr wrap="square" rtlCol="0">
            <a:spAutoFit/>
          </a:bodyPr>
          <a:lstStyle/>
          <a:p>
            <a:pPr marL="169863" indent="-168275" fontAlgn="base">
              <a:lnSpc>
                <a:spcPct val="106000"/>
              </a:lnSpc>
              <a:spcBef>
                <a:spcPct val="80000"/>
              </a:spcBef>
              <a:spcAft>
                <a:spcPct val="0"/>
              </a:spcAft>
              <a:buClr>
                <a:srgbClr val="000000"/>
              </a:buClr>
              <a:buFont typeface="Wingdings 2" pitchFamily="18" charset="2"/>
              <a:buChar char="¡"/>
            </a:pPr>
            <a:r>
              <a:rPr lang="en-US" sz="145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Enrollment </a:t>
            </a:r>
          </a:p>
          <a:p>
            <a:pPr marL="169863" indent="-168275" fontAlgn="base">
              <a:lnSpc>
                <a:spcPct val="106000"/>
              </a:lnSpc>
              <a:spcBef>
                <a:spcPct val="80000"/>
              </a:spcBef>
              <a:spcAft>
                <a:spcPct val="0"/>
              </a:spcAft>
              <a:buClr>
                <a:srgbClr val="000000"/>
              </a:buClr>
              <a:buFont typeface="Wingdings 2" pitchFamily="18" charset="2"/>
              <a:buChar char="¡"/>
            </a:pPr>
            <a:r>
              <a:rPr lang="en-US" sz="1450" b="1" kern="1200" dirty="0">
                <a:solidFill>
                  <a:srgbClr val="005A92"/>
                </a:solidFill>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Integration with Medicare </a:t>
            </a:r>
          </a:p>
          <a:p>
            <a:pPr marL="169863" indent="-168275" fontAlgn="base">
              <a:lnSpc>
                <a:spcPct val="106000"/>
              </a:lnSpc>
              <a:spcBef>
                <a:spcPct val="80000"/>
              </a:spcBef>
              <a:spcAft>
                <a:spcPct val="0"/>
              </a:spcAft>
              <a:buClr>
                <a:srgbClr val="000000"/>
              </a:buClr>
              <a:buFont typeface="Wingdings 2" pitchFamily="18" charset="2"/>
              <a:buChar char="¡"/>
            </a:pPr>
            <a:r>
              <a:rPr lang="en-US" sz="145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PSHB Special Enrollment Period (SEP)</a:t>
            </a:r>
          </a:p>
          <a:p>
            <a:pPr marL="169863" indent="-168275" fontAlgn="base">
              <a:lnSpc>
                <a:spcPct val="106000"/>
              </a:lnSpc>
              <a:spcBef>
                <a:spcPct val="80000"/>
              </a:spcBef>
              <a:spcAft>
                <a:spcPct val="0"/>
              </a:spcAft>
              <a:buClr>
                <a:srgbClr val="000000"/>
              </a:buClr>
              <a:buFont typeface="Wingdings 2" pitchFamily="18" charset="2"/>
              <a:buChar char="¡"/>
            </a:pPr>
            <a:r>
              <a:rPr lang="en-US" sz="1450" b="1" kern="1200" dirty="0">
                <a:solidFill>
                  <a:srgbClr val="005A92"/>
                </a:solidFill>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Impact to Annuitants 65 and older </a:t>
            </a:r>
            <a:endParaRPr lang="en-US" sz="145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169863" indent="-168275" fontAlgn="base">
              <a:lnSpc>
                <a:spcPct val="106000"/>
              </a:lnSpc>
              <a:spcBef>
                <a:spcPct val="80000"/>
              </a:spcBef>
              <a:spcAft>
                <a:spcPct val="0"/>
              </a:spcAft>
              <a:buClr>
                <a:srgbClr val="000000"/>
              </a:buClr>
              <a:buFont typeface="Wingdings 2" pitchFamily="18" charset="2"/>
              <a:buChar char="¡"/>
            </a:pPr>
            <a:r>
              <a:rPr lang="en-US" sz="145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Impact to Covered Family Members</a:t>
            </a:r>
          </a:p>
          <a:p>
            <a:pPr marL="169863" indent="-168275" fontAlgn="base">
              <a:lnSpc>
                <a:spcPct val="106000"/>
              </a:lnSpc>
              <a:spcBef>
                <a:spcPct val="80000"/>
              </a:spcBef>
              <a:spcAft>
                <a:spcPct val="0"/>
              </a:spcAft>
              <a:buClr>
                <a:srgbClr val="000000"/>
              </a:buClr>
              <a:buFont typeface="Wingdings 2" pitchFamily="18" charset="2"/>
              <a:buChar char="¡"/>
            </a:pPr>
            <a:r>
              <a:rPr lang="en-US" sz="145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Understanding Income Related Monthly Adjustment (IRMAA)</a:t>
            </a:r>
          </a:p>
          <a:p>
            <a:pPr marL="169863" indent="-168275" fontAlgn="base">
              <a:lnSpc>
                <a:spcPct val="106000"/>
              </a:lnSpc>
              <a:spcBef>
                <a:spcPct val="80000"/>
              </a:spcBef>
              <a:spcAft>
                <a:spcPct val="0"/>
              </a:spcAft>
              <a:buClr>
                <a:srgbClr val="000000"/>
              </a:buClr>
              <a:buFont typeface="Wingdings 2" pitchFamily="18" charset="2"/>
              <a:buChar char="¡"/>
            </a:pPr>
            <a:r>
              <a:rPr lang="en-US" sz="145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Risks for Annuitants who do not Enroll in Medicare Part B</a:t>
            </a:r>
          </a:p>
          <a:p>
            <a:pPr marL="169863" indent="-168275" fontAlgn="base">
              <a:lnSpc>
                <a:spcPct val="106000"/>
              </a:lnSpc>
              <a:spcBef>
                <a:spcPct val="80000"/>
              </a:spcBef>
              <a:spcAft>
                <a:spcPct val="0"/>
              </a:spcAft>
              <a:buClr>
                <a:srgbClr val="000000"/>
              </a:buClr>
              <a:buFont typeface="Wingdings 2" pitchFamily="18" charset="2"/>
              <a:buChar char="¡"/>
            </a:pPr>
            <a:r>
              <a:rPr lang="en-US" sz="145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Exceptions</a:t>
            </a:r>
          </a:p>
          <a:p>
            <a:pPr marL="169863" indent="-168275" fontAlgn="base">
              <a:lnSpc>
                <a:spcPct val="106000"/>
              </a:lnSpc>
              <a:spcBef>
                <a:spcPct val="80000"/>
              </a:spcBef>
              <a:spcAft>
                <a:spcPct val="0"/>
              </a:spcAft>
              <a:buClr>
                <a:srgbClr val="000000"/>
              </a:buClr>
              <a:buFont typeface="Wingdings 2" pitchFamily="18" charset="2"/>
              <a:buChar char="¡"/>
            </a:pPr>
            <a:endParaRPr lang="en-US" kern="1200" dirty="0">
              <a:solidFill>
                <a:srgbClr val="000000"/>
              </a:solidFill>
              <a:latin typeface="Arial"/>
              <a:ea typeface="+mn-ea"/>
              <a:cs typeface="Arial" charset="0"/>
            </a:endParaRPr>
          </a:p>
        </p:txBody>
      </p:sp>
    </p:spTree>
    <p:extLst>
      <p:ext uri="{BB962C8B-B14F-4D97-AF65-F5344CB8AC3E}">
        <p14:creationId xmlns:p14="http://schemas.microsoft.com/office/powerpoint/2010/main" val="1872437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1C9AD2B-D09A-403B-8BF8-FA4F7D0CD602}"/>
              </a:ext>
            </a:extLst>
          </p:cNvPr>
          <p:cNvSpPr txBox="1">
            <a:spLocks/>
          </p:cNvSpPr>
          <p:nvPr/>
        </p:nvSpPr>
        <p:spPr bwMode="gray">
          <a:xfrm>
            <a:off x="371378" y="271320"/>
            <a:ext cx="10512862" cy="36368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rtl="0" eaLnBrk="1" fontAlgn="base" hangingPunct="1">
              <a:lnSpc>
                <a:spcPct val="106000"/>
              </a:lnSpc>
              <a:spcBef>
                <a:spcPct val="0"/>
              </a:spcBef>
              <a:spcAft>
                <a:spcPct val="0"/>
              </a:spcAft>
              <a:defRPr sz="2400" b="1">
                <a:solidFill>
                  <a:srgbClr val="005A92"/>
                </a:solidFill>
                <a:latin typeface="Arial" panose="020B0604020202020204" pitchFamily="34" charset="0"/>
                <a:ea typeface="+mj-ea"/>
                <a:cs typeface="Arial" panose="020B0604020202020204" pitchFamily="34" charset="0"/>
              </a:defRPr>
            </a:lvl1pPr>
            <a:lvl2pPr algn="l" rtl="0" eaLnBrk="1" fontAlgn="base" hangingPunct="1">
              <a:lnSpc>
                <a:spcPct val="106000"/>
              </a:lnSpc>
              <a:spcBef>
                <a:spcPct val="0"/>
              </a:spcBef>
              <a:spcAft>
                <a:spcPct val="0"/>
              </a:spcAft>
              <a:defRPr sz="1600" b="1">
                <a:solidFill>
                  <a:schemeClr val="tx1"/>
                </a:solidFill>
                <a:latin typeface="Arial" charset="0"/>
              </a:defRPr>
            </a:lvl2pPr>
            <a:lvl3pPr algn="l" rtl="0" eaLnBrk="1" fontAlgn="base" hangingPunct="1">
              <a:lnSpc>
                <a:spcPct val="106000"/>
              </a:lnSpc>
              <a:spcBef>
                <a:spcPct val="0"/>
              </a:spcBef>
              <a:spcAft>
                <a:spcPct val="0"/>
              </a:spcAft>
              <a:defRPr sz="1600" b="1">
                <a:solidFill>
                  <a:schemeClr val="tx1"/>
                </a:solidFill>
                <a:latin typeface="Arial" charset="0"/>
              </a:defRPr>
            </a:lvl3pPr>
            <a:lvl4pPr algn="l" rtl="0" eaLnBrk="1" fontAlgn="base" hangingPunct="1">
              <a:lnSpc>
                <a:spcPct val="106000"/>
              </a:lnSpc>
              <a:spcBef>
                <a:spcPct val="0"/>
              </a:spcBef>
              <a:spcAft>
                <a:spcPct val="0"/>
              </a:spcAft>
              <a:defRPr sz="1600" b="1">
                <a:solidFill>
                  <a:schemeClr val="tx1"/>
                </a:solidFill>
                <a:latin typeface="Arial" charset="0"/>
              </a:defRPr>
            </a:lvl4pPr>
            <a:lvl5pPr algn="l" rtl="0" eaLnBrk="1" fontAlgn="base" hangingPunct="1">
              <a:lnSpc>
                <a:spcPct val="106000"/>
              </a:lnSpc>
              <a:spcBef>
                <a:spcPct val="0"/>
              </a:spcBef>
              <a:spcAft>
                <a:spcPct val="0"/>
              </a:spcAft>
              <a:defRPr sz="1600" b="1">
                <a:solidFill>
                  <a:schemeClr val="tx1"/>
                </a:solidFill>
                <a:latin typeface="Arial" charset="0"/>
              </a:defRPr>
            </a:lvl5pPr>
            <a:lvl6pPr marL="457200" algn="l" rtl="0" eaLnBrk="1" fontAlgn="base" hangingPunct="1">
              <a:lnSpc>
                <a:spcPct val="106000"/>
              </a:lnSpc>
              <a:spcBef>
                <a:spcPct val="0"/>
              </a:spcBef>
              <a:spcAft>
                <a:spcPct val="0"/>
              </a:spcAft>
              <a:defRPr sz="1600" b="1">
                <a:solidFill>
                  <a:schemeClr val="tx1"/>
                </a:solidFill>
                <a:latin typeface="Arial" charset="0"/>
              </a:defRPr>
            </a:lvl6pPr>
            <a:lvl7pPr marL="914400" algn="l" rtl="0" eaLnBrk="1" fontAlgn="base" hangingPunct="1">
              <a:lnSpc>
                <a:spcPct val="106000"/>
              </a:lnSpc>
              <a:spcBef>
                <a:spcPct val="0"/>
              </a:spcBef>
              <a:spcAft>
                <a:spcPct val="0"/>
              </a:spcAft>
              <a:defRPr sz="1600" b="1">
                <a:solidFill>
                  <a:schemeClr val="tx1"/>
                </a:solidFill>
                <a:latin typeface="Arial" charset="0"/>
              </a:defRPr>
            </a:lvl7pPr>
            <a:lvl8pPr marL="1371600" algn="l" rtl="0" eaLnBrk="1" fontAlgn="base" hangingPunct="1">
              <a:lnSpc>
                <a:spcPct val="106000"/>
              </a:lnSpc>
              <a:spcBef>
                <a:spcPct val="0"/>
              </a:spcBef>
              <a:spcAft>
                <a:spcPct val="0"/>
              </a:spcAft>
              <a:defRPr sz="1600" b="1">
                <a:solidFill>
                  <a:schemeClr val="tx1"/>
                </a:solidFill>
                <a:latin typeface="Arial" charset="0"/>
              </a:defRPr>
            </a:lvl8pPr>
            <a:lvl9pPr marL="1828800" algn="l" rtl="0" eaLnBrk="1" fontAlgn="base" hangingPunct="1">
              <a:lnSpc>
                <a:spcPct val="106000"/>
              </a:lnSpc>
              <a:spcBef>
                <a:spcPct val="0"/>
              </a:spcBef>
              <a:spcAft>
                <a:spcPct val="0"/>
              </a:spcAft>
              <a:defRPr sz="1600" b="1">
                <a:solidFill>
                  <a:schemeClr val="tx1"/>
                </a:solidFill>
                <a:latin typeface="Arial" charset="0"/>
              </a:defRPr>
            </a:lvl9pPr>
          </a:lstStyle>
          <a:p>
            <a:pPr algn="l"/>
            <a:r>
              <a:rPr lang="en-US" kern="0" dirty="0">
                <a:effectLst>
                  <a:outerShdw blurRad="50800" dist="38100" dir="2700000" algn="tl" rotWithShape="0">
                    <a:prstClr val="black">
                      <a:alpha val="40000"/>
                    </a:prstClr>
                  </a:outerShdw>
                </a:effectLst>
              </a:rPr>
              <a:t>Understanding</a:t>
            </a:r>
            <a:r>
              <a:rPr lang="en-US" dirty="0"/>
              <a:t> </a:t>
            </a:r>
            <a:r>
              <a:rPr lang="en-US" kern="0" dirty="0">
                <a:effectLst>
                  <a:outerShdw blurRad="50800" dist="38100" dir="2700000" algn="tl" rotWithShape="0">
                    <a:prstClr val="black">
                      <a:alpha val="40000"/>
                    </a:prstClr>
                  </a:outerShdw>
                </a:effectLst>
              </a:rPr>
              <a:t>Enrollment into the PSHB Program for Annuitants cont. </a:t>
            </a:r>
          </a:p>
        </p:txBody>
      </p:sp>
      <p:sp>
        <p:nvSpPr>
          <p:cNvPr id="21" name="TextBox 20">
            <a:extLst>
              <a:ext uri="{FF2B5EF4-FFF2-40B4-BE49-F238E27FC236}">
                <a16:creationId xmlns:a16="http://schemas.microsoft.com/office/drawing/2014/main" id="{1D2D6C6B-8AFC-4584-BC03-D43CC4B2B61E}"/>
              </a:ext>
            </a:extLst>
          </p:cNvPr>
          <p:cNvSpPr txBox="1"/>
          <p:nvPr/>
        </p:nvSpPr>
        <p:spPr>
          <a:xfrm>
            <a:off x="297040" y="840342"/>
            <a:ext cx="11597919" cy="5177315"/>
          </a:xfrm>
          <a:prstGeom prst="rect">
            <a:avLst/>
          </a:prstGeom>
          <a:noFill/>
        </p:spPr>
        <p:txBody>
          <a:bodyPr wrap="square" rtlCol="0">
            <a:spAutoFit/>
          </a:bodyPr>
          <a:lstStyle/>
          <a:p>
            <a:pPr marL="0" marR="0">
              <a:lnSpc>
                <a:spcPct val="120000"/>
              </a:lnSpc>
              <a:spcBef>
                <a:spcPts val="0"/>
              </a:spcBef>
              <a:spcAft>
                <a:spcPts val="0"/>
              </a:spcAft>
            </a:pPr>
            <a:r>
              <a:rPr lang="en-US" sz="160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Enrolling in the PSHB Program</a:t>
            </a:r>
          </a:p>
          <a:p>
            <a:pPr marL="285750" indent="-285750">
              <a:lnSpc>
                <a:spcPct val="120000"/>
              </a:lnSpc>
              <a:buFont typeface="Arial" panose="020B0604020202020204" pitchFamily="34" charset="0"/>
              <a:buChar char="•"/>
            </a:pPr>
            <a:r>
              <a:rPr lang="en-US" sz="1600" dirty="0"/>
              <a:t>You are required to select a health insurance plan in the PSHB Program during the 2024 open season period, which will run from November 11, 2024, to December 9, 2024. If you do not actively select a PSHB plan, you will be automatically enrolled in a comparable under the PSHB program offered by your current provider. </a:t>
            </a:r>
            <a:r>
              <a:rPr lang="en-US" sz="1600" dirty="0">
                <a:solidFill>
                  <a:srgbClr val="000000"/>
                </a:solidFill>
                <a:effectLst/>
                <a:ea typeface="Arial Unicode MS"/>
                <a:cs typeface="Arial Unicode MS"/>
              </a:rPr>
              <a:t>PSHB plan options and premium information will be available in fall 2024. </a:t>
            </a:r>
          </a:p>
          <a:p>
            <a:pPr>
              <a:lnSpc>
                <a:spcPct val="120000"/>
              </a:lnSpc>
            </a:pPr>
            <a:r>
              <a:rPr lang="en-US" sz="160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How the PSHB Integrates with Medicare </a:t>
            </a:r>
          </a:p>
          <a:p>
            <a:pPr marL="285750" marR="0" indent="-285750">
              <a:lnSpc>
                <a:spcPct val="120000"/>
              </a:lnSpc>
              <a:spcBef>
                <a:spcPts val="0"/>
              </a:spcBef>
              <a:spcAft>
                <a:spcPts val="0"/>
              </a:spcAft>
              <a:buFont typeface="Arial" panose="020B0604020202020204" pitchFamily="34" charset="0"/>
              <a:buChar char="•"/>
            </a:pPr>
            <a:r>
              <a:rPr lang="en-US" sz="1600" dirty="0"/>
              <a:t>The PSHB Program requires certain annuitants to enroll in Medicare Part B to continue PSHB coverage in retirement. If you are </a:t>
            </a:r>
            <a:r>
              <a:rPr lang="en-US" sz="1600" b="1" dirty="0"/>
              <a:t>an annuitant as of January 1, 2025, and did not enroll in Medicare Part B, you ARE NOT required to enroll in Medicare Part B</a:t>
            </a:r>
            <a:r>
              <a:rPr lang="en-US" sz="1600" dirty="0"/>
              <a:t> to continue your health insurance coverage in the new PSHB Program. Your participation in Medicare Part B is voluntary.</a:t>
            </a:r>
            <a:endParaRPr lang="en-US" sz="1800" dirty="0">
              <a:solidFill>
                <a:srgbClr val="000000"/>
              </a:solidFill>
              <a:effectLst/>
              <a:latin typeface="Helvetica Neue"/>
              <a:ea typeface="Arial Unicode MS"/>
              <a:cs typeface="Arial Unicode MS"/>
            </a:endParaRPr>
          </a:p>
          <a:p>
            <a:pPr marL="285750" marR="0" indent="-285750">
              <a:lnSpc>
                <a:spcPct val="120000"/>
              </a:lnSpc>
              <a:spcBef>
                <a:spcPts val="0"/>
              </a:spcBef>
              <a:spcAft>
                <a:spcPts val="0"/>
              </a:spcAft>
              <a:buFont typeface="Arial" panose="020B0604020202020204" pitchFamily="34" charset="0"/>
              <a:buChar char="•"/>
            </a:pPr>
            <a:r>
              <a:rPr lang="en-US" sz="1600" dirty="0"/>
              <a:t>If you are </a:t>
            </a:r>
            <a:r>
              <a:rPr lang="en-US" sz="1600" b="1" dirty="0"/>
              <a:t>an annuitant as of January 1, 2025, and are already enrolled in Medicare Part B as of that date, you ARE required to remain enrolled in Medicare Part B </a:t>
            </a:r>
            <a:r>
              <a:rPr lang="en-US" sz="1600" dirty="0"/>
              <a:t>to continue coverage under PSHB.</a:t>
            </a:r>
          </a:p>
          <a:p>
            <a:pPr marL="73025">
              <a:lnSpc>
                <a:spcPts val="1840"/>
              </a:lnSpc>
              <a:spcBef>
                <a:spcPts val="600"/>
              </a:spcBef>
              <a:spcAft>
                <a:spcPts val="600"/>
              </a:spcAft>
            </a:pPr>
            <a:r>
              <a:rPr lang="en-US" sz="160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What is the PSHB Special Enrollment Period (SEP)?</a:t>
            </a:r>
          </a:p>
          <a:p>
            <a:pPr marL="285750" marR="0" indent="-285750">
              <a:lnSpc>
                <a:spcPct val="120000"/>
              </a:lnSpc>
              <a:spcBef>
                <a:spcPts val="0"/>
              </a:spcBef>
              <a:spcAft>
                <a:spcPts val="0"/>
              </a:spcAft>
              <a:buFont typeface="Arial" panose="020B0604020202020204" pitchFamily="34" charset="0"/>
              <a:buChar char="•"/>
            </a:pPr>
            <a:r>
              <a:rPr lang="en-US" sz="1600" dirty="0"/>
              <a:t>If you are an annuitant entitled to Medicare Part A (typically at age 65) as of January 1, 2024, and did not enroll in Medicare Part B, you and your covered, eligible family members may be able to participate in the special enrollment period (SEP) for Medicare Part B that starts on April 1, 2024. Those who choose to enroll during the SEP will not need to pay a late enrollment penalty. Eligibility letters will be sent to annuitants and eligible family members in early 2024.</a:t>
            </a:r>
          </a:p>
        </p:txBody>
      </p:sp>
      <p:sp>
        <p:nvSpPr>
          <p:cNvPr id="105" name="Slide Number Placeholder 5">
            <a:extLst>
              <a:ext uri="{FF2B5EF4-FFF2-40B4-BE49-F238E27FC236}">
                <a16:creationId xmlns:a16="http://schemas.microsoft.com/office/drawing/2014/main" id="{131A4FD8-F015-4C47-A092-55395F79E58A}"/>
              </a:ext>
            </a:extLst>
          </p:cNvPr>
          <p:cNvSpPr txBox="1">
            <a:spLocks/>
          </p:cNvSpPr>
          <p:nvPr/>
        </p:nvSpPr>
        <p:spPr>
          <a:xfrm>
            <a:off x="1248890" y="6490793"/>
            <a:ext cx="2743200" cy="2240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800" smtClean="0">
                <a:solidFill>
                  <a:schemeClr val="tx2">
                    <a:lumMod val="20000"/>
                    <a:lumOff val="80000"/>
                  </a:schemeClr>
                </a:solidFill>
              </a:rPr>
              <a:pPr/>
              <a:t>15</a:t>
            </a:fld>
            <a:endParaRPr lang="en-US" sz="1799" dirty="0">
              <a:solidFill>
                <a:schemeClr val="tx2">
                  <a:lumMod val="20000"/>
                  <a:lumOff val="80000"/>
                </a:schemeClr>
              </a:solidFill>
            </a:endParaRPr>
          </a:p>
        </p:txBody>
      </p:sp>
    </p:spTree>
    <p:custDataLst>
      <p:tags r:id="rId2"/>
    </p:custDataLst>
    <p:extLst>
      <p:ext uri="{BB962C8B-B14F-4D97-AF65-F5344CB8AC3E}">
        <p14:creationId xmlns:p14="http://schemas.microsoft.com/office/powerpoint/2010/main" val="4161699501"/>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1C9AD2B-D09A-403B-8BF8-FA4F7D0CD602}"/>
              </a:ext>
            </a:extLst>
          </p:cNvPr>
          <p:cNvSpPr txBox="1">
            <a:spLocks/>
          </p:cNvSpPr>
          <p:nvPr/>
        </p:nvSpPr>
        <p:spPr bwMode="gray">
          <a:xfrm>
            <a:off x="371378" y="271320"/>
            <a:ext cx="10512862" cy="36368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rtl="0" eaLnBrk="1" fontAlgn="base" hangingPunct="1">
              <a:lnSpc>
                <a:spcPct val="106000"/>
              </a:lnSpc>
              <a:spcBef>
                <a:spcPct val="0"/>
              </a:spcBef>
              <a:spcAft>
                <a:spcPct val="0"/>
              </a:spcAft>
              <a:defRPr sz="2400" b="1">
                <a:solidFill>
                  <a:srgbClr val="005A92"/>
                </a:solidFill>
                <a:latin typeface="Arial" panose="020B0604020202020204" pitchFamily="34" charset="0"/>
                <a:ea typeface="+mj-ea"/>
                <a:cs typeface="Arial" panose="020B0604020202020204" pitchFamily="34" charset="0"/>
              </a:defRPr>
            </a:lvl1pPr>
            <a:lvl2pPr algn="l" rtl="0" eaLnBrk="1" fontAlgn="base" hangingPunct="1">
              <a:lnSpc>
                <a:spcPct val="106000"/>
              </a:lnSpc>
              <a:spcBef>
                <a:spcPct val="0"/>
              </a:spcBef>
              <a:spcAft>
                <a:spcPct val="0"/>
              </a:spcAft>
              <a:defRPr sz="1600" b="1">
                <a:solidFill>
                  <a:schemeClr val="tx1"/>
                </a:solidFill>
                <a:latin typeface="Arial" charset="0"/>
              </a:defRPr>
            </a:lvl2pPr>
            <a:lvl3pPr algn="l" rtl="0" eaLnBrk="1" fontAlgn="base" hangingPunct="1">
              <a:lnSpc>
                <a:spcPct val="106000"/>
              </a:lnSpc>
              <a:spcBef>
                <a:spcPct val="0"/>
              </a:spcBef>
              <a:spcAft>
                <a:spcPct val="0"/>
              </a:spcAft>
              <a:defRPr sz="1600" b="1">
                <a:solidFill>
                  <a:schemeClr val="tx1"/>
                </a:solidFill>
                <a:latin typeface="Arial" charset="0"/>
              </a:defRPr>
            </a:lvl3pPr>
            <a:lvl4pPr algn="l" rtl="0" eaLnBrk="1" fontAlgn="base" hangingPunct="1">
              <a:lnSpc>
                <a:spcPct val="106000"/>
              </a:lnSpc>
              <a:spcBef>
                <a:spcPct val="0"/>
              </a:spcBef>
              <a:spcAft>
                <a:spcPct val="0"/>
              </a:spcAft>
              <a:defRPr sz="1600" b="1">
                <a:solidFill>
                  <a:schemeClr val="tx1"/>
                </a:solidFill>
                <a:latin typeface="Arial" charset="0"/>
              </a:defRPr>
            </a:lvl4pPr>
            <a:lvl5pPr algn="l" rtl="0" eaLnBrk="1" fontAlgn="base" hangingPunct="1">
              <a:lnSpc>
                <a:spcPct val="106000"/>
              </a:lnSpc>
              <a:spcBef>
                <a:spcPct val="0"/>
              </a:spcBef>
              <a:spcAft>
                <a:spcPct val="0"/>
              </a:spcAft>
              <a:defRPr sz="1600" b="1">
                <a:solidFill>
                  <a:schemeClr val="tx1"/>
                </a:solidFill>
                <a:latin typeface="Arial" charset="0"/>
              </a:defRPr>
            </a:lvl5pPr>
            <a:lvl6pPr marL="457200" algn="l" rtl="0" eaLnBrk="1" fontAlgn="base" hangingPunct="1">
              <a:lnSpc>
                <a:spcPct val="106000"/>
              </a:lnSpc>
              <a:spcBef>
                <a:spcPct val="0"/>
              </a:spcBef>
              <a:spcAft>
                <a:spcPct val="0"/>
              </a:spcAft>
              <a:defRPr sz="1600" b="1">
                <a:solidFill>
                  <a:schemeClr val="tx1"/>
                </a:solidFill>
                <a:latin typeface="Arial" charset="0"/>
              </a:defRPr>
            </a:lvl6pPr>
            <a:lvl7pPr marL="914400" algn="l" rtl="0" eaLnBrk="1" fontAlgn="base" hangingPunct="1">
              <a:lnSpc>
                <a:spcPct val="106000"/>
              </a:lnSpc>
              <a:spcBef>
                <a:spcPct val="0"/>
              </a:spcBef>
              <a:spcAft>
                <a:spcPct val="0"/>
              </a:spcAft>
              <a:defRPr sz="1600" b="1">
                <a:solidFill>
                  <a:schemeClr val="tx1"/>
                </a:solidFill>
                <a:latin typeface="Arial" charset="0"/>
              </a:defRPr>
            </a:lvl7pPr>
            <a:lvl8pPr marL="1371600" algn="l" rtl="0" eaLnBrk="1" fontAlgn="base" hangingPunct="1">
              <a:lnSpc>
                <a:spcPct val="106000"/>
              </a:lnSpc>
              <a:spcBef>
                <a:spcPct val="0"/>
              </a:spcBef>
              <a:spcAft>
                <a:spcPct val="0"/>
              </a:spcAft>
              <a:defRPr sz="1600" b="1">
                <a:solidFill>
                  <a:schemeClr val="tx1"/>
                </a:solidFill>
                <a:latin typeface="Arial" charset="0"/>
              </a:defRPr>
            </a:lvl8pPr>
            <a:lvl9pPr marL="1828800" algn="l" rtl="0" eaLnBrk="1" fontAlgn="base" hangingPunct="1">
              <a:lnSpc>
                <a:spcPct val="106000"/>
              </a:lnSpc>
              <a:spcBef>
                <a:spcPct val="0"/>
              </a:spcBef>
              <a:spcAft>
                <a:spcPct val="0"/>
              </a:spcAft>
              <a:defRPr sz="1600" b="1">
                <a:solidFill>
                  <a:schemeClr val="tx1"/>
                </a:solidFill>
                <a:latin typeface="Arial" charset="0"/>
              </a:defRPr>
            </a:lvl9pPr>
          </a:lstStyle>
          <a:p>
            <a:pPr algn="l"/>
            <a:r>
              <a:rPr lang="en-US" kern="0" dirty="0">
                <a:effectLst>
                  <a:outerShdw blurRad="50800" dist="38100" dir="2700000" algn="tl" rotWithShape="0">
                    <a:prstClr val="black">
                      <a:alpha val="40000"/>
                    </a:prstClr>
                  </a:outerShdw>
                </a:effectLst>
              </a:rPr>
              <a:t>Understanding</a:t>
            </a:r>
            <a:r>
              <a:rPr lang="en-US" dirty="0"/>
              <a:t> </a:t>
            </a:r>
            <a:r>
              <a:rPr lang="en-US" kern="0" dirty="0">
                <a:effectLst>
                  <a:outerShdw blurRad="50800" dist="38100" dir="2700000" algn="tl" rotWithShape="0">
                    <a:prstClr val="black">
                      <a:alpha val="40000"/>
                    </a:prstClr>
                  </a:outerShdw>
                </a:effectLst>
              </a:rPr>
              <a:t>Enrollment into the PSHB Program for Annuitants cont. </a:t>
            </a:r>
          </a:p>
        </p:txBody>
      </p:sp>
      <p:sp>
        <p:nvSpPr>
          <p:cNvPr id="21" name="TextBox 20">
            <a:extLst>
              <a:ext uri="{FF2B5EF4-FFF2-40B4-BE49-F238E27FC236}">
                <a16:creationId xmlns:a16="http://schemas.microsoft.com/office/drawing/2014/main" id="{1D2D6C6B-8AFC-4584-BC03-D43CC4B2B61E}"/>
              </a:ext>
            </a:extLst>
          </p:cNvPr>
          <p:cNvSpPr txBox="1"/>
          <p:nvPr/>
        </p:nvSpPr>
        <p:spPr>
          <a:xfrm>
            <a:off x="297041" y="935753"/>
            <a:ext cx="7342250" cy="5192704"/>
          </a:xfrm>
          <a:prstGeom prst="rect">
            <a:avLst/>
          </a:prstGeom>
          <a:noFill/>
        </p:spPr>
        <p:txBody>
          <a:bodyPr wrap="square" lIns="91440" tIns="45720" rIns="91440" bIns="45720" rtlCol="0" anchor="t">
            <a:spAutoFit/>
          </a:bodyPr>
          <a:lstStyle/>
          <a:p>
            <a:pPr marL="0" marR="0">
              <a:lnSpc>
                <a:spcPct val="120000"/>
              </a:lnSpc>
              <a:spcBef>
                <a:spcPts val="0"/>
              </a:spcBef>
              <a:spcAft>
                <a:spcPts val="0"/>
              </a:spcAft>
            </a:pPr>
            <a:r>
              <a:rPr lang="en-US" sz="160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Information for Annuitants 65 and older</a:t>
            </a:r>
          </a:p>
          <a:p>
            <a:pPr marL="285750" indent="-285750">
              <a:lnSpc>
                <a:spcPct val="120000"/>
              </a:lnSpc>
              <a:buFont typeface="Arial" panose="020B0604020202020204" pitchFamily="34" charset="0"/>
              <a:buChar char="•"/>
            </a:pPr>
            <a:r>
              <a:rPr lang="en-US" sz="1600" dirty="0">
                <a:solidFill>
                  <a:srgbClr val="000000"/>
                </a:solidFill>
                <a:effectLst/>
                <a:latin typeface="Arial"/>
                <a:ea typeface="Arial Unicode MS"/>
                <a:cs typeface="Arial Unicode MS"/>
              </a:rPr>
              <a:t>If you are an annuitant entitled to Medicare Part A (typically at age 65) as of January 1, 2024, and have not enrolled in Part B, </a:t>
            </a:r>
            <a:r>
              <a:rPr lang="en-US" sz="1600" dirty="0">
                <a:solidFill>
                  <a:srgbClr val="000000"/>
                </a:solidFill>
                <a:latin typeface="Arial"/>
                <a:ea typeface="Arial Unicode MS"/>
                <a:cs typeface="Arial Unicode MS"/>
              </a:rPr>
              <a:t>you may</a:t>
            </a:r>
            <a:r>
              <a:rPr lang="en-US" sz="1600" dirty="0">
                <a:solidFill>
                  <a:srgbClr val="000000"/>
                </a:solidFill>
                <a:effectLst/>
                <a:latin typeface="Arial"/>
                <a:ea typeface="Arial Unicode MS"/>
                <a:cs typeface="Arial Unicode MS"/>
              </a:rPr>
              <a:t> have </a:t>
            </a:r>
            <a:r>
              <a:rPr lang="en-US" sz="1600" dirty="0">
                <a:solidFill>
                  <a:srgbClr val="000000"/>
                </a:solidFill>
                <a:latin typeface="Arial"/>
                <a:ea typeface="Arial Unicode MS"/>
                <a:cs typeface="Arial Unicode MS"/>
              </a:rPr>
              <a:t>the option to</a:t>
            </a:r>
            <a:r>
              <a:rPr lang="en-US" sz="1600" dirty="0">
                <a:solidFill>
                  <a:srgbClr val="000000"/>
                </a:solidFill>
                <a:effectLst/>
                <a:latin typeface="Arial"/>
                <a:ea typeface="Arial Unicode MS"/>
                <a:cs typeface="Arial Unicode MS"/>
              </a:rPr>
              <a:t> enroll in </a:t>
            </a:r>
            <a:r>
              <a:rPr lang="en-US" sz="1600" dirty="0">
                <a:solidFill>
                  <a:srgbClr val="000000"/>
                </a:solidFill>
                <a:latin typeface="Arial"/>
                <a:ea typeface="Arial Unicode MS"/>
                <a:cs typeface="Arial Unicode MS"/>
              </a:rPr>
              <a:t>Medicare Part B during the PSHB Special Enrollment Period (SEP). Note that if your individual initial enrollment period or individual special enrollment period overlaps with the PSHB SEP, your election will be processed as if you were electing to participate as part of your individual enrollment opportunity, and your coverage will be effective the month following the submission of your enrollment form. </a:t>
            </a:r>
            <a:r>
              <a:rPr lang="en-US" sz="1600">
                <a:solidFill>
                  <a:srgbClr val="000000"/>
                </a:solidFill>
                <a:latin typeface="Arial"/>
                <a:ea typeface="Arial Unicode MS"/>
                <a:cs typeface="Arial Unicode MS"/>
              </a:rPr>
              <a:t>If your </a:t>
            </a:r>
            <a:r>
              <a:rPr lang="en-US" sz="1600" dirty="0">
                <a:solidFill>
                  <a:srgbClr val="000000"/>
                </a:solidFill>
                <a:latin typeface="Arial"/>
                <a:ea typeface="Arial Unicode MS"/>
                <a:cs typeface="Arial Unicode MS"/>
              </a:rPr>
              <a:t>individual enrollment period does not overlap, your coverage will be effective January 1, 2025, as part of the PSHB SEP.  </a:t>
            </a:r>
            <a:endParaRPr lang="en-US" sz="1600" dirty="0">
              <a:solidFill>
                <a:srgbClr val="000000"/>
              </a:solidFill>
              <a:effectLst/>
              <a:latin typeface="Helvetica Neue"/>
              <a:ea typeface="Arial Unicode MS"/>
              <a:cs typeface="Arial Unicode MS"/>
            </a:endParaRPr>
          </a:p>
          <a:p>
            <a:pPr marL="73025" marR="0">
              <a:spcBef>
                <a:spcPts val="600"/>
              </a:spcBef>
              <a:spcAft>
                <a:spcPts val="600"/>
              </a:spcAft>
            </a:pPr>
            <a:r>
              <a:rPr lang="en-US" sz="160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How PSHB Impacts Covered Family Members </a:t>
            </a:r>
          </a:p>
          <a:p>
            <a:pPr marL="285750" marR="0" indent="-285750">
              <a:lnSpc>
                <a:spcPct val="120000"/>
              </a:lnSpc>
              <a:spcBef>
                <a:spcPts val="0"/>
              </a:spcBef>
              <a:spcAft>
                <a:spcPts val="0"/>
              </a:spcAft>
              <a:buFont typeface="Arial" panose="020B0604020202020204" pitchFamily="34" charset="0"/>
              <a:buChar char="•"/>
            </a:pPr>
            <a:r>
              <a:rPr lang="en-US" sz="1600" dirty="0">
                <a:solidFill>
                  <a:srgbClr val="000000"/>
                </a:solidFill>
                <a:latin typeface="Arial"/>
                <a:cs typeface="Arial"/>
              </a:rPr>
              <a:t>As a general rule, spousal and family member PSHB coverage is based on the primary enrollee’s eligibility. If you are an annuitant enrolled in Medicare Part B, your covered spouse is also required to enroll in Medicare Part B upon their eligibility unless they qualify for an exception to the enrollment requirement.</a:t>
            </a:r>
          </a:p>
        </p:txBody>
      </p:sp>
      <p:sp>
        <p:nvSpPr>
          <p:cNvPr id="105" name="Slide Number Placeholder 5">
            <a:extLst>
              <a:ext uri="{FF2B5EF4-FFF2-40B4-BE49-F238E27FC236}">
                <a16:creationId xmlns:a16="http://schemas.microsoft.com/office/drawing/2014/main" id="{131A4FD8-F015-4C47-A092-55395F79E58A}"/>
              </a:ext>
            </a:extLst>
          </p:cNvPr>
          <p:cNvSpPr txBox="1">
            <a:spLocks/>
          </p:cNvSpPr>
          <p:nvPr/>
        </p:nvSpPr>
        <p:spPr>
          <a:xfrm>
            <a:off x="1248890" y="6490793"/>
            <a:ext cx="2743200" cy="2240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800" smtClean="0">
                <a:solidFill>
                  <a:schemeClr val="tx2">
                    <a:lumMod val="20000"/>
                    <a:lumOff val="80000"/>
                  </a:schemeClr>
                </a:solidFill>
              </a:rPr>
              <a:pPr/>
              <a:t>16</a:t>
            </a:fld>
            <a:endParaRPr lang="en-US" sz="1799" dirty="0">
              <a:solidFill>
                <a:schemeClr val="tx2">
                  <a:lumMod val="20000"/>
                  <a:lumOff val="80000"/>
                </a:schemeClr>
              </a:solidFill>
            </a:endParaRPr>
          </a:p>
        </p:txBody>
      </p:sp>
      <p:pic>
        <p:nvPicPr>
          <p:cNvPr id="3074" name="Picture 2" descr="Gay Men's Relationships: How to Make It Work on Four Levels - Gay Therapy LA">
            <a:extLst>
              <a:ext uri="{FF2B5EF4-FFF2-40B4-BE49-F238E27FC236}">
                <a16:creationId xmlns:a16="http://schemas.microsoft.com/office/drawing/2014/main" id="{E05D23C5-354C-20E0-F616-39BD0142A8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8722" y="1883453"/>
            <a:ext cx="4106238" cy="273749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2"/>
    </p:custDataLst>
    <p:extLst>
      <p:ext uri="{BB962C8B-B14F-4D97-AF65-F5344CB8AC3E}">
        <p14:creationId xmlns:p14="http://schemas.microsoft.com/office/powerpoint/2010/main" val="762611780"/>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1C9AD2B-D09A-403B-8BF8-FA4F7D0CD602}"/>
              </a:ext>
            </a:extLst>
          </p:cNvPr>
          <p:cNvSpPr txBox="1">
            <a:spLocks/>
          </p:cNvSpPr>
          <p:nvPr/>
        </p:nvSpPr>
        <p:spPr bwMode="gray">
          <a:xfrm>
            <a:off x="371378" y="271320"/>
            <a:ext cx="10512862" cy="36368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rtl="0" eaLnBrk="1" fontAlgn="base" hangingPunct="1">
              <a:lnSpc>
                <a:spcPct val="106000"/>
              </a:lnSpc>
              <a:spcBef>
                <a:spcPct val="0"/>
              </a:spcBef>
              <a:spcAft>
                <a:spcPct val="0"/>
              </a:spcAft>
              <a:defRPr sz="2400" b="1">
                <a:solidFill>
                  <a:srgbClr val="005A92"/>
                </a:solidFill>
                <a:latin typeface="Arial" panose="020B0604020202020204" pitchFamily="34" charset="0"/>
                <a:ea typeface="+mj-ea"/>
                <a:cs typeface="Arial" panose="020B0604020202020204" pitchFamily="34" charset="0"/>
              </a:defRPr>
            </a:lvl1pPr>
            <a:lvl2pPr algn="l" rtl="0" eaLnBrk="1" fontAlgn="base" hangingPunct="1">
              <a:lnSpc>
                <a:spcPct val="106000"/>
              </a:lnSpc>
              <a:spcBef>
                <a:spcPct val="0"/>
              </a:spcBef>
              <a:spcAft>
                <a:spcPct val="0"/>
              </a:spcAft>
              <a:defRPr sz="1600" b="1">
                <a:solidFill>
                  <a:schemeClr val="tx1"/>
                </a:solidFill>
                <a:latin typeface="Arial" charset="0"/>
              </a:defRPr>
            </a:lvl2pPr>
            <a:lvl3pPr algn="l" rtl="0" eaLnBrk="1" fontAlgn="base" hangingPunct="1">
              <a:lnSpc>
                <a:spcPct val="106000"/>
              </a:lnSpc>
              <a:spcBef>
                <a:spcPct val="0"/>
              </a:spcBef>
              <a:spcAft>
                <a:spcPct val="0"/>
              </a:spcAft>
              <a:defRPr sz="1600" b="1">
                <a:solidFill>
                  <a:schemeClr val="tx1"/>
                </a:solidFill>
                <a:latin typeface="Arial" charset="0"/>
              </a:defRPr>
            </a:lvl3pPr>
            <a:lvl4pPr algn="l" rtl="0" eaLnBrk="1" fontAlgn="base" hangingPunct="1">
              <a:lnSpc>
                <a:spcPct val="106000"/>
              </a:lnSpc>
              <a:spcBef>
                <a:spcPct val="0"/>
              </a:spcBef>
              <a:spcAft>
                <a:spcPct val="0"/>
              </a:spcAft>
              <a:defRPr sz="1600" b="1">
                <a:solidFill>
                  <a:schemeClr val="tx1"/>
                </a:solidFill>
                <a:latin typeface="Arial" charset="0"/>
              </a:defRPr>
            </a:lvl4pPr>
            <a:lvl5pPr algn="l" rtl="0" eaLnBrk="1" fontAlgn="base" hangingPunct="1">
              <a:lnSpc>
                <a:spcPct val="106000"/>
              </a:lnSpc>
              <a:spcBef>
                <a:spcPct val="0"/>
              </a:spcBef>
              <a:spcAft>
                <a:spcPct val="0"/>
              </a:spcAft>
              <a:defRPr sz="1600" b="1">
                <a:solidFill>
                  <a:schemeClr val="tx1"/>
                </a:solidFill>
                <a:latin typeface="Arial" charset="0"/>
              </a:defRPr>
            </a:lvl5pPr>
            <a:lvl6pPr marL="457200" algn="l" rtl="0" eaLnBrk="1" fontAlgn="base" hangingPunct="1">
              <a:lnSpc>
                <a:spcPct val="106000"/>
              </a:lnSpc>
              <a:spcBef>
                <a:spcPct val="0"/>
              </a:spcBef>
              <a:spcAft>
                <a:spcPct val="0"/>
              </a:spcAft>
              <a:defRPr sz="1600" b="1">
                <a:solidFill>
                  <a:schemeClr val="tx1"/>
                </a:solidFill>
                <a:latin typeface="Arial" charset="0"/>
              </a:defRPr>
            </a:lvl6pPr>
            <a:lvl7pPr marL="914400" algn="l" rtl="0" eaLnBrk="1" fontAlgn="base" hangingPunct="1">
              <a:lnSpc>
                <a:spcPct val="106000"/>
              </a:lnSpc>
              <a:spcBef>
                <a:spcPct val="0"/>
              </a:spcBef>
              <a:spcAft>
                <a:spcPct val="0"/>
              </a:spcAft>
              <a:defRPr sz="1600" b="1">
                <a:solidFill>
                  <a:schemeClr val="tx1"/>
                </a:solidFill>
                <a:latin typeface="Arial" charset="0"/>
              </a:defRPr>
            </a:lvl7pPr>
            <a:lvl8pPr marL="1371600" algn="l" rtl="0" eaLnBrk="1" fontAlgn="base" hangingPunct="1">
              <a:lnSpc>
                <a:spcPct val="106000"/>
              </a:lnSpc>
              <a:spcBef>
                <a:spcPct val="0"/>
              </a:spcBef>
              <a:spcAft>
                <a:spcPct val="0"/>
              </a:spcAft>
              <a:defRPr sz="1600" b="1">
                <a:solidFill>
                  <a:schemeClr val="tx1"/>
                </a:solidFill>
                <a:latin typeface="Arial" charset="0"/>
              </a:defRPr>
            </a:lvl8pPr>
            <a:lvl9pPr marL="1828800" algn="l" rtl="0" eaLnBrk="1" fontAlgn="base" hangingPunct="1">
              <a:lnSpc>
                <a:spcPct val="106000"/>
              </a:lnSpc>
              <a:spcBef>
                <a:spcPct val="0"/>
              </a:spcBef>
              <a:spcAft>
                <a:spcPct val="0"/>
              </a:spcAft>
              <a:defRPr sz="1600" b="1">
                <a:solidFill>
                  <a:schemeClr val="tx1"/>
                </a:solidFill>
                <a:latin typeface="Arial" charset="0"/>
              </a:defRPr>
            </a:lvl9pPr>
          </a:lstStyle>
          <a:p>
            <a:pPr algn="l"/>
            <a:r>
              <a:rPr lang="en-US" kern="0" dirty="0">
                <a:effectLst>
                  <a:outerShdw blurRad="50800" dist="38100" dir="2700000" algn="tl" rotWithShape="0">
                    <a:prstClr val="black">
                      <a:alpha val="40000"/>
                    </a:prstClr>
                  </a:outerShdw>
                </a:effectLst>
              </a:rPr>
              <a:t>Understanding</a:t>
            </a:r>
            <a:r>
              <a:rPr lang="en-US" dirty="0"/>
              <a:t> </a:t>
            </a:r>
            <a:r>
              <a:rPr lang="en-US" kern="0" dirty="0">
                <a:effectLst>
                  <a:outerShdw blurRad="50800" dist="38100" dir="2700000" algn="tl" rotWithShape="0">
                    <a:prstClr val="black">
                      <a:alpha val="40000"/>
                    </a:prstClr>
                  </a:outerShdw>
                </a:effectLst>
              </a:rPr>
              <a:t>Enrollment into the PSHB Program for Annuitants cont.</a:t>
            </a:r>
          </a:p>
        </p:txBody>
      </p:sp>
      <p:sp>
        <p:nvSpPr>
          <p:cNvPr id="21" name="TextBox 20">
            <a:extLst>
              <a:ext uri="{FF2B5EF4-FFF2-40B4-BE49-F238E27FC236}">
                <a16:creationId xmlns:a16="http://schemas.microsoft.com/office/drawing/2014/main" id="{1D2D6C6B-8AFC-4584-BC03-D43CC4B2B61E}"/>
              </a:ext>
            </a:extLst>
          </p:cNvPr>
          <p:cNvSpPr txBox="1"/>
          <p:nvPr/>
        </p:nvSpPr>
        <p:spPr>
          <a:xfrm>
            <a:off x="223435" y="1228397"/>
            <a:ext cx="6224631" cy="4401205"/>
          </a:xfrm>
          <a:prstGeom prst="rect">
            <a:avLst/>
          </a:prstGeom>
          <a:noFill/>
        </p:spPr>
        <p:txBody>
          <a:bodyPr wrap="square" lIns="91440" tIns="45720" rIns="91440" bIns="45720" rtlCol="0" anchor="t">
            <a:spAutoFit/>
          </a:bodyPr>
          <a:lstStyle/>
          <a:p>
            <a:pPr marL="73025">
              <a:lnSpc>
                <a:spcPts val="1840"/>
              </a:lnSpc>
              <a:spcBef>
                <a:spcPts val="600"/>
              </a:spcBef>
              <a:spcAft>
                <a:spcPts val="600"/>
              </a:spcAft>
            </a:pPr>
            <a:r>
              <a:rPr lang="en-US" sz="1600" b="1" dirty="0">
                <a:solidFill>
                  <a:srgbClr val="005A92"/>
                </a:solidFill>
                <a:effectLst>
                  <a:outerShdw blurRad="50800" dist="38100" dir="2700000" algn="tl" rotWithShape="0">
                    <a:prstClr val="black">
                      <a:alpha val="40000"/>
                    </a:prstClr>
                  </a:outerShdw>
                </a:effectLst>
                <a:latin typeface="Arial"/>
                <a:cs typeface="Arial"/>
              </a:rPr>
              <a:t>Income-Related Monthly Adjustment (IRMAA)</a:t>
            </a:r>
          </a:p>
          <a:p>
            <a:pPr marL="73025">
              <a:lnSpc>
                <a:spcPts val="1840"/>
              </a:lnSpc>
              <a:spcBef>
                <a:spcPts val="600"/>
              </a:spcBef>
              <a:spcAft>
                <a:spcPts val="600"/>
              </a:spcAft>
            </a:pPr>
            <a:r>
              <a:rPr lang="en-US" sz="1600" dirty="0">
                <a:solidFill>
                  <a:srgbClr val="000000"/>
                </a:solidFill>
                <a:effectLst/>
                <a:latin typeface="Arial"/>
                <a:ea typeface="Arial Unicode MS"/>
                <a:cs typeface="Arial Unicode MS"/>
              </a:rPr>
              <a:t>For some individuals, an income-related monthly adjustment (IRMAA) may be assessed. The IRMAA is a surcharge that is assessed to individuals that exceed the established modified adjusted gross income.</a:t>
            </a:r>
            <a:r>
              <a:rPr lang="en-US" sz="1600" dirty="0">
                <a:solidFill>
                  <a:srgbClr val="000000"/>
                </a:solidFill>
                <a:latin typeface="Arial"/>
                <a:ea typeface="Arial Unicode MS"/>
                <a:cs typeface="Arial Unicode MS"/>
              </a:rPr>
              <a:t> </a:t>
            </a:r>
            <a:endParaRPr lang="en-US" sz="1600" dirty="0">
              <a:solidFill>
                <a:srgbClr val="000000"/>
              </a:solidFill>
              <a:effectLst/>
              <a:latin typeface="Arial" panose="020B0604020202020204" pitchFamily="34" charset="0"/>
              <a:ea typeface="Arial Unicode MS"/>
              <a:cs typeface="Arial Unicode MS"/>
            </a:endParaRPr>
          </a:p>
          <a:p>
            <a:pPr marL="73025">
              <a:lnSpc>
                <a:spcPts val="1840"/>
              </a:lnSpc>
              <a:spcBef>
                <a:spcPts val="600"/>
              </a:spcBef>
              <a:spcAft>
                <a:spcPts val="600"/>
              </a:spcAft>
            </a:pPr>
            <a:r>
              <a:rPr lang="en-US" sz="1600" dirty="0">
                <a:solidFill>
                  <a:srgbClr val="000000"/>
                </a:solidFill>
                <a:effectLst/>
                <a:latin typeface="Arial"/>
                <a:ea typeface="Helvetica" panose="020B0604020202020204" pitchFamily="34" charset="0"/>
                <a:cs typeface="Helvetica"/>
              </a:rPr>
              <a:t>New Medicare beneficiaries will be notified in writing by the SSA if they are subject to IRMAA. Additionally, new beneficiaries have an opportunity to appeal the IRMAA surcharge if there is a life-changing event that has impacted your household income.</a:t>
            </a:r>
          </a:p>
          <a:p>
            <a:pPr marL="73025">
              <a:lnSpc>
                <a:spcPts val="1840"/>
              </a:lnSpc>
              <a:spcBef>
                <a:spcPts val="600"/>
              </a:spcBef>
              <a:spcAft>
                <a:spcPts val="600"/>
              </a:spcAft>
            </a:pPr>
            <a:r>
              <a:rPr lang="en-US" sz="1600" dirty="0">
                <a:solidFill>
                  <a:srgbClr val="000000"/>
                </a:solidFill>
                <a:latin typeface="Arial"/>
                <a:ea typeface="Arial Unicode MS"/>
                <a:cs typeface="Helvetica"/>
              </a:rPr>
              <a:t>As a reminder, the premiums for Medicare are established annually by CMS and SSA. The premium that beneficiaries pay is determined by their filing status and modified adjusted gross income, as reported on their IRS tax return they from filed 2 years prior to the current year. </a:t>
            </a:r>
            <a:endParaRPr lang="en-US" sz="1600" dirty="0">
              <a:solidFill>
                <a:srgbClr val="000000"/>
              </a:solidFill>
              <a:latin typeface="Arial" panose="020B0604020202020204" pitchFamily="34" charset="0"/>
              <a:ea typeface="Arial Unicode MS"/>
              <a:cs typeface="Helvetica" panose="020B0604020202020204" pitchFamily="34" charset="0"/>
            </a:endParaRPr>
          </a:p>
          <a:p>
            <a:pPr marL="73025">
              <a:lnSpc>
                <a:spcPts val="1840"/>
              </a:lnSpc>
              <a:spcBef>
                <a:spcPts val="600"/>
              </a:spcBef>
              <a:spcAft>
                <a:spcPts val="600"/>
              </a:spcAft>
            </a:pPr>
            <a:r>
              <a:rPr lang="en-US" sz="1600" dirty="0">
                <a:effectLst/>
                <a:latin typeface="Arial"/>
                <a:ea typeface="Arial Unicode MS"/>
                <a:cs typeface="Arial"/>
              </a:rPr>
              <a:t>The IRMAA income thresholds can be foun</a:t>
            </a:r>
            <a:r>
              <a:rPr lang="en-US" sz="1700" dirty="0">
                <a:effectLst/>
                <a:latin typeface="Arial"/>
                <a:ea typeface="Arial Unicode MS"/>
                <a:cs typeface="Arial"/>
              </a:rPr>
              <a:t>d at: https:// secure.ssa.gov/poms.nsf/lnx/0601101020</a:t>
            </a:r>
          </a:p>
        </p:txBody>
      </p:sp>
      <p:sp>
        <p:nvSpPr>
          <p:cNvPr id="105" name="Slide Number Placeholder 5">
            <a:extLst>
              <a:ext uri="{FF2B5EF4-FFF2-40B4-BE49-F238E27FC236}">
                <a16:creationId xmlns:a16="http://schemas.microsoft.com/office/drawing/2014/main" id="{131A4FD8-F015-4C47-A092-55395F79E58A}"/>
              </a:ext>
            </a:extLst>
          </p:cNvPr>
          <p:cNvSpPr txBox="1">
            <a:spLocks/>
          </p:cNvSpPr>
          <p:nvPr/>
        </p:nvSpPr>
        <p:spPr>
          <a:xfrm>
            <a:off x="1248890" y="6490793"/>
            <a:ext cx="2743200" cy="2240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800" smtClean="0">
                <a:solidFill>
                  <a:schemeClr val="tx2">
                    <a:lumMod val="20000"/>
                    <a:lumOff val="80000"/>
                  </a:schemeClr>
                </a:solidFill>
              </a:rPr>
              <a:pPr/>
              <a:t>17</a:t>
            </a:fld>
            <a:endParaRPr lang="en-US" sz="1799" dirty="0">
              <a:solidFill>
                <a:schemeClr val="tx2">
                  <a:lumMod val="20000"/>
                  <a:lumOff val="80000"/>
                </a:schemeClr>
              </a:solidFill>
            </a:endParaRPr>
          </a:p>
        </p:txBody>
      </p:sp>
      <p:pic>
        <p:nvPicPr>
          <p:cNvPr id="1026" name="Picture 2" descr="You can file your federal taxes for free with IRS Free File">
            <a:extLst>
              <a:ext uri="{FF2B5EF4-FFF2-40B4-BE49-F238E27FC236}">
                <a16:creationId xmlns:a16="http://schemas.microsoft.com/office/drawing/2014/main" id="{B1B2F810-515F-EC6A-EA3E-60C470871F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9847" y="1828800"/>
            <a:ext cx="5228718" cy="29436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2"/>
    </p:custDataLst>
    <p:extLst>
      <p:ext uri="{BB962C8B-B14F-4D97-AF65-F5344CB8AC3E}">
        <p14:creationId xmlns:p14="http://schemas.microsoft.com/office/powerpoint/2010/main" val="3153703375"/>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1C9AD2B-D09A-403B-8BF8-FA4F7D0CD602}"/>
              </a:ext>
            </a:extLst>
          </p:cNvPr>
          <p:cNvSpPr txBox="1">
            <a:spLocks/>
          </p:cNvSpPr>
          <p:nvPr/>
        </p:nvSpPr>
        <p:spPr bwMode="gray">
          <a:xfrm>
            <a:off x="371378" y="271320"/>
            <a:ext cx="10512862" cy="36368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rtl="0" eaLnBrk="1" fontAlgn="base" hangingPunct="1">
              <a:lnSpc>
                <a:spcPct val="106000"/>
              </a:lnSpc>
              <a:spcBef>
                <a:spcPct val="0"/>
              </a:spcBef>
              <a:spcAft>
                <a:spcPct val="0"/>
              </a:spcAft>
              <a:defRPr sz="2400" b="1">
                <a:solidFill>
                  <a:srgbClr val="005A92"/>
                </a:solidFill>
                <a:latin typeface="Arial" panose="020B0604020202020204" pitchFamily="34" charset="0"/>
                <a:ea typeface="+mj-ea"/>
                <a:cs typeface="Arial" panose="020B0604020202020204" pitchFamily="34" charset="0"/>
              </a:defRPr>
            </a:lvl1pPr>
            <a:lvl2pPr algn="l" rtl="0" eaLnBrk="1" fontAlgn="base" hangingPunct="1">
              <a:lnSpc>
                <a:spcPct val="106000"/>
              </a:lnSpc>
              <a:spcBef>
                <a:spcPct val="0"/>
              </a:spcBef>
              <a:spcAft>
                <a:spcPct val="0"/>
              </a:spcAft>
              <a:defRPr sz="1600" b="1">
                <a:solidFill>
                  <a:schemeClr val="tx1"/>
                </a:solidFill>
                <a:latin typeface="Arial" charset="0"/>
              </a:defRPr>
            </a:lvl2pPr>
            <a:lvl3pPr algn="l" rtl="0" eaLnBrk="1" fontAlgn="base" hangingPunct="1">
              <a:lnSpc>
                <a:spcPct val="106000"/>
              </a:lnSpc>
              <a:spcBef>
                <a:spcPct val="0"/>
              </a:spcBef>
              <a:spcAft>
                <a:spcPct val="0"/>
              </a:spcAft>
              <a:defRPr sz="1600" b="1">
                <a:solidFill>
                  <a:schemeClr val="tx1"/>
                </a:solidFill>
                <a:latin typeface="Arial" charset="0"/>
              </a:defRPr>
            </a:lvl3pPr>
            <a:lvl4pPr algn="l" rtl="0" eaLnBrk="1" fontAlgn="base" hangingPunct="1">
              <a:lnSpc>
                <a:spcPct val="106000"/>
              </a:lnSpc>
              <a:spcBef>
                <a:spcPct val="0"/>
              </a:spcBef>
              <a:spcAft>
                <a:spcPct val="0"/>
              </a:spcAft>
              <a:defRPr sz="1600" b="1">
                <a:solidFill>
                  <a:schemeClr val="tx1"/>
                </a:solidFill>
                <a:latin typeface="Arial" charset="0"/>
              </a:defRPr>
            </a:lvl4pPr>
            <a:lvl5pPr algn="l" rtl="0" eaLnBrk="1" fontAlgn="base" hangingPunct="1">
              <a:lnSpc>
                <a:spcPct val="106000"/>
              </a:lnSpc>
              <a:spcBef>
                <a:spcPct val="0"/>
              </a:spcBef>
              <a:spcAft>
                <a:spcPct val="0"/>
              </a:spcAft>
              <a:defRPr sz="1600" b="1">
                <a:solidFill>
                  <a:schemeClr val="tx1"/>
                </a:solidFill>
                <a:latin typeface="Arial" charset="0"/>
              </a:defRPr>
            </a:lvl5pPr>
            <a:lvl6pPr marL="457200" algn="l" rtl="0" eaLnBrk="1" fontAlgn="base" hangingPunct="1">
              <a:lnSpc>
                <a:spcPct val="106000"/>
              </a:lnSpc>
              <a:spcBef>
                <a:spcPct val="0"/>
              </a:spcBef>
              <a:spcAft>
                <a:spcPct val="0"/>
              </a:spcAft>
              <a:defRPr sz="1600" b="1">
                <a:solidFill>
                  <a:schemeClr val="tx1"/>
                </a:solidFill>
                <a:latin typeface="Arial" charset="0"/>
              </a:defRPr>
            </a:lvl6pPr>
            <a:lvl7pPr marL="914400" algn="l" rtl="0" eaLnBrk="1" fontAlgn="base" hangingPunct="1">
              <a:lnSpc>
                <a:spcPct val="106000"/>
              </a:lnSpc>
              <a:spcBef>
                <a:spcPct val="0"/>
              </a:spcBef>
              <a:spcAft>
                <a:spcPct val="0"/>
              </a:spcAft>
              <a:defRPr sz="1600" b="1">
                <a:solidFill>
                  <a:schemeClr val="tx1"/>
                </a:solidFill>
                <a:latin typeface="Arial" charset="0"/>
              </a:defRPr>
            </a:lvl7pPr>
            <a:lvl8pPr marL="1371600" algn="l" rtl="0" eaLnBrk="1" fontAlgn="base" hangingPunct="1">
              <a:lnSpc>
                <a:spcPct val="106000"/>
              </a:lnSpc>
              <a:spcBef>
                <a:spcPct val="0"/>
              </a:spcBef>
              <a:spcAft>
                <a:spcPct val="0"/>
              </a:spcAft>
              <a:defRPr sz="1600" b="1">
                <a:solidFill>
                  <a:schemeClr val="tx1"/>
                </a:solidFill>
                <a:latin typeface="Arial" charset="0"/>
              </a:defRPr>
            </a:lvl8pPr>
            <a:lvl9pPr marL="1828800" algn="l" rtl="0" eaLnBrk="1" fontAlgn="base" hangingPunct="1">
              <a:lnSpc>
                <a:spcPct val="106000"/>
              </a:lnSpc>
              <a:spcBef>
                <a:spcPct val="0"/>
              </a:spcBef>
              <a:spcAft>
                <a:spcPct val="0"/>
              </a:spcAft>
              <a:defRPr sz="1600" b="1">
                <a:solidFill>
                  <a:schemeClr val="tx1"/>
                </a:solidFill>
                <a:latin typeface="Arial" charset="0"/>
              </a:defRPr>
            </a:lvl9pPr>
          </a:lstStyle>
          <a:p>
            <a:pPr algn="l"/>
            <a:r>
              <a:rPr lang="en-US" kern="0" dirty="0">
                <a:effectLst>
                  <a:outerShdw blurRad="50800" dist="38100" dir="2700000" algn="tl" rotWithShape="0">
                    <a:prstClr val="black">
                      <a:alpha val="40000"/>
                    </a:prstClr>
                  </a:outerShdw>
                </a:effectLst>
              </a:rPr>
              <a:t>Understanding</a:t>
            </a:r>
            <a:r>
              <a:rPr lang="en-US" dirty="0"/>
              <a:t> </a:t>
            </a:r>
            <a:r>
              <a:rPr lang="en-US" kern="0" dirty="0">
                <a:effectLst>
                  <a:outerShdw blurRad="50800" dist="38100" dir="2700000" algn="tl" rotWithShape="0">
                    <a:prstClr val="black">
                      <a:alpha val="40000"/>
                    </a:prstClr>
                  </a:outerShdw>
                </a:effectLst>
              </a:rPr>
              <a:t>Enrollment into the PSHB Program for Annuitants cont.</a:t>
            </a:r>
          </a:p>
        </p:txBody>
      </p:sp>
      <p:sp>
        <p:nvSpPr>
          <p:cNvPr id="21" name="TextBox 20">
            <a:extLst>
              <a:ext uri="{FF2B5EF4-FFF2-40B4-BE49-F238E27FC236}">
                <a16:creationId xmlns:a16="http://schemas.microsoft.com/office/drawing/2014/main" id="{1D2D6C6B-8AFC-4584-BC03-D43CC4B2B61E}"/>
              </a:ext>
            </a:extLst>
          </p:cNvPr>
          <p:cNvSpPr txBox="1"/>
          <p:nvPr/>
        </p:nvSpPr>
        <p:spPr>
          <a:xfrm>
            <a:off x="371378" y="775896"/>
            <a:ext cx="11318499" cy="4814138"/>
          </a:xfrm>
          <a:prstGeom prst="rect">
            <a:avLst/>
          </a:prstGeom>
          <a:noFill/>
        </p:spPr>
        <p:txBody>
          <a:bodyPr wrap="square" rtlCol="0">
            <a:spAutoFit/>
          </a:bodyPr>
          <a:lstStyle/>
          <a:p>
            <a:pPr marL="73025">
              <a:lnSpc>
                <a:spcPts val="1840"/>
              </a:lnSpc>
              <a:spcBef>
                <a:spcPts val="600"/>
              </a:spcBef>
              <a:spcAft>
                <a:spcPts val="600"/>
              </a:spcAft>
            </a:pPr>
            <a:endParaRPr lang="en-US" sz="160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73025">
              <a:lnSpc>
                <a:spcPts val="1840"/>
              </a:lnSpc>
              <a:spcBef>
                <a:spcPts val="600"/>
              </a:spcBef>
              <a:spcAft>
                <a:spcPts val="600"/>
              </a:spcAft>
            </a:pPr>
            <a:r>
              <a:rPr lang="en-US" sz="160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Risks for Annuitants who don’t Enroll in Medicare Part B</a:t>
            </a:r>
          </a:p>
          <a:p>
            <a:pPr marL="358775" indent="-285750">
              <a:lnSpc>
                <a:spcPts val="1840"/>
              </a:lnSpc>
              <a:spcBef>
                <a:spcPts val="600"/>
              </a:spcBef>
              <a:spcAft>
                <a:spcPts val="600"/>
              </a:spcAft>
              <a:buFont typeface="Arial" panose="020B0604020202020204" pitchFamily="34" charset="0"/>
              <a:buChar char="•"/>
            </a:pPr>
            <a:r>
              <a:rPr lang="en-US" sz="1600" dirty="0">
                <a:solidFill>
                  <a:srgbClr val="000000"/>
                </a:solidFill>
                <a:latin typeface="Arial" panose="020B0604020202020204" pitchFamily="34" charset="0"/>
              </a:rPr>
              <a:t>Beginning January 1, 2025, the PSHB Program will be the only health benefits program available through the Postal Service to Postal Service employees, Postal Service annuitants, and their eligible family members. Unless they meet a specific exception, as outlined next, Postal Service Medicare covered annuitants and their Medicare covered members of family will be required to enroll in Medicare Part B or will lose their eligibility to continue enrollment in the PSHB Program. Once this eligibility is lost, it cannot be reinstated. </a:t>
            </a:r>
            <a:endParaRPr lang="en-US" sz="160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73025">
              <a:lnSpc>
                <a:spcPts val="1840"/>
              </a:lnSpc>
              <a:spcBef>
                <a:spcPts val="600"/>
              </a:spcBef>
              <a:spcAft>
                <a:spcPts val="600"/>
              </a:spcAft>
            </a:pPr>
            <a:r>
              <a:rPr lang="en-US" sz="160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Exceptions to Medicare Part B Enrollment </a:t>
            </a:r>
          </a:p>
          <a:p>
            <a:pPr marL="285750" marR="0" indent="-285750">
              <a:lnSpc>
                <a:spcPct val="120000"/>
              </a:lnSpc>
              <a:spcBef>
                <a:spcPts val="0"/>
              </a:spcBef>
              <a:spcAft>
                <a:spcPts val="0"/>
              </a:spcAft>
              <a:buFont typeface="Arial" panose="020B0604020202020204" pitchFamily="34" charset="0"/>
              <a:buChar char="•"/>
            </a:pPr>
            <a:r>
              <a:rPr lang="en-US" sz="1600" dirty="0">
                <a:solidFill>
                  <a:srgbClr val="000000"/>
                </a:solidFill>
                <a:effectLst/>
                <a:latin typeface="Arial" panose="020B0604020202020204" pitchFamily="34" charset="0"/>
                <a:ea typeface="Arial Unicode MS"/>
                <a:cs typeface="Arial Unicode MS"/>
              </a:rPr>
              <a:t>For individuals who become annuitants after January 1, 2025, there are exceptions to the Part B enrollment requirement. These exceptions will also apply to your covered family member(s). Annuitants will be responsible for providing proof of eligibility for the applicable exception(s) to the designated agency. These exceptions are:</a:t>
            </a:r>
            <a:endParaRPr lang="en-US" sz="1600" dirty="0">
              <a:solidFill>
                <a:srgbClr val="000000"/>
              </a:solidFill>
              <a:latin typeface="Helvetica Neue"/>
              <a:ea typeface="Arial Unicode MS"/>
              <a:cs typeface="Arial Unicode MS"/>
            </a:endParaRPr>
          </a:p>
          <a:p>
            <a:pPr marL="742950" lvl="1" indent="-285750">
              <a:lnSpc>
                <a:spcPct val="120000"/>
              </a:lnSpc>
              <a:buFont typeface="Arial" panose="020B0604020202020204" pitchFamily="34" charset="0"/>
              <a:buChar char="•"/>
            </a:pPr>
            <a:r>
              <a:rPr lang="en-US" sz="1600" dirty="0">
                <a:solidFill>
                  <a:srgbClr val="000000"/>
                </a:solidFill>
                <a:effectLst/>
                <a:latin typeface="Arial" panose="020B0604020202020204" pitchFamily="34" charset="0"/>
                <a:ea typeface="Helvetica" panose="020B0604020202020204" pitchFamily="34" charset="0"/>
                <a:cs typeface="Helvetica" panose="020B0604020202020204" pitchFamily="34" charset="0"/>
              </a:rPr>
              <a:t>You were an active Postal Service employee as of </a:t>
            </a:r>
            <a:r>
              <a:rPr lang="en-US" sz="1600" dirty="0">
                <a:solidFill>
                  <a:srgbClr val="000000"/>
                </a:solidFill>
                <a:latin typeface="Arial" panose="020B0604020202020204" pitchFamily="34" charset="0"/>
                <a:ea typeface="Helvetica" panose="020B0604020202020204" pitchFamily="34" charset="0"/>
                <a:cs typeface="Helvetica" panose="020B0604020202020204" pitchFamily="34" charset="0"/>
              </a:rPr>
              <a:t>December 31, 2024</a:t>
            </a:r>
            <a:r>
              <a:rPr lang="en-US" sz="1600" dirty="0">
                <a:solidFill>
                  <a:srgbClr val="000000"/>
                </a:solidFill>
                <a:effectLst/>
                <a:latin typeface="Arial" panose="020B0604020202020204" pitchFamily="34" charset="0"/>
                <a:ea typeface="Helvetica" panose="020B0604020202020204" pitchFamily="34" charset="0"/>
                <a:cs typeface="Helvetica" panose="020B0604020202020204" pitchFamily="34" charset="0"/>
              </a:rPr>
              <a:t>, and were at least 64 years old as of that date; or</a:t>
            </a:r>
            <a:endParaRPr lang="en-US" sz="1600" dirty="0">
              <a:solidFill>
                <a:srgbClr val="000000"/>
              </a:solidFill>
              <a:latin typeface="Helvetica" panose="020B0604020202020204" pitchFamily="34" charset="0"/>
              <a:ea typeface="Helvetica" panose="020B0604020202020204" pitchFamily="34" charset="0"/>
              <a:cs typeface="Helvetica" panose="020B0604020202020204" pitchFamily="34" charset="0"/>
            </a:endParaRPr>
          </a:p>
          <a:p>
            <a:pPr marL="742950" lvl="1" indent="-285750">
              <a:lnSpc>
                <a:spcPct val="120000"/>
              </a:lnSpc>
              <a:buFont typeface="Arial" panose="020B0604020202020204" pitchFamily="34" charset="0"/>
              <a:buChar char="•"/>
            </a:pPr>
            <a:r>
              <a:rPr lang="en-US" sz="1600" dirty="0">
                <a:solidFill>
                  <a:srgbClr val="000000"/>
                </a:solidFill>
                <a:effectLst/>
                <a:latin typeface="Arial" panose="020B0604020202020204" pitchFamily="34" charset="0"/>
                <a:ea typeface="Helvetica" panose="020B0604020202020204" pitchFamily="34" charset="0"/>
                <a:cs typeface="Helvetica" panose="020B0604020202020204" pitchFamily="34" charset="0"/>
              </a:rPr>
              <a:t>You </a:t>
            </a:r>
            <a:r>
              <a:rPr lang="en-US" sz="1600" dirty="0">
                <a:solidFill>
                  <a:srgbClr val="000000"/>
                </a:solidFill>
                <a:latin typeface="Arial" panose="020B0604020202020204" pitchFamily="34" charset="0"/>
                <a:ea typeface="Helvetica" panose="020B0604020202020204" pitchFamily="34" charset="0"/>
                <a:cs typeface="Helvetica" panose="020B0604020202020204" pitchFamily="34" charset="0"/>
              </a:rPr>
              <a:t>provide proof</a:t>
            </a:r>
            <a:r>
              <a:rPr lang="en-US" sz="1600" dirty="0">
                <a:solidFill>
                  <a:srgbClr val="000000"/>
                </a:solidFill>
                <a:effectLst/>
                <a:latin typeface="Arial" panose="020B0604020202020204" pitchFamily="34" charset="0"/>
                <a:ea typeface="Helvetica" panose="020B0604020202020204" pitchFamily="34" charset="0"/>
                <a:cs typeface="Helvetica" panose="020B0604020202020204" pitchFamily="34" charset="0"/>
              </a:rPr>
              <a:t> that you reside outside the United States and its territories; or </a:t>
            </a:r>
            <a:endParaRPr lang="en-US" sz="1600" dirty="0">
              <a:solidFill>
                <a:srgbClr val="000000"/>
              </a:solidFill>
              <a:latin typeface="Helvetica" panose="020B0604020202020204" pitchFamily="34" charset="0"/>
              <a:ea typeface="Helvetica" panose="020B0604020202020204" pitchFamily="34" charset="0"/>
              <a:cs typeface="Helvetica" panose="020B0604020202020204" pitchFamily="34" charset="0"/>
            </a:endParaRPr>
          </a:p>
          <a:p>
            <a:pPr marL="742950" lvl="1" indent="-285750">
              <a:lnSpc>
                <a:spcPct val="120000"/>
              </a:lnSpc>
              <a:buFont typeface="Arial" panose="020B0604020202020204" pitchFamily="34" charset="0"/>
              <a:buChar char="•"/>
            </a:pPr>
            <a:r>
              <a:rPr lang="en-US" sz="1600" dirty="0">
                <a:solidFill>
                  <a:srgbClr val="000000"/>
                </a:solidFill>
                <a:effectLst/>
                <a:latin typeface="Arial" panose="020B0604020202020204" pitchFamily="34" charset="0"/>
                <a:ea typeface="Helvetica" panose="020B0604020202020204" pitchFamily="34" charset="0"/>
                <a:cs typeface="Helvetica" panose="020B0604020202020204" pitchFamily="34" charset="0"/>
              </a:rPr>
              <a:t>You provide proof that you are enrolled in health care benefits provided by the Department of Veterans Affairs; or</a:t>
            </a:r>
            <a:endParaRPr lang="en-US" sz="1600" dirty="0">
              <a:solidFill>
                <a:srgbClr val="000000"/>
              </a:solidFill>
              <a:latin typeface="Helvetica" panose="020B0604020202020204" pitchFamily="34" charset="0"/>
              <a:ea typeface="Helvetica" panose="020B0604020202020204" pitchFamily="34" charset="0"/>
              <a:cs typeface="Helvetica" panose="020B0604020202020204" pitchFamily="34" charset="0"/>
            </a:endParaRPr>
          </a:p>
          <a:p>
            <a:pPr marL="742950" lvl="1" indent="-285750">
              <a:lnSpc>
                <a:spcPct val="120000"/>
              </a:lnSpc>
              <a:buFont typeface="Arial" panose="020B0604020202020204" pitchFamily="34" charset="0"/>
              <a:buChar char="•"/>
            </a:pPr>
            <a:r>
              <a:rPr lang="en-US" sz="1600" dirty="0">
                <a:effectLst/>
                <a:latin typeface="Arial" panose="020B0604020202020204" pitchFamily="34" charset="0"/>
                <a:ea typeface="Arial Unicode MS"/>
              </a:rPr>
              <a:t>You provide proof that you are eligible for health services provided by the Indian Health Service</a:t>
            </a:r>
          </a:p>
        </p:txBody>
      </p:sp>
      <p:sp>
        <p:nvSpPr>
          <p:cNvPr id="105" name="Slide Number Placeholder 5">
            <a:extLst>
              <a:ext uri="{FF2B5EF4-FFF2-40B4-BE49-F238E27FC236}">
                <a16:creationId xmlns:a16="http://schemas.microsoft.com/office/drawing/2014/main" id="{131A4FD8-F015-4C47-A092-55395F79E58A}"/>
              </a:ext>
            </a:extLst>
          </p:cNvPr>
          <p:cNvSpPr txBox="1">
            <a:spLocks/>
          </p:cNvSpPr>
          <p:nvPr/>
        </p:nvSpPr>
        <p:spPr>
          <a:xfrm>
            <a:off x="1248890" y="6490793"/>
            <a:ext cx="2743200" cy="2240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800" smtClean="0">
                <a:solidFill>
                  <a:schemeClr val="tx2">
                    <a:lumMod val="20000"/>
                    <a:lumOff val="80000"/>
                  </a:schemeClr>
                </a:solidFill>
              </a:rPr>
              <a:pPr/>
              <a:t>18</a:t>
            </a:fld>
            <a:endParaRPr lang="en-US" sz="1799" dirty="0">
              <a:solidFill>
                <a:schemeClr val="tx2">
                  <a:lumMod val="20000"/>
                  <a:lumOff val="80000"/>
                </a:schemeClr>
              </a:solidFill>
            </a:endParaRPr>
          </a:p>
        </p:txBody>
      </p:sp>
    </p:spTree>
    <p:custDataLst>
      <p:tags r:id="rId2"/>
    </p:custDataLst>
    <p:extLst>
      <p:ext uri="{BB962C8B-B14F-4D97-AF65-F5344CB8AC3E}">
        <p14:creationId xmlns:p14="http://schemas.microsoft.com/office/powerpoint/2010/main" val="1985810966"/>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1C9AD2B-D09A-403B-8BF8-FA4F7D0CD602}"/>
              </a:ext>
            </a:extLst>
          </p:cNvPr>
          <p:cNvSpPr txBox="1">
            <a:spLocks/>
          </p:cNvSpPr>
          <p:nvPr/>
        </p:nvSpPr>
        <p:spPr bwMode="gray">
          <a:xfrm>
            <a:off x="371378" y="271320"/>
            <a:ext cx="10512862" cy="36368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rtl="0" eaLnBrk="1" fontAlgn="base" hangingPunct="1">
              <a:lnSpc>
                <a:spcPct val="106000"/>
              </a:lnSpc>
              <a:spcBef>
                <a:spcPct val="0"/>
              </a:spcBef>
              <a:spcAft>
                <a:spcPct val="0"/>
              </a:spcAft>
              <a:defRPr sz="2400" b="1">
                <a:solidFill>
                  <a:srgbClr val="005A92"/>
                </a:solidFill>
                <a:latin typeface="Arial" panose="020B0604020202020204" pitchFamily="34" charset="0"/>
                <a:ea typeface="+mj-ea"/>
                <a:cs typeface="Arial" panose="020B0604020202020204" pitchFamily="34" charset="0"/>
              </a:defRPr>
            </a:lvl1pPr>
            <a:lvl2pPr algn="l" rtl="0" eaLnBrk="1" fontAlgn="base" hangingPunct="1">
              <a:lnSpc>
                <a:spcPct val="106000"/>
              </a:lnSpc>
              <a:spcBef>
                <a:spcPct val="0"/>
              </a:spcBef>
              <a:spcAft>
                <a:spcPct val="0"/>
              </a:spcAft>
              <a:defRPr sz="1600" b="1">
                <a:solidFill>
                  <a:schemeClr val="tx1"/>
                </a:solidFill>
                <a:latin typeface="Arial" charset="0"/>
              </a:defRPr>
            </a:lvl2pPr>
            <a:lvl3pPr algn="l" rtl="0" eaLnBrk="1" fontAlgn="base" hangingPunct="1">
              <a:lnSpc>
                <a:spcPct val="106000"/>
              </a:lnSpc>
              <a:spcBef>
                <a:spcPct val="0"/>
              </a:spcBef>
              <a:spcAft>
                <a:spcPct val="0"/>
              </a:spcAft>
              <a:defRPr sz="1600" b="1">
                <a:solidFill>
                  <a:schemeClr val="tx1"/>
                </a:solidFill>
                <a:latin typeface="Arial" charset="0"/>
              </a:defRPr>
            </a:lvl3pPr>
            <a:lvl4pPr algn="l" rtl="0" eaLnBrk="1" fontAlgn="base" hangingPunct="1">
              <a:lnSpc>
                <a:spcPct val="106000"/>
              </a:lnSpc>
              <a:spcBef>
                <a:spcPct val="0"/>
              </a:spcBef>
              <a:spcAft>
                <a:spcPct val="0"/>
              </a:spcAft>
              <a:defRPr sz="1600" b="1">
                <a:solidFill>
                  <a:schemeClr val="tx1"/>
                </a:solidFill>
                <a:latin typeface="Arial" charset="0"/>
              </a:defRPr>
            </a:lvl4pPr>
            <a:lvl5pPr algn="l" rtl="0" eaLnBrk="1" fontAlgn="base" hangingPunct="1">
              <a:lnSpc>
                <a:spcPct val="106000"/>
              </a:lnSpc>
              <a:spcBef>
                <a:spcPct val="0"/>
              </a:spcBef>
              <a:spcAft>
                <a:spcPct val="0"/>
              </a:spcAft>
              <a:defRPr sz="1600" b="1">
                <a:solidFill>
                  <a:schemeClr val="tx1"/>
                </a:solidFill>
                <a:latin typeface="Arial" charset="0"/>
              </a:defRPr>
            </a:lvl5pPr>
            <a:lvl6pPr marL="457200" algn="l" rtl="0" eaLnBrk="1" fontAlgn="base" hangingPunct="1">
              <a:lnSpc>
                <a:spcPct val="106000"/>
              </a:lnSpc>
              <a:spcBef>
                <a:spcPct val="0"/>
              </a:spcBef>
              <a:spcAft>
                <a:spcPct val="0"/>
              </a:spcAft>
              <a:defRPr sz="1600" b="1">
                <a:solidFill>
                  <a:schemeClr val="tx1"/>
                </a:solidFill>
                <a:latin typeface="Arial" charset="0"/>
              </a:defRPr>
            </a:lvl6pPr>
            <a:lvl7pPr marL="914400" algn="l" rtl="0" eaLnBrk="1" fontAlgn="base" hangingPunct="1">
              <a:lnSpc>
                <a:spcPct val="106000"/>
              </a:lnSpc>
              <a:spcBef>
                <a:spcPct val="0"/>
              </a:spcBef>
              <a:spcAft>
                <a:spcPct val="0"/>
              </a:spcAft>
              <a:defRPr sz="1600" b="1">
                <a:solidFill>
                  <a:schemeClr val="tx1"/>
                </a:solidFill>
                <a:latin typeface="Arial" charset="0"/>
              </a:defRPr>
            </a:lvl7pPr>
            <a:lvl8pPr marL="1371600" algn="l" rtl="0" eaLnBrk="1" fontAlgn="base" hangingPunct="1">
              <a:lnSpc>
                <a:spcPct val="106000"/>
              </a:lnSpc>
              <a:spcBef>
                <a:spcPct val="0"/>
              </a:spcBef>
              <a:spcAft>
                <a:spcPct val="0"/>
              </a:spcAft>
              <a:defRPr sz="1600" b="1">
                <a:solidFill>
                  <a:schemeClr val="tx1"/>
                </a:solidFill>
                <a:latin typeface="Arial" charset="0"/>
              </a:defRPr>
            </a:lvl8pPr>
            <a:lvl9pPr marL="1828800" algn="l" rtl="0" eaLnBrk="1" fontAlgn="base" hangingPunct="1">
              <a:lnSpc>
                <a:spcPct val="106000"/>
              </a:lnSpc>
              <a:spcBef>
                <a:spcPct val="0"/>
              </a:spcBef>
              <a:spcAft>
                <a:spcPct val="0"/>
              </a:spcAft>
              <a:defRPr sz="1600" b="1">
                <a:solidFill>
                  <a:schemeClr val="tx1"/>
                </a:solidFill>
                <a:latin typeface="Arial" charset="0"/>
              </a:defRPr>
            </a:lvl9pPr>
          </a:lstStyle>
          <a:p>
            <a:pPr algn="l"/>
            <a:r>
              <a:rPr lang="en-US" kern="0" dirty="0">
                <a:effectLst>
                  <a:outerShdw blurRad="50800" dist="38100" dir="2700000" algn="tl" rotWithShape="0">
                    <a:prstClr val="black">
                      <a:alpha val="40000"/>
                    </a:prstClr>
                  </a:outerShdw>
                </a:effectLst>
              </a:rPr>
              <a:t>Resources for Annuitants  </a:t>
            </a:r>
          </a:p>
        </p:txBody>
      </p:sp>
      <p:sp>
        <p:nvSpPr>
          <p:cNvPr id="105" name="Slide Number Placeholder 5">
            <a:extLst>
              <a:ext uri="{FF2B5EF4-FFF2-40B4-BE49-F238E27FC236}">
                <a16:creationId xmlns:a16="http://schemas.microsoft.com/office/drawing/2014/main" id="{131A4FD8-F015-4C47-A092-55395F79E58A}"/>
              </a:ext>
            </a:extLst>
          </p:cNvPr>
          <p:cNvSpPr txBox="1">
            <a:spLocks/>
          </p:cNvSpPr>
          <p:nvPr/>
        </p:nvSpPr>
        <p:spPr>
          <a:xfrm>
            <a:off x="1248890" y="6490793"/>
            <a:ext cx="2743200" cy="2240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800" smtClean="0">
                <a:solidFill>
                  <a:schemeClr val="tx2">
                    <a:lumMod val="20000"/>
                    <a:lumOff val="80000"/>
                  </a:schemeClr>
                </a:solidFill>
              </a:rPr>
              <a:pPr/>
              <a:t>19</a:t>
            </a:fld>
            <a:endParaRPr lang="en-US" sz="1799" dirty="0">
              <a:solidFill>
                <a:schemeClr val="tx2">
                  <a:lumMod val="20000"/>
                  <a:lumOff val="80000"/>
                </a:schemeClr>
              </a:solidFill>
            </a:endParaRPr>
          </a:p>
        </p:txBody>
      </p:sp>
      <p:sp>
        <p:nvSpPr>
          <p:cNvPr id="2" name="TextBox 1">
            <a:extLst>
              <a:ext uri="{FF2B5EF4-FFF2-40B4-BE49-F238E27FC236}">
                <a16:creationId xmlns:a16="http://schemas.microsoft.com/office/drawing/2014/main" id="{33379A9B-5DCE-1B41-FA11-888709766E18}"/>
              </a:ext>
            </a:extLst>
          </p:cNvPr>
          <p:cNvSpPr txBox="1"/>
          <p:nvPr/>
        </p:nvSpPr>
        <p:spPr>
          <a:xfrm>
            <a:off x="297040" y="907185"/>
            <a:ext cx="11597919" cy="6401753"/>
          </a:xfrm>
          <a:prstGeom prst="rect">
            <a:avLst/>
          </a:prstGeom>
          <a:noFill/>
        </p:spPr>
        <p:txBody>
          <a:bodyPr wrap="square" rtlCol="0">
            <a:spAutoFit/>
          </a:bodyPr>
          <a:lstStyle/>
          <a:p>
            <a:pPr marL="73025" marR="0">
              <a:spcBef>
                <a:spcPts val="600"/>
              </a:spcBef>
              <a:spcAft>
                <a:spcPts val="600"/>
              </a:spcAft>
            </a:pPr>
            <a:r>
              <a:rPr lang="de-DE" sz="160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Online </a:t>
            </a:r>
          </a:p>
          <a:p>
            <a:pPr marL="358775" marR="0" indent="-285750">
              <a:spcBef>
                <a:spcPts val="600"/>
              </a:spcBef>
              <a:spcAft>
                <a:spcPts val="600"/>
              </a:spcAft>
              <a:buFont typeface="Arial" panose="020B0604020202020204" pitchFamily="34" charset="0"/>
              <a:buChar char="•"/>
            </a:pPr>
            <a:r>
              <a:rPr lang="en-US" sz="1600" b="0" u="none" strike="noStrike" baseline="0" dirty="0">
                <a:solidFill>
                  <a:srgbClr val="000000"/>
                </a:solidFill>
                <a:hlinkClick r:id="rId4"/>
              </a:rPr>
              <a:t>https://www.keepingposted.org</a:t>
            </a:r>
            <a:endParaRPr lang="en-US" sz="1600" b="0" u="none" strike="noStrike" baseline="0" dirty="0">
              <a:solidFill>
                <a:srgbClr val="000000"/>
              </a:solidFill>
            </a:endParaRPr>
          </a:p>
          <a:p>
            <a:pPr marL="358775" marR="0" indent="-285750">
              <a:spcBef>
                <a:spcPts val="600"/>
              </a:spcBef>
              <a:spcAft>
                <a:spcPts val="600"/>
              </a:spcAft>
              <a:buFont typeface="Arial" panose="020B0604020202020204" pitchFamily="34" charset="0"/>
              <a:buChar char="•"/>
            </a:pPr>
            <a:r>
              <a:rPr lang="en-US" sz="1600" dirty="0">
                <a:hlinkClick r:id="rId5"/>
              </a:rPr>
              <a:t>www.OPM.gov</a:t>
            </a:r>
            <a:r>
              <a:rPr lang="en-US" sz="1600" dirty="0"/>
              <a:t> </a:t>
            </a:r>
            <a:endParaRPr lang="de-DE" sz="1600" dirty="0"/>
          </a:p>
          <a:p>
            <a:pPr marL="73025" marR="0">
              <a:spcBef>
                <a:spcPts val="600"/>
              </a:spcBef>
              <a:spcAft>
                <a:spcPts val="600"/>
              </a:spcAft>
            </a:pPr>
            <a:r>
              <a:rPr lang="en-US" sz="160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Email</a:t>
            </a:r>
          </a:p>
          <a:p>
            <a:pPr marL="358775" marR="0" indent="-285750">
              <a:spcBef>
                <a:spcPts val="600"/>
              </a:spcBef>
              <a:spcAft>
                <a:spcPts val="600"/>
              </a:spcAft>
              <a:buFont typeface="Arial" panose="020B0604020202020204" pitchFamily="34" charset="0"/>
              <a:buChar char="•"/>
            </a:pPr>
            <a:r>
              <a:rPr lang="en-US" sz="1600" dirty="0">
                <a:hlinkClick r:id="rId6"/>
              </a:rPr>
              <a:t>retirementbenefits@usps.gov</a:t>
            </a:r>
            <a:r>
              <a:rPr lang="en-US" sz="1600" dirty="0"/>
              <a:t>  </a:t>
            </a:r>
          </a:p>
          <a:p>
            <a:pPr marL="73025" marR="0">
              <a:spcBef>
                <a:spcPts val="600"/>
              </a:spcBef>
              <a:spcAft>
                <a:spcPts val="600"/>
              </a:spcAft>
            </a:pPr>
            <a:r>
              <a:rPr lang="en-US" sz="160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Mail</a:t>
            </a:r>
          </a:p>
          <a:p>
            <a:pPr marL="358775" marR="0" indent="-285750">
              <a:spcBef>
                <a:spcPts val="600"/>
              </a:spcBef>
              <a:spcAft>
                <a:spcPts val="600"/>
              </a:spcAft>
              <a:buFont typeface="Arial" panose="020B0604020202020204" pitchFamily="34" charset="0"/>
              <a:buChar char="•"/>
            </a:pPr>
            <a:r>
              <a:rPr lang="fr-FR" sz="1600" b="0" i="0" u="none" strike="noStrike" baseline="0" dirty="0">
                <a:solidFill>
                  <a:srgbClr val="000000"/>
                </a:solidFill>
                <a:latin typeface="Arial" panose="020B0604020202020204" pitchFamily="34" charset="0"/>
              </a:rPr>
              <a:t>475 L’Enfant </a:t>
            </a:r>
            <a:r>
              <a:rPr lang="fr-FR" sz="1600" dirty="0"/>
              <a:t>Plaza</a:t>
            </a:r>
            <a:r>
              <a:rPr lang="fr-FR" sz="1600" b="0" i="0" u="none" strike="noStrike" baseline="0" dirty="0">
                <a:solidFill>
                  <a:srgbClr val="000000"/>
                </a:solidFill>
                <a:latin typeface="Arial" panose="020B0604020202020204" pitchFamily="34" charset="0"/>
              </a:rPr>
              <a:t> SW Suite 9670 Washington, DC 20260</a:t>
            </a:r>
          </a:p>
          <a:p>
            <a:pPr marL="73025">
              <a:spcBef>
                <a:spcPts val="600"/>
              </a:spcBef>
              <a:spcAft>
                <a:spcPts val="600"/>
              </a:spcAft>
            </a:pPr>
            <a:r>
              <a:rPr lang="fr-FR" sz="160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Phone</a:t>
            </a:r>
          </a:p>
          <a:p>
            <a:pPr marL="358775" indent="-285750">
              <a:spcBef>
                <a:spcPts val="600"/>
              </a:spcBef>
              <a:spcAft>
                <a:spcPts val="600"/>
              </a:spcAft>
              <a:buFont typeface="Arial" panose="020B0604020202020204" pitchFamily="34" charset="0"/>
              <a:buChar char="•"/>
            </a:pPr>
            <a:r>
              <a:rPr lang="fr-FR" sz="1600" dirty="0">
                <a:solidFill>
                  <a:srgbClr val="000000"/>
                </a:solidFill>
                <a:latin typeface="Arial" panose="020B0604020202020204" pitchFamily="34" charset="0"/>
              </a:rPr>
              <a:t>833-712-PSHB (7742)</a:t>
            </a:r>
          </a:p>
          <a:p>
            <a:pPr marL="73025" marR="0">
              <a:spcBef>
                <a:spcPts val="600"/>
              </a:spcBef>
              <a:spcAft>
                <a:spcPts val="600"/>
              </a:spcAft>
            </a:pPr>
            <a:r>
              <a:rPr lang="en-US" sz="160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Fa</a:t>
            </a:r>
            <a:r>
              <a:rPr lang="fr-FR" sz="160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x</a:t>
            </a:r>
          </a:p>
          <a:p>
            <a:pPr marL="358775" marR="0" indent="-285750">
              <a:spcBef>
                <a:spcPts val="600"/>
              </a:spcBef>
              <a:spcAft>
                <a:spcPts val="600"/>
              </a:spcAft>
              <a:buFont typeface="Arial" panose="020B0604020202020204" pitchFamily="34" charset="0"/>
              <a:buChar char="•"/>
            </a:pPr>
            <a:r>
              <a:rPr lang="en-US" sz="1600" dirty="0"/>
              <a:t>202-268-3337</a:t>
            </a:r>
            <a:r>
              <a:rPr lang="fr-FR" sz="1600" b="0" i="0" u="none" strike="noStrike" baseline="0" dirty="0">
                <a:solidFill>
                  <a:srgbClr val="000000"/>
                </a:solidFill>
                <a:latin typeface="Arial" panose="020B0604020202020204" pitchFamily="34" charset="0"/>
              </a:rPr>
              <a:t>	</a:t>
            </a:r>
          </a:p>
          <a:p>
            <a:pPr marL="73025" marR="0">
              <a:spcBef>
                <a:spcPts val="600"/>
              </a:spcBef>
              <a:spcAft>
                <a:spcPts val="600"/>
              </a:spcAft>
            </a:pPr>
            <a:r>
              <a:rPr lang="en-US" sz="160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Accessibility </a:t>
            </a:r>
          </a:p>
          <a:p>
            <a:pPr marL="358775" marR="0" indent="-285750">
              <a:spcBef>
                <a:spcPts val="600"/>
              </a:spcBef>
              <a:spcAft>
                <a:spcPts val="600"/>
              </a:spcAft>
              <a:buFont typeface="Arial" panose="020B0604020202020204" pitchFamily="34" charset="0"/>
              <a:buChar char="•"/>
            </a:pPr>
            <a:r>
              <a:rPr lang="en-US" sz="1600" dirty="0"/>
              <a:t>Federal Relay Service: 1-800-877-8339</a:t>
            </a:r>
            <a:endParaRPr lang="fr-FR" sz="1600" dirty="0"/>
          </a:p>
          <a:p>
            <a:pPr marL="73025" marR="0">
              <a:spcBef>
                <a:spcPts val="600"/>
              </a:spcBef>
              <a:spcAft>
                <a:spcPts val="600"/>
              </a:spcAft>
            </a:pPr>
            <a:endParaRPr lang="fr-FR" sz="160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73025" marR="0">
              <a:spcBef>
                <a:spcPts val="600"/>
              </a:spcBef>
              <a:spcAft>
                <a:spcPts val="600"/>
              </a:spcAft>
            </a:pPr>
            <a:endParaRPr lang="fr-FR" sz="160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73025" marR="0">
              <a:spcBef>
                <a:spcPts val="600"/>
              </a:spcBef>
              <a:spcAft>
                <a:spcPts val="600"/>
              </a:spcAft>
            </a:pPr>
            <a:endParaRPr lang="en-US" sz="1600" dirty="0"/>
          </a:p>
        </p:txBody>
      </p:sp>
      <p:pic>
        <p:nvPicPr>
          <p:cNvPr id="2050" name="Picture 2" descr="Retiree LifeStage Strategies">
            <a:extLst>
              <a:ext uri="{FF2B5EF4-FFF2-40B4-BE49-F238E27FC236}">
                <a16:creationId xmlns:a16="http://schemas.microsoft.com/office/drawing/2014/main" id="{E498C236-8780-599D-3DB5-1CE45AC08E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96009" y="1476268"/>
            <a:ext cx="4982966" cy="332846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2066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D59CCB8A-4CDB-4537-FC4B-355F7B8E704D}"/>
              </a:ext>
            </a:extLst>
          </p:cNvPr>
          <p:cNvSpPr/>
          <p:nvPr/>
        </p:nvSpPr>
        <p:spPr>
          <a:xfrm>
            <a:off x="6506308" y="2029557"/>
            <a:ext cx="1934306" cy="1934306"/>
          </a:xfrm>
          <a:prstGeom prst="roundRect">
            <a:avLst/>
          </a:prstGeom>
          <a:solidFill>
            <a:schemeClr val="bg2">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AF9F6"/>
              </a:solidFill>
              <a:effectLst/>
              <a:uLnTx/>
              <a:uFillTx/>
              <a:latin typeface="Calibri"/>
              <a:ea typeface="+mn-ea"/>
              <a:cs typeface="+mn-cs"/>
            </a:endParaRPr>
          </a:p>
        </p:txBody>
      </p:sp>
      <p:sp>
        <p:nvSpPr>
          <p:cNvPr id="24" name="Title 2">
            <a:extLst>
              <a:ext uri="{FF2B5EF4-FFF2-40B4-BE49-F238E27FC236}">
                <a16:creationId xmlns:a16="http://schemas.microsoft.com/office/drawing/2014/main" id="{CDAD2423-C136-FEC3-E906-BC1DEEC7ECB9}"/>
              </a:ext>
            </a:extLst>
          </p:cNvPr>
          <p:cNvSpPr txBox="1">
            <a:spLocks/>
          </p:cNvSpPr>
          <p:nvPr/>
        </p:nvSpPr>
        <p:spPr>
          <a:xfrm>
            <a:off x="-1371600" y="-1286705"/>
            <a:ext cx="2216150" cy="40692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0000" b="0" i="1" u="none" strike="noStrike" kern="1200" cap="none" spc="0" normalizeH="0" baseline="0" noProof="0">
                <a:ln>
                  <a:noFill/>
                </a:ln>
                <a:solidFill>
                  <a:srgbClr val="FAF9F6"/>
                </a:solidFill>
                <a:effectLst/>
                <a:uLnTx/>
                <a:uFillTx/>
                <a:latin typeface="Poppins"/>
                <a:ea typeface="+mj-ea"/>
                <a:cs typeface="+mj-cs"/>
              </a:rPr>
              <a:t>?</a:t>
            </a:r>
          </a:p>
        </p:txBody>
      </p:sp>
      <p:sp>
        <p:nvSpPr>
          <p:cNvPr id="6" name="Content Placeholder 3">
            <a:extLst>
              <a:ext uri="{FF2B5EF4-FFF2-40B4-BE49-F238E27FC236}">
                <a16:creationId xmlns:a16="http://schemas.microsoft.com/office/drawing/2014/main" id="{F3A542E5-CDFD-63F3-85BD-85563EDF1F15}"/>
              </a:ext>
            </a:extLst>
          </p:cNvPr>
          <p:cNvSpPr txBox="1">
            <a:spLocks/>
          </p:cNvSpPr>
          <p:nvPr/>
        </p:nvSpPr>
        <p:spPr>
          <a:xfrm>
            <a:off x="6470755" y="4329759"/>
            <a:ext cx="4804124" cy="1817914"/>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srgbClr val="075190"/>
                </a:solidFill>
                <a:effectLst/>
                <a:uLnTx/>
                <a:uFillTx/>
                <a:latin typeface="Calibri"/>
                <a:ea typeface="+mn-ea"/>
                <a:cs typeface="+mn-cs"/>
              </a:rPr>
              <a:t>Use </a:t>
            </a:r>
            <a:r>
              <a:rPr kumimoji="0" lang="en-US" sz="3600" b="1" i="0" u="none" strike="noStrike" kern="1200" cap="none" spc="0" normalizeH="0" baseline="0" noProof="0">
                <a:ln>
                  <a:noFill/>
                </a:ln>
                <a:solidFill>
                  <a:srgbClr val="075190"/>
                </a:solidFill>
                <a:effectLst/>
                <a:uLnTx/>
                <a:uFillTx/>
                <a:latin typeface="Calibri"/>
                <a:ea typeface="+mn-ea"/>
                <a:cs typeface="+mn-cs"/>
              </a:rPr>
              <a:t>Chat</a:t>
            </a:r>
            <a:r>
              <a:rPr kumimoji="0" lang="en-US" sz="3600" b="0" i="0" u="none" strike="noStrike" kern="1200" cap="none" spc="0" normalizeH="0" baseline="0" noProof="0">
                <a:ln>
                  <a:noFill/>
                </a:ln>
                <a:solidFill>
                  <a:srgbClr val="075190"/>
                </a:solidFill>
                <a:effectLst/>
                <a:uLnTx/>
                <a:uFillTx/>
                <a:latin typeface="Calibri"/>
                <a:ea typeface="+mn-ea"/>
                <a:cs typeface="+mn-cs"/>
              </a:rPr>
              <a:t> for technical support or resource questions.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a:ln>
                <a:noFill/>
              </a:ln>
              <a:solidFill>
                <a:srgbClr val="075190"/>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a:ln>
                <a:noFill/>
              </a:ln>
              <a:solidFill>
                <a:srgbClr val="075190"/>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a:ln>
                <a:noFill/>
              </a:ln>
              <a:solidFill>
                <a:srgbClr val="075190"/>
              </a:solidFill>
              <a:effectLst/>
              <a:uLnTx/>
              <a:uFillTx/>
              <a:latin typeface="Calibri"/>
              <a:ea typeface="+mn-ea"/>
              <a:cs typeface="+mn-cs"/>
            </a:endParaRPr>
          </a:p>
        </p:txBody>
      </p:sp>
      <p:sp>
        <p:nvSpPr>
          <p:cNvPr id="7" name="Title 2">
            <a:extLst>
              <a:ext uri="{FF2B5EF4-FFF2-40B4-BE49-F238E27FC236}">
                <a16:creationId xmlns:a16="http://schemas.microsoft.com/office/drawing/2014/main" id="{FCD11DB3-40FA-F356-CD6B-786E8BAD0D92}"/>
              </a:ext>
            </a:extLst>
          </p:cNvPr>
          <p:cNvSpPr txBox="1">
            <a:spLocks/>
          </p:cNvSpPr>
          <p:nvPr/>
        </p:nvSpPr>
        <p:spPr>
          <a:xfrm>
            <a:off x="831850" y="747915"/>
            <a:ext cx="10515600" cy="74453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1" u="none" strike="noStrike" kern="1200" cap="none" spc="0" normalizeH="0" baseline="0" noProof="0">
                <a:ln>
                  <a:noFill/>
                </a:ln>
                <a:solidFill>
                  <a:srgbClr val="075190"/>
                </a:solidFill>
                <a:effectLst/>
                <a:uLnTx/>
                <a:uFillTx/>
                <a:latin typeface="Poppins"/>
                <a:ea typeface="+mj-ea"/>
                <a:cs typeface="+mj-cs"/>
              </a:rPr>
              <a:t>Questions?</a:t>
            </a:r>
          </a:p>
        </p:txBody>
      </p:sp>
      <p:sp>
        <p:nvSpPr>
          <p:cNvPr id="9" name="Content Placeholder 3">
            <a:extLst>
              <a:ext uri="{FF2B5EF4-FFF2-40B4-BE49-F238E27FC236}">
                <a16:creationId xmlns:a16="http://schemas.microsoft.com/office/drawing/2014/main" id="{FCDB2AB3-B256-B797-9DB9-A90BE3EFA15C}"/>
              </a:ext>
            </a:extLst>
          </p:cNvPr>
          <p:cNvSpPr txBox="1">
            <a:spLocks/>
          </p:cNvSpPr>
          <p:nvPr/>
        </p:nvSpPr>
        <p:spPr>
          <a:xfrm>
            <a:off x="2169885" y="4330095"/>
            <a:ext cx="3909180" cy="1817914"/>
          </a:xfrm>
          <a:prstGeom prst="rect">
            <a:avLst/>
          </a:prstGeom>
        </p:spPr>
        <p:txBody>
          <a:bodyPr vert="horz" anchor="t">
            <a:normAutofit/>
          </a:bodyPr>
          <a:lstStyle>
            <a:lvl1pPr marL="0" indent="0" algn="l" rtl="0" eaLnBrk="1" latinLnBrk="0" hangingPunct="1">
              <a:spcBef>
                <a:spcPts val="700"/>
              </a:spcBef>
              <a:buClr>
                <a:schemeClr val="accent2"/>
              </a:buClr>
              <a:buSzPct val="60000"/>
              <a:buFont typeface="Wingdings"/>
              <a:buNone/>
              <a:defRPr kumimoji="0" sz="2800" kern="1200">
                <a:solidFill>
                  <a:schemeClr val="tx2"/>
                </a:solidFill>
                <a:latin typeface="+mn-lt"/>
                <a:ea typeface="+mn-ea"/>
                <a:cs typeface="+mn-cs"/>
              </a:defRPr>
            </a:lvl1pPr>
            <a:lvl2pPr marL="640080" indent="-274320" algn="l" rtl="0" eaLnBrk="1" latinLnBrk="0" hangingPunct="1">
              <a:spcBef>
                <a:spcPts val="550"/>
              </a:spcBef>
              <a:buClr>
                <a:schemeClr val="accent1"/>
              </a:buClr>
              <a:buSzPct val="70000"/>
              <a:buFont typeface="Wingdings 2"/>
              <a:buNone/>
              <a:defRPr kumimoji="0" sz="1800" kern="1200">
                <a:solidFill>
                  <a:schemeClr val="tx1">
                    <a:tint val="75000"/>
                  </a:schemeClr>
                </a:solidFill>
                <a:latin typeface="+mn-lt"/>
                <a:ea typeface="+mn-ea"/>
                <a:cs typeface="+mn-cs"/>
              </a:defRPr>
            </a:lvl2pPr>
            <a:lvl3pPr marL="914400" indent="-228600" algn="l" rtl="0" eaLnBrk="1" latinLnBrk="0" hangingPunct="1">
              <a:spcBef>
                <a:spcPts val="500"/>
              </a:spcBef>
              <a:buClr>
                <a:schemeClr val="accent2"/>
              </a:buClr>
              <a:buSzPct val="75000"/>
              <a:buFont typeface="Wingdings"/>
              <a:buNone/>
              <a:defRPr kumimoji="0" sz="1600" kern="1200">
                <a:solidFill>
                  <a:schemeClr val="tx1">
                    <a:tint val="75000"/>
                  </a:schemeClr>
                </a:solidFill>
                <a:latin typeface="+mn-lt"/>
                <a:ea typeface="+mn-ea"/>
                <a:cs typeface="+mn-cs"/>
              </a:defRPr>
            </a:lvl3pPr>
            <a:lvl4pPr marL="1371600" indent="-228600" algn="l" rtl="0" eaLnBrk="1" latinLnBrk="0" hangingPunct="1">
              <a:spcBef>
                <a:spcPts val="400"/>
              </a:spcBef>
              <a:buClr>
                <a:schemeClr val="accent3"/>
              </a:buClr>
              <a:buSzPct val="75000"/>
              <a:buFont typeface="Wingdings"/>
              <a:buNone/>
              <a:defRPr kumimoji="0" sz="1400" kern="1200">
                <a:solidFill>
                  <a:schemeClr val="tx1">
                    <a:tint val="75000"/>
                  </a:schemeClr>
                </a:solidFill>
                <a:latin typeface="+mn-lt"/>
                <a:ea typeface="+mn-ea"/>
                <a:cs typeface="+mn-cs"/>
              </a:defRPr>
            </a:lvl4pPr>
            <a:lvl5pPr marL="1828800" indent="-228600" algn="l" rtl="0" eaLnBrk="1" latinLnBrk="0" hangingPunct="1">
              <a:spcBef>
                <a:spcPts val="400"/>
              </a:spcBef>
              <a:buClr>
                <a:schemeClr val="accent4"/>
              </a:buClr>
              <a:buSzPct val="65000"/>
              <a:buFont typeface="Wingdings"/>
              <a:buNone/>
              <a:defRPr kumimoji="0" sz="1400" kern="1200">
                <a:solidFill>
                  <a:schemeClr val="tx1">
                    <a:tint val="75000"/>
                  </a:schemeClr>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700"/>
              </a:spcBef>
              <a:spcAft>
                <a:spcPts val="0"/>
              </a:spcAft>
              <a:buClr>
                <a:srgbClr val="DD8047"/>
              </a:buClr>
              <a:buSzPct val="60000"/>
              <a:buFont typeface="Wingdings"/>
              <a:buNone/>
              <a:tabLst/>
              <a:defRPr/>
            </a:pPr>
            <a:r>
              <a:rPr kumimoji="0" lang="en-US" sz="3600" b="0" i="0" u="none" strike="noStrike" kern="1200" cap="none" spc="0" normalizeH="0" baseline="0" noProof="0">
                <a:ln>
                  <a:noFill/>
                </a:ln>
                <a:solidFill>
                  <a:srgbClr val="075190"/>
                </a:solidFill>
                <a:effectLst/>
                <a:uLnTx/>
                <a:uFillTx/>
                <a:latin typeface="Calibri"/>
                <a:ea typeface="+mn-ea"/>
                <a:cs typeface="+mn-cs"/>
              </a:rPr>
              <a:t>Use </a:t>
            </a:r>
            <a:r>
              <a:rPr kumimoji="0" lang="en-US" sz="3600" b="1" i="0" u="none" strike="noStrike" kern="1200" cap="none" spc="0" normalizeH="0" baseline="0" noProof="0">
                <a:ln>
                  <a:noFill/>
                </a:ln>
                <a:solidFill>
                  <a:srgbClr val="075190"/>
                </a:solidFill>
                <a:effectLst/>
                <a:uLnTx/>
                <a:uFillTx/>
                <a:latin typeface="Calibri"/>
                <a:ea typeface="+mn-ea"/>
                <a:cs typeface="+mn-cs"/>
              </a:rPr>
              <a:t>Q&amp;A</a:t>
            </a:r>
            <a:r>
              <a:rPr kumimoji="0" lang="en-US" sz="3600" b="0" i="0" u="none" strike="noStrike" kern="1200" cap="none" spc="0" normalizeH="0" baseline="0" noProof="0">
                <a:ln>
                  <a:noFill/>
                </a:ln>
                <a:solidFill>
                  <a:srgbClr val="075190"/>
                </a:solidFill>
                <a:effectLst/>
                <a:uLnTx/>
                <a:uFillTx/>
                <a:latin typeface="Calibri"/>
                <a:ea typeface="+mn-ea"/>
                <a:cs typeface="+mn-cs"/>
              </a:rPr>
              <a:t> for subject-matter questions.</a:t>
            </a:r>
          </a:p>
          <a:p>
            <a:pPr marL="0" marR="0" lvl="0" indent="0" algn="l" defTabSz="914400" rtl="0" eaLnBrk="1" fontAlgn="auto" latinLnBrk="0" hangingPunct="1">
              <a:lnSpc>
                <a:spcPct val="100000"/>
              </a:lnSpc>
              <a:spcBef>
                <a:spcPts val="700"/>
              </a:spcBef>
              <a:spcAft>
                <a:spcPts val="0"/>
              </a:spcAft>
              <a:buClr>
                <a:srgbClr val="DD8047"/>
              </a:buClr>
              <a:buSzPct val="60000"/>
              <a:buFont typeface="Wingdings"/>
              <a:buNone/>
              <a:tabLst/>
              <a:defRPr/>
            </a:pPr>
            <a:endParaRPr kumimoji="0" lang="en-US" sz="3600" b="0" i="0" u="none" strike="noStrike" kern="1200" cap="none" spc="0" normalizeH="0" baseline="0" noProof="0">
              <a:ln>
                <a:noFill/>
              </a:ln>
              <a:solidFill>
                <a:srgbClr val="075190"/>
              </a:solidFill>
              <a:effectLst/>
              <a:uLnTx/>
              <a:uFillTx/>
              <a:latin typeface="Calibri"/>
              <a:ea typeface="+mn-ea"/>
              <a:cs typeface="+mn-cs"/>
            </a:endParaRPr>
          </a:p>
          <a:p>
            <a:pPr marL="0" marR="0" lvl="0" indent="0" algn="l" defTabSz="914400" rtl="0" eaLnBrk="1" fontAlgn="auto" latinLnBrk="0" hangingPunct="1">
              <a:lnSpc>
                <a:spcPct val="100000"/>
              </a:lnSpc>
              <a:spcBef>
                <a:spcPts val="700"/>
              </a:spcBef>
              <a:spcAft>
                <a:spcPts val="0"/>
              </a:spcAft>
              <a:buClr>
                <a:srgbClr val="DD8047"/>
              </a:buClr>
              <a:buSzPct val="60000"/>
              <a:buFont typeface="Wingdings"/>
              <a:buNone/>
              <a:tabLst/>
              <a:defRPr/>
            </a:pPr>
            <a:endParaRPr kumimoji="0" lang="en-US" sz="3600" b="0" i="0" u="none" strike="noStrike" kern="1200" cap="none" spc="0" normalizeH="0" baseline="0" noProof="0">
              <a:ln>
                <a:noFill/>
              </a:ln>
              <a:solidFill>
                <a:srgbClr val="075190"/>
              </a:solidFill>
              <a:effectLst/>
              <a:uLnTx/>
              <a:uFillTx/>
              <a:latin typeface="Calibri"/>
              <a:ea typeface="+mn-ea"/>
              <a:cs typeface="+mn-cs"/>
            </a:endParaRPr>
          </a:p>
          <a:p>
            <a:pPr marL="0" marR="0" lvl="0" indent="0" algn="l" defTabSz="914400" rtl="0" eaLnBrk="1" fontAlgn="auto" latinLnBrk="0" hangingPunct="1">
              <a:lnSpc>
                <a:spcPct val="100000"/>
              </a:lnSpc>
              <a:spcBef>
                <a:spcPts val="700"/>
              </a:spcBef>
              <a:spcAft>
                <a:spcPts val="0"/>
              </a:spcAft>
              <a:buClr>
                <a:srgbClr val="DD8047"/>
              </a:buClr>
              <a:buSzPct val="60000"/>
              <a:buFont typeface="Wingdings"/>
              <a:buNone/>
              <a:tabLst/>
              <a:defRPr/>
            </a:pPr>
            <a:endParaRPr kumimoji="0" lang="en-US" sz="3600" b="0" i="0" u="none" strike="noStrike" kern="1200" cap="none" spc="0" normalizeH="0" baseline="0" noProof="0">
              <a:ln>
                <a:noFill/>
              </a:ln>
              <a:solidFill>
                <a:srgbClr val="075190"/>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3B1FCB5D-BD8F-E22D-992F-2334B42270C2}"/>
              </a:ext>
            </a:extLst>
          </p:cNvPr>
          <p:cNvSpPr/>
          <p:nvPr/>
        </p:nvSpPr>
        <p:spPr>
          <a:xfrm>
            <a:off x="2256692" y="2029557"/>
            <a:ext cx="1934306" cy="1934306"/>
          </a:xfrm>
          <a:prstGeom prst="roundRect">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AF9F6"/>
              </a:solidFill>
              <a:effectLst/>
              <a:uLnTx/>
              <a:uFillTx/>
              <a:latin typeface="Calibri"/>
              <a:ea typeface="+mn-ea"/>
              <a:cs typeface="+mn-cs"/>
            </a:endParaRPr>
          </a:p>
        </p:txBody>
      </p:sp>
      <p:pic>
        <p:nvPicPr>
          <p:cNvPr id="2" name="Graphic 1" descr="Chat with solid fill">
            <a:extLst>
              <a:ext uri="{FF2B5EF4-FFF2-40B4-BE49-F238E27FC236}">
                <a16:creationId xmlns:a16="http://schemas.microsoft.com/office/drawing/2014/main" id="{83267C65-0084-90C5-0510-80472F2AD7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773973" y="2217128"/>
            <a:ext cx="1031630" cy="1031630"/>
          </a:xfrm>
          <a:prstGeom prst="rect">
            <a:avLst/>
          </a:prstGeom>
        </p:spPr>
      </p:pic>
      <p:sp>
        <p:nvSpPr>
          <p:cNvPr id="5" name="TextBox 4">
            <a:extLst>
              <a:ext uri="{FF2B5EF4-FFF2-40B4-BE49-F238E27FC236}">
                <a16:creationId xmlns:a16="http://schemas.microsoft.com/office/drawing/2014/main" id="{EFE17FD7-25F8-7857-9DA3-45D07848115C}"/>
              </a:ext>
            </a:extLst>
          </p:cNvPr>
          <p:cNvSpPr txBox="1"/>
          <p:nvPr/>
        </p:nvSpPr>
        <p:spPr>
          <a:xfrm>
            <a:off x="2740269" y="3245826"/>
            <a:ext cx="106240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B1B1B1"/>
                </a:solidFill>
                <a:effectLst/>
                <a:uLnTx/>
                <a:uFillTx/>
                <a:latin typeface="Calibri"/>
                <a:ea typeface="Verdana"/>
                <a:cs typeface="Calibri"/>
              </a:rPr>
              <a:t>Q&amp;A</a:t>
            </a:r>
            <a:endParaRPr kumimoji="0" lang="en-US" sz="3200" b="1" i="0" u="none" strike="noStrike" kern="1200" cap="none" spc="0" normalizeH="0" baseline="0" noProof="0">
              <a:ln>
                <a:noFill/>
              </a:ln>
              <a:solidFill>
                <a:srgbClr val="B1B1B1"/>
              </a:solidFill>
              <a:effectLst/>
              <a:uLnTx/>
              <a:uFillTx/>
              <a:latin typeface="Calibri"/>
              <a:ea typeface="Verdana"/>
              <a:cs typeface="Poppins"/>
            </a:endParaRPr>
          </a:p>
        </p:txBody>
      </p:sp>
      <p:pic>
        <p:nvPicPr>
          <p:cNvPr id="11" name="Graphic 10" descr="Speech with solid fill">
            <a:extLst>
              <a:ext uri="{FF2B5EF4-FFF2-40B4-BE49-F238E27FC236}">
                <a16:creationId xmlns:a16="http://schemas.microsoft.com/office/drawing/2014/main" id="{81BFB5E5-1CBC-C4B8-E784-D5CB5468EB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6986954" y="2297724"/>
            <a:ext cx="973014" cy="951034"/>
          </a:xfrm>
          <a:prstGeom prst="rect">
            <a:avLst/>
          </a:prstGeom>
        </p:spPr>
      </p:pic>
      <p:sp>
        <p:nvSpPr>
          <p:cNvPr id="12" name="TextBox 11">
            <a:extLst>
              <a:ext uri="{FF2B5EF4-FFF2-40B4-BE49-F238E27FC236}">
                <a16:creationId xmlns:a16="http://schemas.microsoft.com/office/drawing/2014/main" id="{F7A00F11-50B8-DD74-5ADB-056F5374B81B}"/>
              </a:ext>
            </a:extLst>
          </p:cNvPr>
          <p:cNvSpPr txBox="1"/>
          <p:nvPr/>
        </p:nvSpPr>
        <p:spPr>
          <a:xfrm>
            <a:off x="6989884" y="3275133"/>
            <a:ext cx="106240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B1B1B1"/>
                </a:solidFill>
                <a:effectLst/>
                <a:uLnTx/>
                <a:uFillTx/>
                <a:latin typeface="Calibri"/>
                <a:ea typeface="Verdana"/>
                <a:cs typeface="Calibri"/>
              </a:rPr>
              <a:t>Chat</a:t>
            </a:r>
            <a:endParaRPr kumimoji="0" lang="en-US" sz="3600" b="0" i="0" u="none" strike="noStrike" kern="1200" cap="none" spc="0" normalizeH="0" baseline="0" noProof="0">
              <a:ln>
                <a:noFill/>
              </a:ln>
              <a:solidFill>
                <a:srgbClr val="075190"/>
              </a:solidFill>
              <a:effectLst/>
              <a:uLnTx/>
              <a:uFillTx/>
              <a:latin typeface="Calibri"/>
              <a:ea typeface="+mn-ea"/>
              <a:cs typeface="Calibri"/>
            </a:endParaRPr>
          </a:p>
        </p:txBody>
      </p:sp>
    </p:spTree>
    <p:extLst>
      <p:ext uri="{BB962C8B-B14F-4D97-AF65-F5344CB8AC3E}">
        <p14:creationId xmlns:p14="http://schemas.microsoft.com/office/powerpoint/2010/main" val="3306585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86CADD14-658F-DDCC-B0F2-1632B0024EB1}"/>
              </a:ext>
            </a:extLst>
          </p:cNvPr>
          <p:cNvSpPr txBox="1">
            <a:spLocks/>
          </p:cNvSpPr>
          <p:nvPr/>
        </p:nvSpPr>
        <p:spPr bwMode="gray">
          <a:xfrm>
            <a:off x="371378" y="271320"/>
            <a:ext cx="10512862" cy="36368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rtl="0" eaLnBrk="1" fontAlgn="base" hangingPunct="1">
              <a:lnSpc>
                <a:spcPct val="106000"/>
              </a:lnSpc>
              <a:spcBef>
                <a:spcPct val="0"/>
              </a:spcBef>
              <a:spcAft>
                <a:spcPct val="0"/>
              </a:spcAft>
              <a:defRPr sz="2400" b="1">
                <a:solidFill>
                  <a:srgbClr val="005A92"/>
                </a:solidFill>
                <a:latin typeface="Arial" panose="020B0604020202020204" pitchFamily="34" charset="0"/>
                <a:ea typeface="+mj-ea"/>
                <a:cs typeface="Arial" panose="020B0604020202020204" pitchFamily="34" charset="0"/>
              </a:defRPr>
            </a:lvl1pPr>
            <a:lvl2pPr algn="l" rtl="0" eaLnBrk="1" fontAlgn="base" hangingPunct="1">
              <a:lnSpc>
                <a:spcPct val="106000"/>
              </a:lnSpc>
              <a:spcBef>
                <a:spcPct val="0"/>
              </a:spcBef>
              <a:spcAft>
                <a:spcPct val="0"/>
              </a:spcAft>
              <a:defRPr sz="1600" b="1">
                <a:solidFill>
                  <a:schemeClr val="tx1"/>
                </a:solidFill>
                <a:latin typeface="Arial" charset="0"/>
              </a:defRPr>
            </a:lvl2pPr>
            <a:lvl3pPr algn="l" rtl="0" eaLnBrk="1" fontAlgn="base" hangingPunct="1">
              <a:lnSpc>
                <a:spcPct val="106000"/>
              </a:lnSpc>
              <a:spcBef>
                <a:spcPct val="0"/>
              </a:spcBef>
              <a:spcAft>
                <a:spcPct val="0"/>
              </a:spcAft>
              <a:defRPr sz="1600" b="1">
                <a:solidFill>
                  <a:schemeClr val="tx1"/>
                </a:solidFill>
                <a:latin typeface="Arial" charset="0"/>
              </a:defRPr>
            </a:lvl3pPr>
            <a:lvl4pPr algn="l" rtl="0" eaLnBrk="1" fontAlgn="base" hangingPunct="1">
              <a:lnSpc>
                <a:spcPct val="106000"/>
              </a:lnSpc>
              <a:spcBef>
                <a:spcPct val="0"/>
              </a:spcBef>
              <a:spcAft>
                <a:spcPct val="0"/>
              </a:spcAft>
              <a:defRPr sz="1600" b="1">
                <a:solidFill>
                  <a:schemeClr val="tx1"/>
                </a:solidFill>
                <a:latin typeface="Arial" charset="0"/>
              </a:defRPr>
            </a:lvl4pPr>
            <a:lvl5pPr algn="l" rtl="0" eaLnBrk="1" fontAlgn="base" hangingPunct="1">
              <a:lnSpc>
                <a:spcPct val="106000"/>
              </a:lnSpc>
              <a:spcBef>
                <a:spcPct val="0"/>
              </a:spcBef>
              <a:spcAft>
                <a:spcPct val="0"/>
              </a:spcAft>
              <a:defRPr sz="1600" b="1">
                <a:solidFill>
                  <a:schemeClr val="tx1"/>
                </a:solidFill>
                <a:latin typeface="Arial" charset="0"/>
              </a:defRPr>
            </a:lvl5pPr>
            <a:lvl6pPr marL="457200" algn="l" rtl="0" eaLnBrk="1" fontAlgn="base" hangingPunct="1">
              <a:lnSpc>
                <a:spcPct val="106000"/>
              </a:lnSpc>
              <a:spcBef>
                <a:spcPct val="0"/>
              </a:spcBef>
              <a:spcAft>
                <a:spcPct val="0"/>
              </a:spcAft>
              <a:defRPr sz="1600" b="1">
                <a:solidFill>
                  <a:schemeClr val="tx1"/>
                </a:solidFill>
                <a:latin typeface="Arial" charset="0"/>
              </a:defRPr>
            </a:lvl6pPr>
            <a:lvl7pPr marL="914400" algn="l" rtl="0" eaLnBrk="1" fontAlgn="base" hangingPunct="1">
              <a:lnSpc>
                <a:spcPct val="106000"/>
              </a:lnSpc>
              <a:spcBef>
                <a:spcPct val="0"/>
              </a:spcBef>
              <a:spcAft>
                <a:spcPct val="0"/>
              </a:spcAft>
              <a:defRPr sz="1600" b="1">
                <a:solidFill>
                  <a:schemeClr val="tx1"/>
                </a:solidFill>
                <a:latin typeface="Arial" charset="0"/>
              </a:defRPr>
            </a:lvl7pPr>
            <a:lvl8pPr marL="1371600" algn="l" rtl="0" eaLnBrk="1" fontAlgn="base" hangingPunct="1">
              <a:lnSpc>
                <a:spcPct val="106000"/>
              </a:lnSpc>
              <a:spcBef>
                <a:spcPct val="0"/>
              </a:spcBef>
              <a:spcAft>
                <a:spcPct val="0"/>
              </a:spcAft>
              <a:defRPr sz="1600" b="1">
                <a:solidFill>
                  <a:schemeClr val="tx1"/>
                </a:solidFill>
                <a:latin typeface="Arial" charset="0"/>
              </a:defRPr>
            </a:lvl8pPr>
            <a:lvl9pPr marL="1828800" algn="l" rtl="0" eaLnBrk="1" fontAlgn="base" hangingPunct="1">
              <a:lnSpc>
                <a:spcPct val="106000"/>
              </a:lnSpc>
              <a:spcBef>
                <a:spcPct val="0"/>
              </a:spcBef>
              <a:spcAft>
                <a:spcPct val="0"/>
              </a:spcAft>
              <a:defRPr sz="1600" b="1">
                <a:solidFill>
                  <a:schemeClr val="tx1"/>
                </a:solidFill>
                <a:latin typeface="Arial" charset="0"/>
              </a:defRPr>
            </a:lvl9pPr>
          </a:lstStyle>
          <a:p>
            <a:pPr algn="l"/>
            <a:r>
              <a:rPr lang="en-US" kern="0" dirty="0">
                <a:effectLst>
                  <a:outerShdw blurRad="50800" dist="38100" dir="2700000" algn="tl" rotWithShape="0">
                    <a:prstClr val="black">
                      <a:alpha val="40000"/>
                    </a:prstClr>
                  </a:outerShdw>
                </a:effectLst>
              </a:rPr>
              <a:t>Understanding</a:t>
            </a:r>
            <a:r>
              <a:rPr lang="en-US" dirty="0"/>
              <a:t> </a:t>
            </a:r>
            <a:r>
              <a:rPr lang="en-US" kern="0" dirty="0">
                <a:effectLst>
                  <a:outerShdw blurRad="50800" dist="38100" dir="2700000" algn="tl" rotWithShape="0">
                    <a:prstClr val="black">
                      <a:alpha val="40000"/>
                    </a:prstClr>
                  </a:outerShdw>
                </a:effectLst>
              </a:rPr>
              <a:t>Enrollment into the PSHB Program for Employees  </a:t>
            </a:r>
          </a:p>
        </p:txBody>
      </p:sp>
      <p:sp>
        <p:nvSpPr>
          <p:cNvPr id="6" name="TextBox 5">
            <a:extLst>
              <a:ext uri="{FF2B5EF4-FFF2-40B4-BE49-F238E27FC236}">
                <a16:creationId xmlns:a16="http://schemas.microsoft.com/office/drawing/2014/main" id="{BC31E8F5-2357-A989-7ED3-E5FB5520C824}"/>
              </a:ext>
            </a:extLst>
          </p:cNvPr>
          <p:cNvSpPr txBox="1"/>
          <p:nvPr/>
        </p:nvSpPr>
        <p:spPr>
          <a:xfrm>
            <a:off x="1890444" y="1788345"/>
            <a:ext cx="5075434" cy="2425985"/>
          </a:xfrm>
          <a:prstGeom prst="rect">
            <a:avLst/>
          </a:prstGeom>
        </p:spPr>
        <p:txBody>
          <a:bodyPr wrap="square" rtlCol="0">
            <a:spAutoFit/>
          </a:bodyPr>
          <a:lstStyle/>
          <a:p>
            <a:pPr marL="169863" indent="-168275" fontAlgn="base">
              <a:lnSpc>
                <a:spcPct val="106000"/>
              </a:lnSpc>
              <a:spcBef>
                <a:spcPct val="80000"/>
              </a:spcBef>
              <a:spcAft>
                <a:spcPct val="0"/>
              </a:spcAft>
              <a:buClr>
                <a:srgbClr val="000000"/>
              </a:buClr>
              <a:buFont typeface="Wingdings 2" pitchFamily="18" charset="2"/>
              <a:buChar char="¡"/>
            </a:pPr>
            <a:r>
              <a:rPr lang="en-US"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Enrollment in PSHB</a:t>
            </a:r>
          </a:p>
          <a:p>
            <a:pPr marL="169863" indent="-168275" fontAlgn="base">
              <a:lnSpc>
                <a:spcPct val="106000"/>
              </a:lnSpc>
              <a:spcBef>
                <a:spcPct val="80000"/>
              </a:spcBef>
              <a:spcAft>
                <a:spcPct val="0"/>
              </a:spcAft>
              <a:buClr>
                <a:srgbClr val="000000"/>
              </a:buClr>
              <a:buFont typeface="Wingdings 2" pitchFamily="18" charset="2"/>
              <a:buChar char="¡"/>
            </a:pPr>
            <a:r>
              <a:rPr lang="en-US" b="1" kern="1200" dirty="0">
                <a:solidFill>
                  <a:srgbClr val="005A92"/>
                </a:solidFill>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Integration with Medicare </a:t>
            </a:r>
          </a:p>
          <a:p>
            <a:pPr marL="169863" indent="-168275" fontAlgn="base">
              <a:lnSpc>
                <a:spcPct val="106000"/>
              </a:lnSpc>
              <a:spcBef>
                <a:spcPct val="80000"/>
              </a:spcBef>
              <a:spcAft>
                <a:spcPct val="0"/>
              </a:spcAft>
              <a:buClr>
                <a:srgbClr val="000000"/>
              </a:buClr>
              <a:buFont typeface="Wingdings 2" pitchFamily="18" charset="2"/>
              <a:buChar char="¡"/>
            </a:pPr>
            <a:r>
              <a:rPr lang="en-US"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Enrolling in Medicare</a:t>
            </a:r>
          </a:p>
          <a:p>
            <a:pPr marL="169863" indent="-168275" fontAlgn="base">
              <a:lnSpc>
                <a:spcPct val="106000"/>
              </a:lnSpc>
              <a:spcBef>
                <a:spcPct val="80000"/>
              </a:spcBef>
              <a:spcAft>
                <a:spcPct val="0"/>
              </a:spcAft>
              <a:buClr>
                <a:srgbClr val="000000"/>
              </a:buClr>
              <a:buFont typeface="Wingdings 2" pitchFamily="18" charset="2"/>
              <a:buChar char="¡"/>
            </a:pPr>
            <a:r>
              <a:rPr lang="en-US"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Impact to Covered Family Members</a:t>
            </a:r>
          </a:p>
          <a:p>
            <a:pPr marL="169863" indent="-168275" fontAlgn="base">
              <a:lnSpc>
                <a:spcPct val="106000"/>
              </a:lnSpc>
              <a:spcBef>
                <a:spcPct val="80000"/>
              </a:spcBef>
              <a:spcAft>
                <a:spcPct val="0"/>
              </a:spcAft>
              <a:buClr>
                <a:srgbClr val="000000"/>
              </a:buClr>
              <a:buFont typeface="Wingdings 2" pitchFamily="18" charset="2"/>
              <a:buChar char="¡"/>
            </a:pPr>
            <a:r>
              <a:rPr lang="en-US"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Exceptions </a:t>
            </a:r>
          </a:p>
        </p:txBody>
      </p:sp>
    </p:spTree>
    <p:extLst>
      <p:ext uri="{BB962C8B-B14F-4D97-AF65-F5344CB8AC3E}">
        <p14:creationId xmlns:p14="http://schemas.microsoft.com/office/powerpoint/2010/main" val="4081663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1C9AD2B-D09A-403B-8BF8-FA4F7D0CD602}"/>
              </a:ext>
            </a:extLst>
          </p:cNvPr>
          <p:cNvSpPr txBox="1">
            <a:spLocks/>
          </p:cNvSpPr>
          <p:nvPr/>
        </p:nvSpPr>
        <p:spPr bwMode="gray">
          <a:xfrm>
            <a:off x="371378" y="271320"/>
            <a:ext cx="10512862" cy="36368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rtl="0" eaLnBrk="1" fontAlgn="base" hangingPunct="1">
              <a:lnSpc>
                <a:spcPct val="106000"/>
              </a:lnSpc>
              <a:spcBef>
                <a:spcPct val="0"/>
              </a:spcBef>
              <a:spcAft>
                <a:spcPct val="0"/>
              </a:spcAft>
              <a:defRPr sz="2400" b="1">
                <a:solidFill>
                  <a:srgbClr val="005A92"/>
                </a:solidFill>
                <a:latin typeface="Arial" panose="020B0604020202020204" pitchFamily="34" charset="0"/>
                <a:ea typeface="+mj-ea"/>
                <a:cs typeface="Arial" panose="020B0604020202020204" pitchFamily="34" charset="0"/>
              </a:defRPr>
            </a:lvl1pPr>
            <a:lvl2pPr algn="l" rtl="0" eaLnBrk="1" fontAlgn="base" hangingPunct="1">
              <a:lnSpc>
                <a:spcPct val="106000"/>
              </a:lnSpc>
              <a:spcBef>
                <a:spcPct val="0"/>
              </a:spcBef>
              <a:spcAft>
                <a:spcPct val="0"/>
              </a:spcAft>
              <a:defRPr sz="1600" b="1">
                <a:solidFill>
                  <a:schemeClr val="tx1"/>
                </a:solidFill>
                <a:latin typeface="Arial" charset="0"/>
              </a:defRPr>
            </a:lvl2pPr>
            <a:lvl3pPr algn="l" rtl="0" eaLnBrk="1" fontAlgn="base" hangingPunct="1">
              <a:lnSpc>
                <a:spcPct val="106000"/>
              </a:lnSpc>
              <a:spcBef>
                <a:spcPct val="0"/>
              </a:spcBef>
              <a:spcAft>
                <a:spcPct val="0"/>
              </a:spcAft>
              <a:defRPr sz="1600" b="1">
                <a:solidFill>
                  <a:schemeClr val="tx1"/>
                </a:solidFill>
                <a:latin typeface="Arial" charset="0"/>
              </a:defRPr>
            </a:lvl3pPr>
            <a:lvl4pPr algn="l" rtl="0" eaLnBrk="1" fontAlgn="base" hangingPunct="1">
              <a:lnSpc>
                <a:spcPct val="106000"/>
              </a:lnSpc>
              <a:spcBef>
                <a:spcPct val="0"/>
              </a:spcBef>
              <a:spcAft>
                <a:spcPct val="0"/>
              </a:spcAft>
              <a:defRPr sz="1600" b="1">
                <a:solidFill>
                  <a:schemeClr val="tx1"/>
                </a:solidFill>
                <a:latin typeface="Arial" charset="0"/>
              </a:defRPr>
            </a:lvl4pPr>
            <a:lvl5pPr algn="l" rtl="0" eaLnBrk="1" fontAlgn="base" hangingPunct="1">
              <a:lnSpc>
                <a:spcPct val="106000"/>
              </a:lnSpc>
              <a:spcBef>
                <a:spcPct val="0"/>
              </a:spcBef>
              <a:spcAft>
                <a:spcPct val="0"/>
              </a:spcAft>
              <a:defRPr sz="1600" b="1">
                <a:solidFill>
                  <a:schemeClr val="tx1"/>
                </a:solidFill>
                <a:latin typeface="Arial" charset="0"/>
              </a:defRPr>
            </a:lvl5pPr>
            <a:lvl6pPr marL="457200" algn="l" rtl="0" eaLnBrk="1" fontAlgn="base" hangingPunct="1">
              <a:lnSpc>
                <a:spcPct val="106000"/>
              </a:lnSpc>
              <a:spcBef>
                <a:spcPct val="0"/>
              </a:spcBef>
              <a:spcAft>
                <a:spcPct val="0"/>
              </a:spcAft>
              <a:defRPr sz="1600" b="1">
                <a:solidFill>
                  <a:schemeClr val="tx1"/>
                </a:solidFill>
                <a:latin typeface="Arial" charset="0"/>
              </a:defRPr>
            </a:lvl6pPr>
            <a:lvl7pPr marL="914400" algn="l" rtl="0" eaLnBrk="1" fontAlgn="base" hangingPunct="1">
              <a:lnSpc>
                <a:spcPct val="106000"/>
              </a:lnSpc>
              <a:spcBef>
                <a:spcPct val="0"/>
              </a:spcBef>
              <a:spcAft>
                <a:spcPct val="0"/>
              </a:spcAft>
              <a:defRPr sz="1600" b="1">
                <a:solidFill>
                  <a:schemeClr val="tx1"/>
                </a:solidFill>
                <a:latin typeface="Arial" charset="0"/>
              </a:defRPr>
            </a:lvl7pPr>
            <a:lvl8pPr marL="1371600" algn="l" rtl="0" eaLnBrk="1" fontAlgn="base" hangingPunct="1">
              <a:lnSpc>
                <a:spcPct val="106000"/>
              </a:lnSpc>
              <a:spcBef>
                <a:spcPct val="0"/>
              </a:spcBef>
              <a:spcAft>
                <a:spcPct val="0"/>
              </a:spcAft>
              <a:defRPr sz="1600" b="1">
                <a:solidFill>
                  <a:schemeClr val="tx1"/>
                </a:solidFill>
                <a:latin typeface="Arial" charset="0"/>
              </a:defRPr>
            </a:lvl8pPr>
            <a:lvl9pPr marL="1828800" algn="l" rtl="0" eaLnBrk="1" fontAlgn="base" hangingPunct="1">
              <a:lnSpc>
                <a:spcPct val="106000"/>
              </a:lnSpc>
              <a:spcBef>
                <a:spcPct val="0"/>
              </a:spcBef>
              <a:spcAft>
                <a:spcPct val="0"/>
              </a:spcAft>
              <a:defRPr sz="1600" b="1">
                <a:solidFill>
                  <a:schemeClr val="tx1"/>
                </a:solidFill>
                <a:latin typeface="Arial" charset="0"/>
              </a:defRPr>
            </a:lvl9pPr>
          </a:lstStyle>
          <a:p>
            <a:pPr algn="l"/>
            <a:r>
              <a:rPr lang="en-US" kern="0" dirty="0">
                <a:effectLst>
                  <a:outerShdw blurRad="50800" dist="38100" dir="2700000" algn="tl" rotWithShape="0">
                    <a:prstClr val="black">
                      <a:alpha val="40000"/>
                    </a:prstClr>
                  </a:outerShdw>
                </a:effectLst>
              </a:rPr>
              <a:t>Understanding</a:t>
            </a:r>
            <a:r>
              <a:rPr lang="en-US" dirty="0"/>
              <a:t> </a:t>
            </a:r>
            <a:r>
              <a:rPr lang="en-US" kern="0" dirty="0">
                <a:effectLst>
                  <a:outerShdw blurRad="50800" dist="38100" dir="2700000" algn="tl" rotWithShape="0">
                    <a:prstClr val="black">
                      <a:alpha val="40000"/>
                    </a:prstClr>
                  </a:outerShdw>
                </a:effectLst>
              </a:rPr>
              <a:t>Enrollment into the PSHB Program for Employees </a:t>
            </a:r>
          </a:p>
        </p:txBody>
      </p:sp>
      <p:sp>
        <p:nvSpPr>
          <p:cNvPr id="21" name="TextBox 20">
            <a:extLst>
              <a:ext uri="{FF2B5EF4-FFF2-40B4-BE49-F238E27FC236}">
                <a16:creationId xmlns:a16="http://schemas.microsoft.com/office/drawing/2014/main" id="{1D2D6C6B-8AFC-4584-BC03-D43CC4B2B61E}"/>
              </a:ext>
            </a:extLst>
          </p:cNvPr>
          <p:cNvSpPr txBox="1"/>
          <p:nvPr/>
        </p:nvSpPr>
        <p:spPr>
          <a:xfrm>
            <a:off x="297040" y="980381"/>
            <a:ext cx="11597919" cy="4897238"/>
          </a:xfrm>
          <a:prstGeom prst="rect">
            <a:avLst/>
          </a:prstGeom>
          <a:noFill/>
        </p:spPr>
        <p:txBody>
          <a:bodyPr wrap="square" rtlCol="0">
            <a:spAutoFit/>
          </a:bodyPr>
          <a:lstStyle/>
          <a:p>
            <a:pPr marL="0" marR="0">
              <a:lnSpc>
                <a:spcPct val="120000"/>
              </a:lnSpc>
              <a:spcBef>
                <a:spcPts val="0"/>
              </a:spcBef>
              <a:spcAft>
                <a:spcPts val="0"/>
              </a:spcAft>
            </a:pPr>
            <a:r>
              <a:rPr lang="en-US" sz="160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Enrolling in the PSHB Program</a:t>
            </a:r>
          </a:p>
          <a:p>
            <a:pPr marL="285750" indent="-285750">
              <a:lnSpc>
                <a:spcPct val="120000"/>
              </a:lnSpc>
              <a:buFont typeface="Arial" panose="020B0604020202020204" pitchFamily="34" charset="0"/>
              <a:buChar char="•"/>
            </a:pPr>
            <a:r>
              <a:rPr lang="en-US" sz="1600" dirty="0"/>
              <a:t>You are required to select a health insurance plan in the PSHB Program during the 2024 open season period, which will run from November 11, 2024, to December 9, 2024. If you do not actively select a PSHB plan, you will be automatically enrolled in a comparable PSHB plan. </a:t>
            </a:r>
            <a:r>
              <a:rPr lang="en-US" sz="1600" dirty="0">
                <a:solidFill>
                  <a:srgbClr val="000000"/>
                </a:solidFill>
                <a:effectLst/>
                <a:ea typeface="Arial Unicode MS"/>
                <a:cs typeface="Arial Unicode MS"/>
              </a:rPr>
              <a:t>PSHB plan options and premium information will be available in fall 2024. Information on how and where to enroll will be available as we approach the 2024 open season.</a:t>
            </a:r>
            <a:endParaRPr lang="en-US" sz="1600" dirty="0"/>
          </a:p>
          <a:p>
            <a:pPr marL="73025" marR="0">
              <a:spcBef>
                <a:spcPts val="600"/>
              </a:spcBef>
              <a:spcAft>
                <a:spcPts val="600"/>
              </a:spcAft>
            </a:pPr>
            <a:r>
              <a:rPr lang="en-US" sz="160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How the PSHB Integrates with Medicare </a:t>
            </a:r>
          </a:p>
          <a:p>
            <a:pPr marL="285750" marR="0" indent="-285750">
              <a:lnSpc>
                <a:spcPct val="120000"/>
              </a:lnSpc>
              <a:spcBef>
                <a:spcPts val="0"/>
              </a:spcBef>
              <a:spcAft>
                <a:spcPts val="0"/>
              </a:spcAft>
              <a:buFont typeface="Arial" panose="020B0604020202020204" pitchFamily="34" charset="0"/>
              <a:buChar char="•"/>
            </a:pPr>
            <a:r>
              <a:rPr lang="en-US" sz="1600" dirty="0">
                <a:solidFill>
                  <a:srgbClr val="000000"/>
                </a:solidFill>
                <a:effectLst/>
                <a:ea typeface="Arial Unicode MS"/>
                <a:cs typeface="Arial Unicode MS"/>
              </a:rPr>
              <a:t>You do not have to enroll in Medicare while you are employed with the Postal Service. The PSHB Program requires certain employees to enroll in Medicare Part B to continue PSHB coverage once they retire. </a:t>
            </a:r>
          </a:p>
          <a:p>
            <a:pPr marL="742950" lvl="1" indent="-285750">
              <a:lnSpc>
                <a:spcPct val="120000"/>
              </a:lnSpc>
              <a:buFont typeface="Arial" panose="020B0604020202020204" pitchFamily="34" charset="0"/>
              <a:buChar char="•"/>
            </a:pPr>
            <a:r>
              <a:rPr lang="en-US" sz="1600" dirty="0">
                <a:solidFill>
                  <a:srgbClr val="000000"/>
                </a:solidFill>
                <a:effectLst/>
                <a:ea typeface="Arial Unicode MS"/>
                <a:cs typeface="Arial Unicode MS"/>
              </a:rPr>
              <a:t>If you </a:t>
            </a:r>
            <a:r>
              <a:rPr lang="en-US" sz="1600" b="1" dirty="0">
                <a:solidFill>
                  <a:srgbClr val="000000"/>
                </a:solidFill>
                <a:effectLst/>
                <a:ea typeface="Arial Unicode MS"/>
                <a:cs typeface="Arial Unicode MS"/>
              </a:rPr>
              <a:t>become an annuitant on or before </a:t>
            </a:r>
            <a:r>
              <a:rPr lang="en-US" sz="1600" b="1" dirty="0">
                <a:solidFill>
                  <a:srgbClr val="000000"/>
                </a:solidFill>
                <a:ea typeface="Arial Unicode MS"/>
                <a:cs typeface="Arial Unicode MS"/>
              </a:rPr>
              <a:t>December 31, 2024</a:t>
            </a:r>
            <a:r>
              <a:rPr lang="en-US" sz="1600" b="1" dirty="0">
                <a:solidFill>
                  <a:srgbClr val="000000"/>
                </a:solidFill>
                <a:effectLst/>
                <a:ea typeface="Arial Unicode MS"/>
                <a:cs typeface="Arial Unicode MS"/>
              </a:rPr>
              <a:t>, </a:t>
            </a:r>
            <a:r>
              <a:rPr lang="en-US" sz="1600" dirty="0">
                <a:solidFill>
                  <a:srgbClr val="000000"/>
                </a:solidFill>
                <a:effectLst/>
                <a:ea typeface="Arial Unicode MS"/>
                <a:cs typeface="Arial Unicode MS"/>
              </a:rPr>
              <a:t>you </a:t>
            </a:r>
            <a:r>
              <a:rPr lang="en-US" sz="1600" b="1" dirty="0">
                <a:solidFill>
                  <a:srgbClr val="000000"/>
                </a:solidFill>
                <a:effectLst/>
                <a:ea typeface="Arial Unicode MS"/>
                <a:cs typeface="Arial Unicode MS"/>
              </a:rPr>
              <a:t>ARE NOT </a:t>
            </a:r>
            <a:r>
              <a:rPr lang="en-US" sz="1600" dirty="0">
                <a:solidFill>
                  <a:srgbClr val="000000"/>
                </a:solidFill>
                <a:effectLst/>
                <a:ea typeface="Arial Unicode MS"/>
                <a:cs typeface="Arial Unicode MS"/>
              </a:rPr>
              <a:t>required to enroll in Medicare Part B to continue your PSHB coverage in retirement. In addition, if you are an </a:t>
            </a:r>
            <a:r>
              <a:rPr lang="en-US" sz="1600" b="1" dirty="0">
                <a:solidFill>
                  <a:srgbClr val="000000"/>
                </a:solidFill>
                <a:effectLst/>
                <a:ea typeface="Arial Unicode MS"/>
                <a:cs typeface="Arial Unicode MS"/>
              </a:rPr>
              <a:t>active employee age 64 or older as of January 1, 2025,</a:t>
            </a:r>
            <a:r>
              <a:rPr lang="en-US" sz="1600" dirty="0">
                <a:solidFill>
                  <a:srgbClr val="000000"/>
                </a:solidFill>
                <a:effectLst/>
                <a:ea typeface="Arial Unicode MS"/>
                <a:cs typeface="Arial Unicode MS"/>
              </a:rPr>
              <a:t> you </a:t>
            </a:r>
            <a:r>
              <a:rPr lang="en-US" sz="1600" b="1" dirty="0">
                <a:solidFill>
                  <a:srgbClr val="000000"/>
                </a:solidFill>
                <a:effectLst/>
                <a:ea typeface="Arial Unicode MS"/>
                <a:cs typeface="Arial Unicode MS"/>
              </a:rPr>
              <a:t>ARE NOT </a:t>
            </a:r>
            <a:r>
              <a:rPr lang="en-US" sz="1600" dirty="0">
                <a:solidFill>
                  <a:srgbClr val="000000"/>
                </a:solidFill>
                <a:effectLst/>
                <a:ea typeface="Arial Unicode MS"/>
                <a:cs typeface="Arial Unicode MS"/>
              </a:rPr>
              <a:t>required to enroll in Medicare Part B to continue PSHB health insurance coverage once you retire.</a:t>
            </a:r>
          </a:p>
          <a:p>
            <a:pPr marL="742950" lvl="1" indent="-285750">
              <a:lnSpc>
                <a:spcPct val="120000"/>
              </a:lnSpc>
              <a:buFont typeface="Arial" panose="020B0604020202020204" pitchFamily="34" charset="0"/>
              <a:buChar char="•"/>
            </a:pPr>
            <a:r>
              <a:rPr lang="en-US" sz="1600" dirty="0">
                <a:solidFill>
                  <a:srgbClr val="000000"/>
                </a:solidFill>
                <a:effectLst/>
                <a:ea typeface="Arial Unicode MS"/>
                <a:cs typeface="Arial Unicode MS"/>
              </a:rPr>
              <a:t>If you are an </a:t>
            </a:r>
            <a:r>
              <a:rPr lang="en-US" sz="1600" b="1" dirty="0">
                <a:solidFill>
                  <a:srgbClr val="000000"/>
                </a:solidFill>
                <a:effectLst/>
                <a:ea typeface="Arial Unicode MS"/>
                <a:cs typeface="Arial Unicode MS"/>
              </a:rPr>
              <a:t>active employee under the age of 64 </a:t>
            </a:r>
            <a:r>
              <a:rPr lang="en-US" sz="1600" dirty="0">
                <a:solidFill>
                  <a:srgbClr val="000000"/>
                </a:solidFill>
                <a:effectLst/>
                <a:ea typeface="Arial Unicode MS"/>
                <a:cs typeface="Arial Unicode MS"/>
              </a:rPr>
              <a:t> or if you </a:t>
            </a:r>
            <a:r>
              <a:rPr lang="en-US" sz="1600" b="1" dirty="0">
                <a:solidFill>
                  <a:srgbClr val="000000"/>
                </a:solidFill>
                <a:effectLst/>
                <a:ea typeface="Arial Unicode MS"/>
                <a:cs typeface="Arial Unicode MS"/>
              </a:rPr>
              <a:t>retire after </a:t>
            </a:r>
            <a:r>
              <a:rPr lang="en-US" sz="1600" b="1" dirty="0">
                <a:solidFill>
                  <a:srgbClr val="000000"/>
                </a:solidFill>
                <a:ea typeface="Arial Unicode MS"/>
                <a:cs typeface="Arial Unicode MS"/>
              </a:rPr>
              <a:t>December 31, 2024</a:t>
            </a:r>
            <a:r>
              <a:rPr lang="en-US" sz="1600" b="1" dirty="0">
                <a:solidFill>
                  <a:srgbClr val="000000"/>
                </a:solidFill>
                <a:effectLst/>
                <a:ea typeface="Arial Unicode MS"/>
                <a:cs typeface="Arial Unicode MS"/>
              </a:rPr>
              <a:t>, and you are under 64, </a:t>
            </a:r>
            <a:r>
              <a:rPr lang="en-US" sz="1600" dirty="0">
                <a:solidFill>
                  <a:srgbClr val="000000"/>
                </a:solidFill>
                <a:effectLst/>
                <a:ea typeface="Arial Unicode MS"/>
                <a:cs typeface="Arial Unicode MS"/>
              </a:rPr>
              <a:t>you</a:t>
            </a:r>
            <a:r>
              <a:rPr lang="en-US" sz="1600" b="1" dirty="0">
                <a:solidFill>
                  <a:srgbClr val="000000"/>
                </a:solidFill>
                <a:effectLst/>
                <a:ea typeface="Arial Unicode MS"/>
                <a:cs typeface="Arial Unicode MS"/>
              </a:rPr>
              <a:t> ARE</a:t>
            </a:r>
            <a:r>
              <a:rPr lang="en-US" sz="1600" dirty="0">
                <a:solidFill>
                  <a:srgbClr val="000000"/>
                </a:solidFill>
                <a:effectLst/>
                <a:ea typeface="Arial Unicode MS"/>
                <a:cs typeface="Arial Unicode MS"/>
              </a:rPr>
              <a:t> generally required to enroll in Medicare Part B after you retire and become entitled to Medicare Part A, to continue your PSHB health insurance coverage in retirement. Individuals typically become eligible for Medicare at age 65. </a:t>
            </a:r>
          </a:p>
        </p:txBody>
      </p:sp>
      <p:sp>
        <p:nvSpPr>
          <p:cNvPr id="105" name="Slide Number Placeholder 5">
            <a:extLst>
              <a:ext uri="{FF2B5EF4-FFF2-40B4-BE49-F238E27FC236}">
                <a16:creationId xmlns:a16="http://schemas.microsoft.com/office/drawing/2014/main" id="{131A4FD8-F015-4C47-A092-55395F79E58A}"/>
              </a:ext>
            </a:extLst>
          </p:cNvPr>
          <p:cNvSpPr txBox="1">
            <a:spLocks/>
          </p:cNvSpPr>
          <p:nvPr/>
        </p:nvSpPr>
        <p:spPr>
          <a:xfrm>
            <a:off x="1248890" y="6490793"/>
            <a:ext cx="2743200" cy="2240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800" smtClean="0">
                <a:solidFill>
                  <a:schemeClr val="tx2">
                    <a:lumMod val="20000"/>
                    <a:lumOff val="80000"/>
                  </a:schemeClr>
                </a:solidFill>
              </a:rPr>
              <a:pPr/>
              <a:t>21</a:t>
            </a:fld>
            <a:endParaRPr lang="en-US" sz="1799" dirty="0">
              <a:solidFill>
                <a:schemeClr val="tx2">
                  <a:lumMod val="20000"/>
                  <a:lumOff val="80000"/>
                </a:schemeClr>
              </a:solidFill>
            </a:endParaRPr>
          </a:p>
        </p:txBody>
      </p:sp>
    </p:spTree>
    <p:custDataLst>
      <p:tags r:id="rId2"/>
    </p:custDataLst>
    <p:extLst>
      <p:ext uri="{BB962C8B-B14F-4D97-AF65-F5344CB8AC3E}">
        <p14:creationId xmlns:p14="http://schemas.microsoft.com/office/powerpoint/2010/main" val="2352781667"/>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1C9AD2B-D09A-403B-8BF8-FA4F7D0CD602}"/>
              </a:ext>
            </a:extLst>
          </p:cNvPr>
          <p:cNvSpPr txBox="1">
            <a:spLocks/>
          </p:cNvSpPr>
          <p:nvPr/>
        </p:nvSpPr>
        <p:spPr bwMode="gray">
          <a:xfrm>
            <a:off x="371378" y="271320"/>
            <a:ext cx="10512862" cy="36368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rtl="0" eaLnBrk="1" fontAlgn="base" hangingPunct="1">
              <a:lnSpc>
                <a:spcPct val="106000"/>
              </a:lnSpc>
              <a:spcBef>
                <a:spcPct val="0"/>
              </a:spcBef>
              <a:spcAft>
                <a:spcPct val="0"/>
              </a:spcAft>
              <a:defRPr sz="2400" b="1">
                <a:solidFill>
                  <a:srgbClr val="005A92"/>
                </a:solidFill>
                <a:latin typeface="Arial" panose="020B0604020202020204" pitchFamily="34" charset="0"/>
                <a:ea typeface="+mj-ea"/>
                <a:cs typeface="Arial" panose="020B0604020202020204" pitchFamily="34" charset="0"/>
              </a:defRPr>
            </a:lvl1pPr>
            <a:lvl2pPr algn="l" rtl="0" eaLnBrk="1" fontAlgn="base" hangingPunct="1">
              <a:lnSpc>
                <a:spcPct val="106000"/>
              </a:lnSpc>
              <a:spcBef>
                <a:spcPct val="0"/>
              </a:spcBef>
              <a:spcAft>
                <a:spcPct val="0"/>
              </a:spcAft>
              <a:defRPr sz="1600" b="1">
                <a:solidFill>
                  <a:schemeClr val="tx1"/>
                </a:solidFill>
                <a:latin typeface="Arial" charset="0"/>
              </a:defRPr>
            </a:lvl2pPr>
            <a:lvl3pPr algn="l" rtl="0" eaLnBrk="1" fontAlgn="base" hangingPunct="1">
              <a:lnSpc>
                <a:spcPct val="106000"/>
              </a:lnSpc>
              <a:spcBef>
                <a:spcPct val="0"/>
              </a:spcBef>
              <a:spcAft>
                <a:spcPct val="0"/>
              </a:spcAft>
              <a:defRPr sz="1600" b="1">
                <a:solidFill>
                  <a:schemeClr val="tx1"/>
                </a:solidFill>
                <a:latin typeface="Arial" charset="0"/>
              </a:defRPr>
            </a:lvl3pPr>
            <a:lvl4pPr algn="l" rtl="0" eaLnBrk="1" fontAlgn="base" hangingPunct="1">
              <a:lnSpc>
                <a:spcPct val="106000"/>
              </a:lnSpc>
              <a:spcBef>
                <a:spcPct val="0"/>
              </a:spcBef>
              <a:spcAft>
                <a:spcPct val="0"/>
              </a:spcAft>
              <a:defRPr sz="1600" b="1">
                <a:solidFill>
                  <a:schemeClr val="tx1"/>
                </a:solidFill>
                <a:latin typeface="Arial" charset="0"/>
              </a:defRPr>
            </a:lvl4pPr>
            <a:lvl5pPr algn="l" rtl="0" eaLnBrk="1" fontAlgn="base" hangingPunct="1">
              <a:lnSpc>
                <a:spcPct val="106000"/>
              </a:lnSpc>
              <a:spcBef>
                <a:spcPct val="0"/>
              </a:spcBef>
              <a:spcAft>
                <a:spcPct val="0"/>
              </a:spcAft>
              <a:defRPr sz="1600" b="1">
                <a:solidFill>
                  <a:schemeClr val="tx1"/>
                </a:solidFill>
                <a:latin typeface="Arial" charset="0"/>
              </a:defRPr>
            </a:lvl5pPr>
            <a:lvl6pPr marL="457200" algn="l" rtl="0" eaLnBrk="1" fontAlgn="base" hangingPunct="1">
              <a:lnSpc>
                <a:spcPct val="106000"/>
              </a:lnSpc>
              <a:spcBef>
                <a:spcPct val="0"/>
              </a:spcBef>
              <a:spcAft>
                <a:spcPct val="0"/>
              </a:spcAft>
              <a:defRPr sz="1600" b="1">
                <a:solidFill>
                  <a:schemeClr val="tx1"/>
                </a:solidFill>
                <a:latin typeface="Arial" charset="0"/>
              </a:defRPr>
            </a:lvl6pPr>
            <a:lvl7pPr marL="914400" algn="l" rtl="0" eaLnBrk="1" fontAlgn="base" hangingPunct="1">
              <a:lnSpc>
                <a:spcPct val="106000"/>
              </a:lnSpc>
              <a:spcBef>
                <a:spcPct val="0"/>
              </a:spcBef>
              <a:spcAft>
                <a:spcPct val="0"/>
              </a:spcAft>
              <a:defRPr sz="1600" b="1">
                <a:solidFill>
                  <a:schemeClr val="tx1"/>
                </a:solidFill>
                <a:latin typeface="Arial" charset="0"/>
              </a:defRPr>
            </a:lvl7pPr>
            <a:lvl8pPr marL="1371600" algn="l" rtl="0" eaLnBrk="1" fontAlgn="base" hangingPunct="1">
              <a:lnSpc>
                <a:spcPct val="106000"/>
              </a:lnSpc>
              <a:spcBef>
                <a:spcPct val="0"/>
              </a:spcBef>
              <a:spcAft>
                <a:spcPct val="0"/>
              </a:spcAft>
              <a:defRPr sz="1600" b="1">
                <a:solidFill>
                  <a:schemeClr val="tx1"/>
                </a:solidFill>
                <a:latin typeface="Arial" charset="0"/>
              </a:defRPr>
            </a:lvl8pPr>
            <a:lvl9pPr marL="1828800" algn="l" rtl="0" eaLnBrk="1" fontAlgn="base" hangingPunct="1">
              <a:lnSpc>
                <a:spcPct val="106000"/>
              </a:lnSpc>
              <a:spcBef>
                <a:spcPct val="0"/>
              </a:spcBef>
              <a:spcAft>
                <a:spcPct val="0"/>
              </a:spcAft>
              <a:defRPr sz="1600" b="1">
                <a:solidFill>
                  <a:schemeClr val="tx1"/>
                </a:solidFill>
                <a:latin typeface="Arial" charset="0"/>
              </a:defRPr>
            </a:lvl9pPr>
          </a:lstStyle>
          <a:p>
            <a:pPr algn="l"/>
            <a:r>
              <a:rPr lang="en-US" kern="0" dirty="0">
                <a:effectLst>
                  <a:outerShdw blurRad="50800" dist="38100" dir="2700000" algn="tl" rotWithShape="0">
                    <a:prstClr val="black">
                      <a:alpha val="40000"/>
                    </a:prstClr>
                  </a:outerShdw>
                </a:effectLst>
              </a:rPr>
              <a:t>Understanding</a:t>
            </a:r>
            <a:r>
              <a:rPr lang="en-US" dirty="0"/>
              <a:t> </a:t>
            </a:r>
            <a:r>
              <a:rPr lang="en-US" kern="0" dirty="0">
                <a:effectLst>
                  <a:outerShdw blurRad="50800" dist="38100" dir="2700000" algn="tl" rotWithShape="0">
                    <a:prstClr val="black">
                      <a:alpha val="40000"/>
                    </a:prstClr>
                  </a:outerShdw>
                </a:effectLst>
              </a:rPr>
              <a:t>Enrollment into the PSHB Program for Employees </a:t>
            </a:r>
          </a:p>
        </p:txBody>
      </p:sp>
      <p:sp>
        <p:nvSpPr>
          <p:cNvPr id="21" name="TextBox 20">
            <a:extLst>
              <a:ext uri="{FF2B5EF4-FFF2-40B4-BE49-F238E27FC236}">
                <a16:creationId xmlns:a16="http://schemas.microsoft.com/office/drawing/2014/main" id="{1D2D6C6B-8AFC-4584-BC03-D43CC4B2B61E}"/>
              </a:ext>
            </a:extLst>
          </p:cNvPr>
          <p:cNvSpPr txBox="1"/>
          <p:nvPr/>
        </p:nvSpPr>
        <p:spPr>
          <a:xfrm>
            <a:off x="297040" y="980381"/>
            <a:ext cx="11597919" cy="4213974"/>
          </a:xfrm>
          <a:prstGeom prst="rect">
            <a:avLst/>
          </a:prstGeom>
          <a:noFill/>
        </p:spPr>
        <p:txBody>
          <a:bodyPr wrap="square" rtlCol="0">
            <a:spAutoFit/>
          </a:bodyPr>
          <a:lstStyle/>
          <a:p>
            <a:pPr marL="73025">
              <a:lnSpc>
                <a:spcPts val="1840"/>
              </a:lnSpc>
              <a:spcBef>
                <a:spcPts val="600"/>
              </a:spcBef>
              <a:spcAft>
                <a:spcPts val="600"/>
              </a:spcAft>
            </a:pPr>
            <a:r>
              <a:rPr lang="en-US" sz="160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Enrolling in Medicare</a:t>
            </a:r>
            <a:endParaRPr lang="en-US" sz="1600" dirty="0">
              <a:solidFill>
                <a:srgbClr val="005A92"/>
              </a:solidFill>
              <a:latin typeface="Arial" panose="020B0604020202020204" pitchFamily="34" charset="0"/>
              <a:cs typeface="Arial" panose="020B0604020202020204" pitchFamily="34" charset="0"/>
            </a:endParaRPr>
          </a:p>
          <a:p>
            <a:pPr marL="285750" marR="0" indent="-285750">
              <a:lnSpc>
                <a:spcPct val="120000"/>
              </a:lnSpc>
              <a:spcBef>
                <a:spcPts val="0"/>
              </a:spcBef>
              <a:spcAft>
                <a:spcPts val="0"/>
              </a:spcAft>
              <a:buFont typeface="Arial" panose="020B0604020202020204" pitchFamily="34" charset="0"/>
              <a:buChar char="•"/>
            </a:pPr>
            <a:r>
              <a:rPr lang="en-US" sz="1600" dirty="0"/>
              <a:t>If you retire before age 65 and you are required to enroll in Part B to continue PSHB health insurance coverage, you should enroll in Medicare during your Initial Enrollment Period.</a:t>
            </a:r>
          </a:p>
          <a:p>
            <a:pPr marL="742950" lvl="1" indent="-285750">
              <a:lnSpc>
                <a:spcPct val="120000"/>
              </a:lnSpc>
              <a:buFont typeface="Arial" panose="020B0604020202020204" pitchFamily="34" charset="0"/>
              <a:buChar char="•"/>
            </a:pPr>
            <a:r>
              <a:rPr lang="en-US" sz="1600" dirty="0"/>
              <a:t>If you are already collecting Social Security Retirement Benefits before you turn 65, you will be automatically enrolled in Medicare.</a:t>
            </a:r>
          </a:p>
          <a:p>
            <a:pPr marL="285750" marR="0" indent="-285750">
              <a:lnSpc>
                <a:spcPct val="120000"/>
              </a:lnSpc>
              <a:spcBef>
                <a:spcPts val="0"/>
              </a:spcBef>
              <a:spcAft>
                <a:spcPts val="0"/>
              </a:spcAft>
              <a:buFont typeface="Arial" panose="020B0604020202020204" pitchFamily="34" charset="0"/>
              <a:buChar char="•"/>
            </a:pPr>
            <a:r>
              <a:rPr lang="en-US" sz="1600" dirty="0"/>
              <a:t>If you work past age 65 and you are required to enroll in Part B to have PSHB health insurance coverage in retirement, you can use the Part B Special Enrollment Period to enroll in Medicare Part B any time while currently working and up to eight months after retiring</a:t>
            </a:r>
            <a:r>
              <a:rPr lang="en-US" sz="1600" dirty="0">
                <a:solidFill>
                  <a:schemeClr val="accent4"/>
                </a:solidFill>
              </a:rPr>
              <a:t>.</a:t>
            </a:r>
          </a:p>
          <a:p>
            <a:pPr marR="0">
              <a:lnSpc>
                <a:spcPct val="120000"/>
              </a:lnSpc>
              <a:spcBef>
                <a:spcPts val="0"/>
              </a:spcBef>
              <a:spcAft>
                <a:spcPts val="0"/>
              </a:spcAft>
            </a:pPr>
            <a:endParaRPr lang="en-US" sz="1600" b="1" strike="sngStrike" dirty="0">
              <a:solidFill>
                <a:srgbClr val="FF0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nSpc>
                <a:spcPct val="120000"/>
              </a:lnSpc>
            </a:pPr>
            <a:r>
              <a:rPr lang="en-US" sz="160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How PSHB Impacts Covered Family Members </a:t>
            </a:r>
          </a:p>
          <a:p>
            <a:pPr marL="285750" indent="-285750">
              <a:lnSpc>
                <a:spcPct val="120000"/>
              </a:lnSpc>
              <a:buFont typeface="Arial" panose="020B0604020202020204" pitchFamily="34" charset="0"/>
              <a:buChar char="•"/>
            </a:pPr>
            <a:r>
              <a:rPr lang="en-US" sz="1600" dirty="0">
                <a:solidFill>
                  <a:srgbClr val="000000"/>
                </a:solidFill>
              </a:rPr>
              <a:t>As a general rule, family member PSHB coverage is based on the primary enrollee’s eligibility. If the primary enrollee is required to enroll in Medicare Part B, family members will also be required to enroll when they are eligible. If the primary enrollee is not required to enroll in Medicare Part B, neither will dependent family members.</a:t>
            </a:r>
          </a:p>
          <a:p>
            <a:pPr marL="742950" lvl="1" indent="-285750">
              <a:lnSpc>
                <a:spcPct val="120000"/>
              </a:lnSpc>
              <a:buFont typeface="Arial" panose="020B0604020202020204" pitchFamily="34" charset="0"/>
              <a:buChar char="•"/>
            </a:pPr>
            <a:endParaRPr lang="en-US" sz="1600" dirty="0">
              <a:solidFill>
                <a:srgbClr val="000000"/>
              </a:solidFill>
            </a:endParaRPr>
          </a:p>
        </p:txBody>
      </p:sp>
      <p:sp>
        <p:nvSpPr>
          <p:cNvPr id="105" name="Slide Number Placeholder 5">
            <a:extLst>
              <a:ext uri="{FF2B5EF4-FFF2-40B4-BE49-F238E27FC236}">
                <a16:creationId xmlns:a16="http://schemas.microsoft.com/office/drawing/2014/main" id="{131A4FD8-F015-4C47-A092-55395F79E58A}"/>
              </a:ext>
            </a:extLst>
          </p:cNvPr>
          <p:cNvSpPr txBox="1">
            <a:spLocks/>
          </p:cNvSpPr>
          <p:nvPr/>
        </p:nvSpPr>
        <p:spPr>
          <a:xfrm>
            <a:off x="1248890" y="6490793"/>
            <a:ext cx="2743200" cy="2240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800" smtClean="0">
                <a:solidFill>
                  <a:schemeClr val="tx2">
                    <a:lumMod val="20000"/>
                    <a:lumOff val="80000"/>
                  </a:schemeClr>
                </a:solidFill>
              </a:rPr>
              <a:pPr/>
              <a:t>22</a:t>
            </a:fld>
            <a:endParaRPr lang="en-US" sz="1799" dirty="0">
              <a:solidFill>
                <a:schemeClr val="tx2">
                  <a:lumMod val="20000"/>
                  <a:lumOff val="80000"/>
                </a:schemeClr>
              </a:solidFill>
            </a:endParaRPr>
          </a:p>
        </p:txBody>
      </p:sp>
    </p:spTree>
    <p:custDataLst>
      <p:tags r:id="rId2"/>
    </p:custDataLst>
    <p:extLst>
      <p:ext uri="{BB962C8B-B14F-4D97-AF65-F5344CB8AC3E}">
        <p14:creationId xmlns:p14="http://schemas.microsoft.com/office/powerpoint/2010/main" val="3363613423"/>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1C9AD2B-D09A-403B-8BF8-FA4F7D0CD602}"/>
              </a:ext>
            </a:extLst>
          </p:cNvPr>
          <p:cNvSpPr txBox="1">
            <a:spLocks/>
          </p:cNvSpPr>
          <p:nvPr/>
        </p:nvSpPr>
        <p:spPr bwMode="gray">
          <a:xfrm>
            <a:off x="371378" y="271320"/>
            <a:ext cx="10512862" cy="36368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rtl="0" eaLnBrk="1" fontAlgn="base" hangingPunct="1">
              <a:lnSpc>
                <a:spcPct val="106000"/>
              </a:lnSpc>
              <a:spcBef>
                <a:spcPct val="0"/>
              </a:spcBef>
              <a:spcAft>
                <a:spcPct val="0"/>
              </a:spcAft>
              <a:defRPr sz="2400" b="1">
                <a:solidFill>
                  <a:srgbClr val="005A92"/>
                </a:solidFill>
                <a:latin typeface="Arial" panose="020B0604020202020204" pitchFamily="34" charset="0"/>
                <a:ea typeface="+mj-ea"/>
                <a:cs typeface="Arial" panose="020B0604020202020204" pitchFamily="34" charset="0"/>
              </a:defRPr>
            </a:lvl1pPr>
            <a:lvl2pPr algn="l" rtl="0" eaLnBrk="1" fontAlgn="base" hangingPunct="1">
              <a:lnSpc>
                <a:spcPct val="106000"/>
              </a:lnSpc>
              <a:spcBef>
                <a:spcPct val="0"/>
              </a:spcBef>
              <a:spcAft>
                <a:spcPct val="0"/>
              </a:spcAft>
              <a:defRPr sz="1600" b="1">
                <a:solidFill>
                  <a:schemeClr val="tx1"/>
                </a:solidFill>
                <a:latin typeface="Arial" charset="0"/>
              </a:defRPr>
            </a:lvl2pPr>
            <a:lvl3pPr algn="l" rtl="0" eaLnBrk="1" fontAlgn="base" hangingPunct="1">
              <a:lnSpc>
                <a:spcPct val="106000"/>
              </a:lnSpc>
              <a:spcBef>
                <a:spcPct val="0"/>
              </a:spcBef>
              <a:spcAft>
                <a:spcPct val="0"/>
              </a:spcAft>
              <a:defRPr sz="1600" b="1">
                <a:solidFill>
                  <a:schemeClr val="tx1"/>
                </a:solidFill>
                <a:latin typeface="Arial" charset="0"/>
              </a:defRPr>
            </a:lvl3pPr>
            <a:lvl4pPr algn="l" rtl="0" eaLnBrk="1" fontAlgn="base" hangingPunct="1">
              <a:lnSpc>
                <a:spcPct val="106000"/>
              </a:lnSpc>
              <a:spcBef>
                <a:spcPct val="0"/>
              </a:spcBef>
              <a:spcAft>
                <a:spcPct val="0"/>
              </a:spcAft>
              <a:defRPr sz="1600" b="1">
                <a:solidFill>
                  <a:schemeClr val="tx1"/>
                </a:solidFill>
                <a:latin typeface="Arial" charset="0"/>
              </a:defRPr>
            </a:lvl4pPr>
            <a:lvl5pPr algn="l" rtl="0" eaLnBrk="1" fontAlgn="base" hangingPunct="1">
              <a:lnSpc>
                <a:spcPct val="106000"/>
              </a:lnSpc>
              <a:spcBef>
                <a:spcPct val="0"/>
              </a:spcBef>
              <a:spcAft>
                <a:spcPct val="0"/>
              </a:spcAft>
              <a:defRPr sz="1600" b="1">
                <a:solidFill>
                  <a:schemeClr val="tx1"/>
                </a:solidFill>
                <a:latin typeface="Arial" charset="0"/>
              </a:defRPr>
            </a:lvl5pPr>
            <a:lvl6pPr marL="457200" algn="l" rtl="0" eaLnBrk="1" fontAlgn="base" hangingPunct="1">
              <a:lnSpc>
                <a:spcPct val="106000"/>
              </a:lnSpc>
              <a:spcBef>
                <a:spcPct val="0"/>
              </a:spcBef>
              <a:spcAft>
                <a:spcPct val="0"/>
              </a:spcAft>
              <a:defRPr sz="1600" b="1">
                <a:solidFill>
                  <a:schemeClr val="tx1"/>
                </a:solidFill>
                <a:latin typeface="Arial" charset="0"/>
              </a:defRPr>
            </a:lvl6pPr>
            <a:lvl7pPr marL="914400" algn="l" rtl="0" eaLnBrk="1" fontAlgn="base" hangingPunct="1">
              <a:lnSpc>
                <a:spcPct val="106000"/>
              </a:lnSpc>
              <a:spcBef>
                <a:spcPct val="0"/>
              </a:spcBef>
              <a:spcAft>
                <a:spcPct val="0"/>
              </a:spcAft>
              <a:defRPr sz="1600" b="1">
                <a:solidFill>
                  <a:schemeClr val="tx1"/>
                </a:solidFill>
                <a:latin typeface="Arial" charset="0"/>
              </a:defRPr>
            </a:lvl7pPr>
            <a:lvl8pPr marL="1371600" algn="l" rtl="0" eaLnBrk="1" fontAlgn="base" hangingPunct="1">
              <a:lnSpc>
                <a:spcPct val="106000"/>
              </a:lnSpc>
              <a:spcBef>
                <a:spcPct val="0"/>
              </a:spcBef>
              <a:spcAft>
                <a:spcPct val="0"/>
              </a:spcAft>
              <a:defRPr sz="1600" b="1">
                <a:solidFill>
                  <a:schemeClr val="tx1"/>
                </a:solidFill>
                <a:latin typeface="Arial" charset="0"/>
              </a:defRPr>
            </a:lvl8pPr>
            <a:lvl9pPr marL="1828800" algn="l" rtl="0" eaLnBrk="1" fontAlgn="base" hangingPunct="1">
              <a:lnSpc>
                <a:spcPct val="106000"/>
              </a:lnSpc>
              <a:spcBef>
                <a:spcPct val="0"/>
              </a:spcBef>
              <a:spcAft>
                <a:spcPct val="0"/>
              </a:spcAft>
              <a:defRPr sz="1600" b="1">
                <a:solidFill>
                  <a:schemeClr val="tx1"/>
                </a:solidFill>
                <a:latin typeface="Arial" charset="0"/>
              </a:defRPr>
            </a:lvl9pPr>
          </a:lstStyle>
          <a:p>
            <a:pPr algn="l"/>
            <a:r>
              <a:rPr lang="en-US" kern="0" dirty="0">
                <a:effectLst>
                  <a:outerShdw blurRad="50800" dist="38100" dir="2700000" algn="tl" rotWithShape="0">
                    <a:prstClr val="black">
                      <a:alpha val="40000"/>
                    </a:prstClr>
                  </a:outerShdw>
                </a:effectLst>
              </a:rPr>
              <a:t>Understanding</a:t>
            </a:r>
            <a:r>
              <a:rPr lang="en-US" dirty="0"/>
              <a:t> </a:t>
            </a:r>
            <a:r>
              <a:rPr lang="en-US" kern="0" dirty="0">
                <a:effectLst>
                  <a:outerShdw blurRad="50800" dist="38100" dir="2700000" algn="tl" rotWithShape="0">
                    <a:prstClr val="black">
                      <a:alpha val="40000"/>
                    </a:prstClr>
                  </a:outerShdw>
                </a:effectLst>
              </a:rPr>
              <a:t>Enrollment into the PSHB Program for Employees </a:t>
            </a:r>
          </a:p>
        </p:txBody>
      </p:sp>
      <p:sp>
        <p:nvSpPr>
          <p:cNvPr id="21" name="TextBox 20">
            <a:extLst>
              <a:ext uri="{FF2B5EF4-FFF2-40B4-BE49-F238E27FC236}">
                <a16:creationId xmlns:a16="http://schemas.microsoft.com/office/drawing/2014/main" id="{1D2D6C6B-8AFC-4584-BC03-D43CC4B2B61E}"/>
              </a:ext>
            </a:extLst>
          </p:cNvPr>
          <p:cNvSpPr txBox="1"/>
          <p:nvPr/>
        </p:nvSpPr>
        <p:spPr>
          <a:xfrm>
            <a:off x="297040" y="980381"/>
            <a:ext cx="11597919" cy="2441181"/>
          </a:xfrm>
          <a:prstGeom prst="rect">
            <a:avLst/>
          </a:prstGeom>
          <a:noFill/>
        </p:spPr>
        <p:txBody>
          <a:bodyPr wrap="square" rtlCol="0">
            <a:spAutoFit/>
          </a:bodyPr>
          <a:lstStyle/>
          <a:p>
            <a:pPr marL="73025">
              <a:lnSpc>
                <a:spcPts val="1840"/>
              </a:lnSpc>
              <a:spcBef>
                <a:spcPts val="600"/>
              </a:spcBef>
              <a:spcAft>
                <a:spcPts val="600"/>
              </a:spcAft>
            </a:pPr>
            <a:r>
              <a:rPr lang="en-US" sz="160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Exceptions to Medicare Part B Enrollment </a:t>
            </a:r>
          </a:p>
          <a:p>
            <a:pPr marL="285750" marR="0" indent="-285750">
              <a:lnSpc>
                <a:spcPct val="120000"/>
              </a:lnSpc>
              <a:spcBef>
                <a:spcPts val="0"/>
              </a:spcBef>
              <a:spcAft>
                <a:spcPts val="0"/>
              </a:spcAft>
              <a:buFont typeface="Arial" panose="020B0604020202020204" pitchFamily="34" charset="0"/>
              <a:buChar char="•"/>
            </a:pPr>
            <a:r>
              <a:rPr lang="en-US" sz="1600" dirty="0">
                <a:solidFill>
                  <a:srgbClr val="000000"/>
                </a:solidFill>
              </a:rPr>
              <a:t>There are exceptions to the requirement to enroll in Medicare Part B as an annuitant. These exceptions will also apply to your covered family member(s). Annuitants will be responsible for providing proof of eligibility for the applicable exception(s) to the designated agency. These exceptions are:</a:t>
            </a:r>
          </a:p>
          <a:p>
            <a:pPr marL="742950" lvl="1" indent="-285750">
              <a:lnSpc>
                <a:spcPct val="120000"/>
              </a:lnSpc>
              <a:buFont typeface="Arial" panose="020B0604020202020204" pitchFamily="34" charset="0"/>
              <a:buChar char="•"/>
            </a:pPr>
            <a:r>
              <a:rPr lang="en-US" sz="1600" dirty="0">
                <a:solidFill>
                  <a:srgbClr val="000000"/>
                </a:solidFill>
              </a:rPr>
              <a:t>You reside outside of the United States and its territories. You are required to follow the policy and procedure set forth by the Postal Service to be eligible for this exception; or</a:t>
            </a:r>
          </a:p>
          <a:p>
            <a:pPr marL="742950" lvl="1" indent="-285750">
              <a:lnSpc>
                <a:spcPct val="120000"/>
              </a:lnSpc>
              <a:buFont typeface="Arial" panose="020B0604020202020204" pitchFamily="34" charset="0"/>
              <a:buChar char="•"/>
            </a:pPr>
            <a:r>
              <a:rPr lang="en-US" sz="1600" dirty="0">
                <a:solidFill>
                  <a:srgbClr val="000000"/>
                </a:solidFill>
              </a:rPr>
              <a:t>You are enrolled in health care benefits provided by the Department of Veterans Affairs; or</a:t>
            </a:r>
          </a:p>
          <a:p>
            <a:pPr marL="742950" lvl="1" indent="-285750">
              <a:lnSpc>
                <a:spcPct val="120000"/>
              </a:lnSpc>
              <a:buFont typeface="Arial" panose="020B0604020202020204" pitchFamily="34" charset="0"/>
              <a:buChar char="•"/>
            </a:pPr>
            <a:r>
              <a:rPr lang="en-US" sz="1600" dirty="0">
                <a:solidFill>
                  <a:srgbClr val="000000"/>
                </a:solidFill>
              </a:rPr>
              <a:t>You are eligible for health services provided by the Indian Health Service.</a:t>
            </a:r>
          </a:p>
        </p:txBody>
      </p:sp>
      <p:sp>
        <p:nvSpPr>
          <p:cNvPr id="105" name="Slide Number Placeholder 5">
            <a:extLst>
              <a:ext uri="{FF2B5EF4-FFF2-40B4-BE49-F238E27FC236}">
                <a16:creationId xmlns:a16="http://schemas.microsoft.com/office/drawing/2014/main" id="{131A4FD8-F015-4C47-A092-55395F79E58A}"/>
              </a:ext>
            </a:extLst>
          </p:cNvPr>
          <p:cNvSpPr txBox="1">
            <a:spLocks/>
          </p:cNvSpPr>
          <p:nvPr/>
        </p:nvSpPr>
        <p:spPr>
          <a:xfrm>
            <a:off x="1248890" y="6490793"/>
            <a:ext cx="2743200" cy="2240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800" smtClean="0">
                <a:solidFill>
                  <a:schemeClr val="tx2">
                    <a:lumMod val="20000"/>
                    <a:lumOff val="80000"/>
                  </a:schemeClr>
                </a:solidFill>
              </a:rPr>
              <a:pPr/>
              <a:t>23</a:t>
            </a:fld>
            <a:endParaRPr lang="en-US" sz="1799" dirty="0">
              <a:solidFill>
                <a:schemeClr val="tx2">
                  <a:lumMod val="20000"/>
                  <a:lumOff val="80000"/>
                </a:schemeClr>
              </a:solidFill>
            </a:endParaRPr>
          </a:p>
        </p:txBody>
      </p:sp>
    </p:spTree>
    <p:custDataLst>
      <p:tags r:id="rId2"/>
    </p:custDataLst>
    <p:extLst>
      <p:ext uri="{BB962C8B-B14F-4D97-AF65-F5344CB8AC3E}">
        <p14:creationId xmlns:p14="http://schemas.microsoft.com/office/powerpoint/2010/main" val="1397428143"/>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1C9AD2B-D09A-403B-8BF8-FA4F7D0CD602}"/>
              </a:ext>
            </a:extLst>
          </p:cNvPr>
          <p:cNvSpPr txBox="1">
            <a:spLocks/>
          </p:cNvSpPr>
          <p:nvPr/>
        </p:nvSpPr>
        <p:spPr bwMode="gray">
          <a:xfrm>
            <a:off x="371378" y="271320"/>
            <a:ext cx="10512862" cy="36368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rtl="0" eaLnBrk="1" fontAlgn="base" hangingPunct="1">
              <a:lnSpc>
                <a:spcPct val="106000"/>
              </a:lnSpc>
              <a:spcBef>
                <a:spcPct val="0"/>
              </a:spcBef>
              <a:spcAft>
                <a:spcPct val="0"/>
              </a:spcAft>
              <a:defRPr sz="2400" b="1">
                <a:solidFill>
                  <a:srgbClr val="005A92"/>
                </a:solidFill>
                <a:latin typeface="Arial" panose="020B0604020202020204" pitchFamily="34" charset="0"/>
                <a:ea typeface="+mj-ea"/>
                <a:cs typeface="Arial" panose="020B0604020202020204" pitchFamily="34" charset="0"/>
              </a:defRPr>
            </a:lvl1pPr>
            <a:lvl2pPr algn="l" rtl="0" eaLnBrk="1" fontAlgn="base" hangingPunct="1">
              <a:lnSpc>
                <a:spcPct val="106000"/>
              </a:lnSpc>
              <a:spcBef>
                <a:spcPct val="0"/>
              </a:spcBef>
              <a:spcAft>
                <a:spcPct val="0"/>
              </a:spcAft>
              <a:defRPr sz="1600" b="1">
                <a:solidFill>
                  <a:schemeClr val="tx1"/>
                </a:solidFill>
                <a:latin typeface="Arial" charset="0"/>
              </a:defRPr>
            </a:lvl2pPr>
            <a:lvl3pPr algn="l" rtl="0" eaLnBrk="1" fontAlgn="base" hangingPunct="1">
              <a:lnSpc>
                <a:spcPct val="106000"/>
              </a:lnSpc>
              <a:spcBef>
                <a:spcPct val="0"/>
              </a:spcBef>
              <a:spcAft>
                <a:spcPct val="0"/>
              </a:spcAft>
              <a:defRPr sz="1600" b="1">
                <a:solidFill>
                  <a:schemeClr val="tx1"/>
                </a:solidFill>
                <a:latin typeface="Arial" charset="0"/>
              </a:defRPr>
            </a:lvl3pPr>
            <a:lvl4pPr algn="l" rtl="0" eaLnBrk="1" fontAlgn="base" hangingPunct="1">
              <a:lnSpc>
                <a:spcPct val="106000"/>
              </a:lnSpc>
              <a:spcBef>
                <a:spcPct val="0"/>
              </a:spcBef>
              <a:spcAft>
                <a:spcPct val="0"/>
              </a:spcAft>
              <a:defRPr sz="1600" b="1">
                <a:solidFill>
                  <a:schemeClr val="tx1"/>
                </a:solidFill>
                <a:latin typeface="Arial" charset="0"/>
              </a:defRPr>
            </a:lvl4pPr>
            <a:lvl5pPr algn="l" rtl="0" eaLnBrk="1" fontAlgn="base" hangingPunct="1">
              <a:lnSpc>
                <a:spcPct val="106000"/>
              </a:lnSpc>
              <a:spcBef>
                <a:spcPct val="0"/>
              </a:spcBef>
              <a:spcAft>
                <a:spcPct val="0"/>
              </a:spcAft>
              <a:defRPr sz="1600" b="1">
                <a:solidFill>
                  <a:schemeClr val="tx1"/>
                </a:solidFill>
                <a:latin typeface="Arial" charset="0"/>
              </a:defRPr>
            </a:lvl5pPr>
            <a:lvl6pPr marL="457200" algn="l" rtl="0" eaLnBrk="1" fontAlgn="base" hangingPunct="1">
              <a:lnSpc>
                <a:spcPct val="106000"/>
              </a:lnSpc>
              <a:spcBef>
                <a:spcPct val="0"/>
              </a:spcBef>
              <a:spcAft>
                <a:spcPct val="0"/>
              </a:spcAft>
              <a:defRPr sz="1600" b="1">
                <a:solidFill>
                  <a:schemeClr val="tx1"/>
                </a:solidFill>
                <a:latin typeface="Arial" charset="0"/>
              </a:defRPr>
            </a:lvl6pPr>
            <a:lvl7pPr marL="914400" algn="l" rtl="0" eaLnBrk="1" fontAlgn="base" hangingPunct="1">
              <a:lnSpc>
                <a:spcPct val="106000"/>
              </a:lnSpc>
              <a:spcBef>
                <a:spcPct val="0"/>
              </a:spcBef>
              <a:spcAft>
                <a:spcPct val="0"/>
              </a:spcAft>
              <a:defRPr sz="1600" b="1">
                <a:solidFill>
                  <a:schemeClr val="tx1"/>
                </a:solidFill>
                <a:latin typeface="Arial" charset="0"/>
              </a:defRPr>
            </a:lvl7pPr>
            <a:lvl8pPr marL="1371600" algn="l" rtl="0" eaLnBrk="1" fontAlgn="base" hangingPunct="1">
              <a:lnSpc>
                <a:spcPct val="106000"/>
              </a:lnSpc>
              <a:spcBef>
                <a:spcPct val="0"/>
              </a:spcBef>
              <a:spcAft>
                <a:spcPct val="0"/>
              </a:spcAft>
              <a:defRPr sz="1600" b="1">
                <a:solidFill>
                  <a:schemeClr val="tx1"/>
                </a:solidFill>
                <a:latin typeface="Arial" charset="0"/>
              </a:defRPr>
            </a:lvl8pPr>
            <a:lvl9pPr marL="1828800" algn="l" rtl="0" eaLnBrk="1" fontAlgn="base" hangingPunct="1">
              <a:lnSpc>
                <a:spcPct val="106000"/>
              </a:lnSpc>
              <a:spcBef>
                <a:spcPct val="0"/>
              </a:spcBef>
              <a:spcAft>
                <a:spcPct val="0"/>
              </a:spcAft>
              <a:defRPr sz="1600" b="1">
                <a:solidFill>
                  <a:schemeClr val="tx1"/>
                </a:solidFill>
                <a:latin typeface="Arial" charset="0"/>
              </a:defRPr>
            </a:lvl9pPr>
          </a:lstStyle>
          <a:p>
            <a:pPr algn="l"/>
            <a:r>
              <a:rPr lang="en-US" kern="0" dirty="0">
                <a:effectLst>
                  <a:outerShdw blurRad="50800" dist="38100" dir="2700000" algn="tl" rotWithShape="0">
                    <a:prstClr val="black">
                      <a:alpha val="40000"/>
                    </a:prstClr>
                  </a:outerShdw>
                </a:effectLst>
              </a:rPr>
              <a:t>Resources for Employees </a:t>
            </a:r>
          </a:p>
        </p:txBody>
      </p:sp>
      <p:sp>
        <p:nvSpPr>
          <p:cNvPr id="21" name="TextBox 20">
            <a:extLst>
              <a:ext uri="{FF2B5EF4-FFF2-40B4-BE49-F238E27FC236}">
                <a16:creationId xmlns:a16="http://schemas.microsoft.com/office/drawing/2014/main" id="{1D2D6C6B-8AFC-4584-BC03-D43CC4B2B61E}"/>
              </a:ext>
            </a:extLst>
          </p:cNvPr>
          <p:cNvSpPr txBox="1"/>
          <p:nvPr/>
        </p:nvSpPr>
        <p:spPr>
          <a:xfrm>
            <a:off x="297040" y="907185"/>
            <a:ext cx="11597919" cy="5940088"/>
          </a:xfrm>
          <a:prstGeom prst="rect">
            <a:avLst/>
          </a:prstGeom>
          <a:noFill/>
        </p:spPr>
        <p:txBody>
          <a:bodyPr wrap="square" lIns="91440" tIns="45720" rIns="91440" bIns="45720" rtlCol="0" anchor="t">
            <a:spAutoFit/>
          </a:bodyPr>
          <a:lstStyle/>
          <a:p>
            <a:pPr marL="73025" marR="0">
              <a:spcBef>
                <a:spcPts val="600"/>
              </a:spcBef>
              <a:spcAft>
                <a:spcPts val="600"/>
              </a:spcAft>
            </a:pPr>
            <a:r>
              <a:rPr lang="de-DE" sz="160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Online </a:t>
            </a:r>
          </a:p>
          <a:p>
            <a:pPr marL="358775" marR="0" indent="-285750">
              <a:spcBef>
                <a:spcPts val="600"/>
              </a:spcBef>
              <a:spcAft>
                <a:spcPts val="600"/>
              </a:spcAft>
              <a:buFont typeface="Arial" panose="020B0604020202020204" pitchFamily="34" charset="0"/>
              <a:buChar char="•"/>
            </a:pPr>
            <a:r>
              <a:rPr lang="de-DE" sz="1600" dirty="0">
                <a:hlinkClick r:id="rId4"/>
              </a:rPr>
              <a:t>https://liteblue.usps.gov</a:t>
            </a:r>
            <a:r>
              <a:rPr lang="de-DE" sz="1600" dirty="0"/>
              <a:t> </a:t>
            </a:r>
          </a:p>
          <a:p>
            <a:pPr marL="73025" marR="0">
              <a:spcBef>
                <a:spcPts val="600"/>
              </a:spcBef>
              <a:spcAft>
                <a:spcPts val="600"/>
              </a:spcAft>
            </a:pPr>
            <a:r>
              <a:rPr lang="en-US" sz="160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Email</a:t>
            </a:r>
          </a:p>
          <a:p>
            <a:pPr marL="358775" marR="0" indent="-285750">
              <a:spcBef>
                <a:spcPts val="600"/>
              </a:spcBef>
              <a:spcAft>
                <a:spcPts val="600"/>
              </a:spcAft>
              <a:buFont typeface="Arial" panose="020B0604020202020204" pitchFamily="34" charset="0"/>
              <a:buChar char="•"/>
            </a:pPr>
            <a:r>
              <a:rPr lang="en-US" sz="1600" dirty="0">
                <a:hlinkClick r:id="rId5"/>
              </a:rPr>
              <a:t>retirementbenefits@usps.gov</a:t>
            </a:r>
            <a:r>
              <a:rPr lang="en-US" sz="1600" dirty="0"/>
              <a:t>  </a:t>
            </a:r>
          </a:p>
          <a:p>
            <a:pPr marL="73025" marR="0">
              <a:spcBef>
                <a:spcPts val="600"/>
              </a:spcBef>
              <a:spcAft>
                <a:spcPts val="600"/>
              </a:spcAft>
            </a:pPr>
            <a:r>
              <a:rPr lang="en-US" sz="160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Mail</a:t>
            </a:r>
          </a:p>
          <a:p>
            <a:pPr marL="358775" marR="0" indent="-285750">
              <a:spcBef>
                <a:spcPts val="600"/>
              </a:spcBef>
              <a:spcAft>
                <a:spcPts val="600"/>
              </a:spcAft>
              <a:buFont typeface="Arial" panose="020B0604020202020204" pitchFamily="34" charset="0"/>
              <a:buChar char="•"/>
            </a:pPr>
            <a:r>
              <a:rPr lang="fr-FR" sz="1600" b="0" i="0" u="none" strike="noStrike" baseline="0" dirty="0">
                <a:solidFill>
                  <a:srgbClr val="000000"/>
                </a:solidFill>
                <a:latin typeface="Arial" panose="020B0604020202020204" pitchFamily="34" charset="0"/>
              </a:rPr>
              <a:t>475 L’Enfant </a:t>
            </a:r>
            <a:r>
              <a:rPr lang="fr-FR" sz="1600" dirty="0"/>
              <a:t>Plaza</a:t>
            </a:r>
            <a:r>
              <a:rPr lang="fr-FR" sz="1600" b="0" i="0" u="none" strike="noStrike" baseline="0" dirty="0">
                <a:solidFill>
                  <a:srgbClr val="000000"/>
                </a:solidFill>
                <a:latin typeface="Arial" panose="020B0604020202020204" pitchFamily="34" charset="0"/>
              </a:rPr>
              <a:t> SW Suite 9670 Washington, DC 20260</a:t>
            </a:r>
          </a:p>
          <a:p>
            <a:pPr marL="73025">
              <a:spcBef>
                <a:spcPts val="600"/>
              </a:spcBef>
              <a:spcAft>
                <a:spcPts val="600"/>
              </a:spcAft>
            </a:pPr>
            <a:r>
              <a:rPr lang="fr-FR" sz="160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Phone</a:t>
            </a:r>
          </a:p>
          <a:p>
            <a:pPr marL="358775" indent="-285750">
              <a:spcBef>
                <a:spcPts val="600"/>
              </a:spcBef>
              <a:spcAft>
                <a:spcPts val="600"/>
              </a:spcAft>
              <a:buFont typeface="Arial" panose="020B0604020202020204" pitchFamily="34" charset="0"/>
              <a:buChar char="•"/>
            </a:pPr>
            <a:r>
              <a:rPr lang="fr-FR" sz="1600" dirty="0">
                <a:solidFill>
                  <a:srgbClr val="000000"/>
                </a:solidFill>
                <a:latin typeface="Arial" panose="020B0604020202020204" pitchFamily="34" charset="0"/>
                <a:cs typeface="Arial"/>
              </a:rPr>
              <a:t>833-712-7742</a:t>
            </a:r>
          </a:p>
          <a:p>
            <a:pPr marL="73025" marR="0">
              <a:spcBef>
                <a:spcPts val="600"/>
              </a:spcBef>
              <a:spcAft>
                <a:spcPts val="600"/>
              </a:spcAft>
            </a:pPr>
            <a:r>
              <a:rPr lang="en-US" sz="160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Fa</a:t>
            </a:r>
            <a:r>
              <a:rPr lang="fr-FR" sz="160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x</a:t>
            </a:r>
          </a:p>
          <a:p>
            <a:pPr marL="358775" marR="0" indent="-285750">
              <a:spcBef>
                <a:spcPts val="600"/>
              </a:spcBef>
              <a:spcAft>
                <a:spcPts val="600"/>
              </a:spcAft>
              <a:buFont typeface="Arial" panose="020B0604020202020204" pitchFamily="34" charset="0"/>
              <a:buChar char="•"/>
            </a:pPr>
            <a:r>
              <a:rPr lang="en-US" sz="1600" dirty="0"/>
              <a:t>202-268-33</a:t>
            </a:r>
            <a:r>
              <a:rPr lang="fr-FR" sz="1600" b="0" i="0" u="none" strike="noStrike" baseline="0" dirty="0">
                <a:solidFill>
                  <a:srgbClr val="000000"/>
                </a:solidFill>
              </a:rPr>
              <a:t>37</a:t>
            </a:r>
          </a:p>
          <a:p>
            <a:pPr marL="73025" marR="0">
              <a:spcBef>
                <a:spcPts val="600"/>
              </a:spcBef>
              <a:spcAft>
                <a:spcPts val="600"/>
              </a:spcAft>
            </a:pPr>
            <a:r>
              <a:rPr lang="en-US" sz="160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Accessibility </a:t>
            </a:r>
          </a:p>
          <a:p>
            <a:pPr marL="358775" marR="0" indent="-285750">
              <a:spcBef>
                <a:spcPts val="600"/>
              </a:spcBef>
              <a:spcAft>
                <a:spcPts val="600"/>
              </a:spcAft>
              <a:buFont typeface="Arial" panose="020B0604020202020204" pitchFamily="34" charset="0"/>
              <a:buChar char="•"/>
            </a:pPr>
            <a:r>
              <a:rPr lang="en-US" sz="1600" dirty="0"/>
              <a:t>Federal Relay Service: 1-800-877-8339</a:t>
            </a:r>
            <a:endParaRPr lang="fr-FR" sz="1600" dirty="0"/>
          </a:p>
          <a:p>
            <a:pPr marL="73025" marR="0">
              <a:spcBef>
                <a:spcPts val="600"/>
              </a:spcBef>
              <a:spcAft>
                <a:spcPts val="600"/>
              </a:spcAft>
            </a:pPr>
            <a:endParaRPr lang="fr-FR" sz="160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73025" marR="0">
              <a:spcBef>
                <a:spcPts val="600"/>
              </a:spcBef>
              <a:spcAft>
                <a:spcPts val="600"/>
              </a:spcAft>
            </a:pPr>
            <a:endParaRPr lang="fr-FR" sz="160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73025" marR="0">
              <a:spcBef>
                <a:spcPts val="600"/>
              </a:spcBef>
              <a:spcAft>
                <a:spcPts val="600"/>
              </a:spcAft>
            </a:pPr>
            <a:endParaRPr lang="en-US" sz="1600" dirty="0"/>
          </a:p>
        </p:txBody>
      </p:sp>
      <p:sp>
        <p:nvSpPr>
          <p:cNvPr id="105" name="Slide Number Placeholder 5">
            <a:extLst>
              <a:ext uri="{FF2B5EF4-FFF2-40B4-BE49-F238E27FC236}">
                <a16:creationId xmlns:a16="http://schemas.microsoft.com/office/drawing/2014/main" id="{131A4FD8-F015-4C47-A092-55395F79E58A}"/>
              </a:ext>
            </a:extLst>
          </p:cNvPr>
          <p:cNvSpPr txBox="1">
            <a:spLocks/>
          </p:cNvSpPr>
          <p:nvPr/>
        </p:nvSpPr>
        <p:spPr>
          <a:xfrm>
            <a:off x="1248890" y="6490793"/>
            <a:ext cx="2743200" cy="2240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800" smtClean="0">
                <a:solidFill>
                  <a:schemeClr val="tx2">
                    <a:lumMod val="20000"/>
                    <a:lumOff val="80000"/>
                  </a:schemeClr>
                </a:solidFill>
              </a:rPr>
              <a:pPr/>
              <a:t>24</a:t>
            </a:fld>
            <a:endParaRPr lang="en-US" sz="1799" dirty="0">
              <a:solidFill>
                <a:schemeClr val="tx2">
                  <a:lumMod val="20000"/>
                  <a:lumOff val="80000"/>
                </a:schemeClr>
              </a:solidFill>
            </a:endParaRPr>
          </a:p>
        </p:txBody>
      </p:sp>
      <p:pic>
        <p:nvPicPr>
          <p:cNvPr id="1028" name="Picture 4" descr="USPS News Link">
            <a:extLst>
              <a:ext uri="{FF2B5EF4-FFF2-40B4-BE49-F238E27FC236}">
                <a16:creationId xmlns:a16="http://schemas.microsoft.com/office/drawing/2014/main" id="{1CDF3B3E-C5B6-0CD6-BAC4-F9E86FF191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5330" y="1417833"/>
            <a:ext cx="4739811" cy="35548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02069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8D8CD7AD-9B51-F4AB-1049-D49C647414B4}"/>
              </a:ext>
            </a:extLst>
          </p:cNvPr>
          <p:cNvSpPr txBox="1">
            <a:spLocks/>
          </p:cNvSpPr>
          <p:nvPr/>
        </p:nvSpPr>
        <p:spPr bwMode="gray">
          <a:xfrm>
            <a:off x="371378" y="271320"/>
            <a:ext cx="10512862" cy="36368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rtl="0" eaLnBrk="1" fontAlgn="base" hangingPunct="1">
              <a:lnSpc>
                <a:spcPct val="106000"/>
              </a:lnSpc>
              <a:spcBef>
                <a:spcPct val="0"/>
              </a:spcBef>
              <a:spcAft>
                <a:spcPct val="0"/>
              </a:spcAft>
              <a:defRPr sz="2400" b="1">
                <a:solidFill>
                  <a:srgbClr val="005A92"/>
                </a:solidFill>
                <a:latin typeface="Arial" panose="020B0604020202020204" pitchFamily="34" charset="0"/>
                <a:ea typeface="+mj-ea"/>
                <a:cs typeface="Arial" panose="020B0604020202020204" pitchFamily="34" charset="0"/>
              </a:defRPr>
            </a:lvl1pPr>
            <a:lvl2pPr algn="l" rtl="0" eaLnBrk="1" fontAlgn="base" hangingPunct="1">
              <a:lnSpc>
                <a:spcPct val="106000"/>
              </a:lnSpc>
              <a:spcBef>
                <a:spcPct val="0"/>
              </a:spcBef>
              <a:spcAft>
                <a:spcPct val="0"/>
              </a:spcAft>
              <a:defRPr sz="1600" b="1">
                <a:solidFill>
                  <a:schemeClr val="tx1"/>
                </a:solidFill>
                <a:latin typeface="Arial" charset="0"/>
              </a:defRPr>
            </a:lvl2pPr>
            <a:lvl3pPr algn="l" rtl="0" eaLnBrk="1" fontAlgn="base" hangingPunct="1">
              <a:lnSpc>
                <a:spcPct val="106000"/>
              </a:lnSpc>
              <a:spcBef>
                <a:spcPct val="0"/>
              </a:spcBef>
              <a:spcAft>
                <a:spcPct val="0"/>
              </a:spcAft>
              <a:defRPr sz="1600" b="1">
                <a:solidFill>
                  <a:schemeClr val="tx1"/>
                </a:solidFill>
                <a:latin typeface="Arial" charset="0"/>
              </a:defRPr>
            </a:lvl3pPr>
            <a:lvl4pPr algn="l" rtl="0" eaLnBrk="1" fontAlgn="base" hangingPunct="1">
              <a:lnSpc>
                <a:spcPct val="106000"/>
              </a:lnSpc>
              <a:spcBef>
                <a:spcPct val="0"/>
              </a:spcBef>
              <a:spcAft>
                <a:spcPct val="0"/>
              </a:spcAft>
              <a:defRPr sz="1600" b="1">
                <a:solidFill>
                  <a:schemeClr val="tx1"/>
                </a:solidFill>
                <a:latin typeface="Arial" charset="0"/>
              </a:defRPr>
            </a:lvl4pPr>
            <a:lvl5pPr algn="l" rtl="0" eaLnBrk="1" fontAlgn="base" hangingPunct="1">
              <a:lnSpc>
                <a:spcPct val="106000"/>
              </a:lnSpc>
              <a:spcBef>
                <a:spcPct val="0"/>
              </a:spcBef>
              <a:spcAft>
                <a:spcPct val="0"/>
              </a:spcAft>
              <a:defRPr sz="1600" b="1">
                <a:solidFill>
                  <a:schemeClr val="tx1"/>
                </a:solidFill>
                <a:latin typeface="Arial" charset="0"/>
              </a:defRPr>
            </a:lvl5pPr>
            <a:lvl6pPr marL="457200" algn="l" rtl="0" eaLnBrk="1" fontAlgn="base" hangingPunct="1">
              <a:lnSpc>
                <a:spcPct val="106000"/>
              </a:lnSpc>
              <a:spcBef>
                <a:spcPct val="0"/>
              </a:spcBef>
              <a:spcAft>
                <a:spcPct val="0"/>
              </a:spcAft>
              <a:defRPr sz="1600" b="1">
                <a:solidFill>
                  <a:schemeClr val="tx1"/>
                </a:solidFill>
                <a:latin typeface="Arial" charset="0"/>
              </a:defRPr>
            </a:lvl6pPr>
            <a:lvl7pPr marL="914400" algn="l" rtl="0" eaLnBrk="1" fontAlgn="base" hangingPunct="1">
              <a:lnSpc>
                <a:spcPct val="106000"/>
              </a:lnSpc>
              <a:spcBef>
                <a:spcPct val="0"/>
              </a:spcBef>
              <a:spcAft>
                <a:spcPct val="0"/>
              </a:spcAft>
              <a:defRPr sz="1600" b="1">
                <a:solidFill>
                  <a:schemeClr val="tx1"/>
                </a:solidFill>
                <a:latin typeface="Arial" charset="0"/>
              </a:defRPr>
            </a:lvl7pPr>
            <a:lvl8pPr marL="1371600" algn="l" rtl="0" eaLnBrk="1" fontAlgn="base" hangingPunct="1">
              <a:lnSpc>
                <a:spcPct val="106000"/>
              </a:lnSpc>
              <a:spcBef>
                <a:spcPct val="0"/>
              </a:spcBef>
              <a:spcAft>
                <a:spcPct val="0"/>
              </a:spcAft>
              <a:defRPr sz="1600" b="1">
                <a:solidFill>
                  <a:schemeClr val="tx1"/>
                </a:solidFill>
                <a:latin typeface="Arial" charset="0"/>
              </a:defRPr>
            </a:lvl8pPr>
            <a:lvl9pPr marL="1828800" algn="l" rtl="0" eaLnBrk="1" fontAlgn="base" hangingPunct="1">
              <a:lnSpc>
                <a:spcPct val="106000"/>
              </a:lnSpc>
              <a:spcBef>
                <a:spcPct val="0"/>
              </a:spcBef>
              <a:spcAft>
                <a:spcPct val="0"/>
              </a:spcAft>
              <a:defRPr sz="1600" b="1">
                <a:solidFill>
                  <a:schemeClr val="tx1"/>
                </a:solidFill>
                <a:latin typeface="Arial" charset="0"/>
              </a:defRPr>
            </a:lvl9pPr>
          </a:lstStyle>
          <a:p>
            <a:pPr algn="l"/>
            <a:r>
              <a:rPr lang="en-US" kern="0" dirty="0">
                <a:effectLst>
                  <a:outerShdw blurRad="50800" dist="38100" dir="2700000" algn="tl" rotWithShape="0">
                    <a:prstClr val="black">
                      <a:alpha val="40000"/>
                    </a:prstClr>
                  </a:outerShdw>
                </a:effectLst>
              </a:rPr>
              <a:t>Frequently Asked Questions (FAQ)</a:t>
            </a:r>
          </a:p>
        </p:txBody>
      </p:sp>
      <p:sp>
        <p:nvSpPr>
          <p:cNvPr id="7" name="TextBox 6">
            <a:extLst>
              <a:ext uri="{FF2B5EF4-FFF2-40B4-BE49-F238E27FC236}">
                <a16:creationId xmlns:a16="http://schemas.microsoft.com/office/drawing/2014/main" id="{18AF219D-73DF-71D6-6D5F-F7E9D75B5363}"/>
              </a:ext>
            </a:extLst>
          </p:cNvPr>
          <p:cNvSpPr txBox="1"/>
          <p:nvPr/>
        </p:nvSpPr>
        <p:spPr>
          <a:xfrm>
            <a:off x="1869896" y="1315733"/>
            <a:ext cx="5075434" cy="3971600"/>
          </a:xfrm>
          <a:prstGeom prst="rect">
            <a:avLst/>
          </a:prstGeom>
        </p:spPr>
        <p:txBody>
          <a:bodyPr wrap="square" rtlCol="0">
            <a:spAutoFit/>
          </a:bodyPr>
          <a:lstStyle/>
          <a:p>
            <a:pPr marL="169863" indent="-168275" fontAlgn="base">
              <a:lnSpc>
                <a:spcPct val="106000"/>
              </a:lnSpc>
              <a:spcBef>
                <a:spcPct val="80000"/>
              </a:spcBef>
              <a:spcAft>
                <a:spcPct val="0"/>
              </a:spcAft>
              <a:buClr>
                <a:srgbClr val="000000"/>
              </a:buClr>
              <a:buFont typeface="Wingdings 2" pitchFamily="18" charset="2"/>
              <a:buChar char="¡"/>
            </a:pPr>
            <a:r>
              <a:rPr lang="en-US"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Eligibility </a:t>
            </a:r>
          </a:p>
          <a:p>
            <a:pPr marL="169863" indent="-168275" fontAlgn="base">
              <a:lnSpc>
                <a:spcPct val="106000"/>
              </a:lnSpc>
              <a:spcBef>
                <a:spcPct val="80000"/>
              </a:spcBef>
              <a:spcAft>
                <a:spcPct val="0"/>
              </a:spcAft>
              <a:buClr>
                <a:srgbClr val="000000"/>
              </a:buClr>
              <a:buFont typeface="Wingdings 2" pitchFamily="18" charset="2"/>
              <a:buChar char="¡"/>
            </a:pPr>
            <a:r>
              <a:rPr lang="en-US" b="1" kern="1200" dirty="0">
                <a:solidFill>
                  <a:srgbClr val="005A92"/>
                </a:solidFill>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Start Date</a:t>
            </a:r>
          </a:p>
          <a:p>
            <a:pPr marL="169863" indent="-168275" fontAlgn="base">
              <a:lnSpc>
                <a:spcPct val="106000"/>
              </a:lnSpc>
              <a:spcBef>
                <a:spcPct val="80000"/>
              </a:spcBef>
              <a:spcAft>
                <a:spcPct val="0"/>
              </a:spcAft>
              <a:buClr>
                <a:srgbClr val="000000"/>
              </a:buClr>
              <a:buFont typeface="Wingdings 2" pitchFamily="18" charset="2"/>
              <a:buChar char="¡"/>
            </a:pPr>
            <a:r>
              <a:rPr lang="en-US"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Deadlines</a:t>
            </a:r>
          </a:p>
          <a:p>
            <a:pPr marL="169863" indent="-168275" fontAlgn="base">
              <a:lnSpc>
                <a:spcPct val="106000"/>
              </a:lnSpc>
              <a:spcBef>
                <a:spcPct val="80000"/>
              </a:spcBef>
              <a:spcAft>
                <a:spcPct val="0"/>
              </a:spcAft>
              <a:buClr>
                <a:srgbClr val="000000"/>
              </a:buClr>
              <a:buFont typeface="Wingdings 2" pitchFamily="18" charset="2"/>
              <a:buChar char="¡"/>
            </a:pPr>
            <a:r>
              <a:rPr lang="en-US" b="1" kern="1200" dirty="0">
                <a:solidFill>
                  <a:srgbClr val="005A92"/>
                </a:solidFill>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Impact to </a:t>
            </a:r>
            <a:r>
              <a:rPr lang="en-US"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Other Benefits</a:t>
            </a:r>
          </a:p>
          <a:p>
            <a:pPr marL="169863" indent="-168275" fontAlgn="base">
              <a:lnSpc>
                <a:spcPct val="106000"/>
              </a:lnSpc>
              <a:spcBef>
                <a:spcPct val="80000"/>
              </a:spcBef>
              <a:spcAft>
                <a:spcPct val="0"/>
              </a:spcAft>
              <a:buClr>
                <a:srgbClr val="000000"/>
              </a:buClr>
              <a:buFont typeface="Wingdings 2" pitchFamily="18" charset="2"/>
              <a:buChar char="¡"/>
            </a:pPr>
            <a:r>
              <a:rPr lang="en-US"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Impact to Family Members</a:t>
            </a:r>
          </a:p>
          <a:p>
            <a:pPr marL="169863" indent="-168275" fontAlgn="base">
              <a:lnSpc>
                <a:spcPct val="106000"/>
              </a:lnSpc>
              <a:spcBef>
                <a:spcPct val="80000"/>
              </a:spcBef>
              <a:spcAft>
                <a:spcPct val="0"/>
              </a:spcAft>
              <a:buClr>
                <a:srgbClr val="000000"/>
              </a:buClr>
              <a:buFont typeface="Wingdings 2" pitchFamily="18" charset="2"/>
              <a:buChar char="¡"/>
            </a:pPr>
            <a:r>
              <a:rPr lang="en-US"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Enrollment Periods</a:t>
            </a:r>
          </a:p>
          <a:p>
            <a:pPr marL="169863" indent="-168275" fontAlgn="base">
              <a:lnSpc>
                <a:spcPct val="106000"/>
              </a:lnSpc>
              <a:spcBef>
                <a:spcPct val="80000"/>
              </a:spcBef>
              <a:spcAft>
                <a:spcPct val="0"/>
              </a:spcAft>
              <a:buClr>
                <a:srgbClr val="000000"/>
              </a:buClr>
              <a:buFont typeface="Wingdings 2" pitchFamily="18" charset="2"/>
              <a:buChar char="¡"/>
            </a:pPr>
            <a:r>
              <a:rPr lang="en-US"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Medicare Part B Implementation </a:t>
            </a:r>
          </a:p>
          <a:p>
            <a:pPr marL="169863" indent="-168275" fontAlgn="base">
              <a:lnSpc>
                <a:spcPct val="106000"/>
              </a:lnSpc>
              <a:spcBef>
                <a:spcPct val="80000"/>
              </a:spcBef>
              <a:spcAft>
                <a:spcPct val="0"/>
              </a:spcAft>
              <a:buClr>
                <a:srgbClr val="000000"/>
              </a:buClr>
              <a:buFont typeface="Wingdings 2" pitchFamily="18" charset="2"/>
              <a:buChar char="¡"/>
            </a:pPr>
            <a:endParaRPr lang="en-US" kern="1200" dirty="0">
              <a:solidFill>
                <a:srgbClr val="000000"/>
              </a:solidFill>
              <a:latin typeface="Arial"/>
              <a:ea typeface="+mn-ea"/>
              <a:cs typeface="Arial" charset="0"/>
            </a:endParaRPr>
          </a:p>
        </p:txBody>
      </p:sp>
    </p:spTree>
    <p:extLst>
      <p:ext uri="{BB962C8B-B14F-4D97-AF65-F5344CB8AC3E}">
        <p14:creationId xmlns:p14="http://schemas.microsoft.com/office/powerpoint/2010/main" val="481986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1C9AD2B-D09A-403B-8BF8-FA4F7D0CD602}"/>
              </a:ext>
            </a:extLst>
          </p:cNvPr>
          <p:cNvSpPr txBox="1">
            <a:spLocks/>
          </p:cNvSpPr>
          <p:nvPr/>
        </p:nvSpPr>
        <p:spPr bwMode="gray">
          <a:xfrm>
            <a:off x="371378" y="271320"/>
            <a:ext cx="10512862" cy="36368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rtl="0" eaLnBrk="1" fontAlgn="base" hangingPunct="1">
              <a:lnSpc>
                <a:spcPct val="106000"/>
              </a:lnSpc>
              <a:spcBef>
                <a:spcPct val="0"/>
              </a:spcBef>
              <a:spcAft>
                <a:spcPct val="0"/>
              </a:spcAft>
              <a:defRPr sz="2400" b="1">
                <a:solidFill>
                  <a:srgbClr val="005A92"/>
                </a:solidFill>
                <a:latin typeface="Arial" panose="020B0604020202020204" pitchFamily="34" charset="0"/>
                <a:ea typeface="+mj-ea"/>
                <a:cs typeface="Arial" panose="020B0604020202020204" pitchFamily="34" charset="0"/>
              </a:defRPr>
            </a:lvl1pPr>
            <a:lvl2pPr algn="l" rtl="0" eaLnBrk="1" fontAlgn="base" hangingPunct="1">
              <a:lnSpc>
                <a:spcPct val="106000"/>
              </a:lnSpc>
              <a:spcBef>
                <a:spcPct val="0"/>
              </a:spcBef>
              <a:spcAft>
                <a:spcPct val="0"/>
              </a:spcAft>
              <a:defRPr sz="1600" b="1">
                <a:solidFill>
                  <a:schemeClr val="tx1"/>
                </a:solidFill>
                <a:latin typeface="Arial" charset="0"/>
              </a:defRPr>
            </a:lvl2pPr>
            <a:lvl3pPr algn="l" rtl="0" eaLnBrk="1" fontAlgn="base" hangingPunct="1">
              <a:lnSpc>
                <a:spcPct val="106000"/>
              </a:lnSpc>
              <a:spcBef>
                <a:spcPct val="0"/>
              </a:spcBef>
              <a:spcAft>
                <a:spcPct val="0"/>
              </a:spcAft>
              <a:defRPr sz="1600" b="1">
                <a:solidFill>
                  <a:schemeClr val="tx1"/>
                </a:solidFill>
                <a:latin typeface="Arial" charset="0"/>
              </a:defRPr>
            </a:lvl3pPr>
            <a:lvl4pPr algn="l" rtl="0" eaLnBrk="1" fontAlgn="base" hangingPunct="1">
              <a:lnSpc>
                <a:spcPct val="106000"/>
              </a:lnSpc>
              <a:spcBef>
                <a:spcPct val="0"/>
              </a:spcBef>
              <a:spcAft>
                <a:spcPct val="0"/>
              </a:spcAft>
              <a:defRPr sz="1600" b="1">
                <a:solidFill>
                  <a:schemeClr val="tx1"/>
                </a:solidFill>
                <a:latin typeface="Arial" charset="0"/>
              </a:defRPr>
            </a:lvl4pPr>
            <a:lvl5pPr algn="l" rtl="0" eaLnBrk="1" fontAlgn="base" hangingPunct="1">
              <a:lnSpc>
                <a:spcPct val="106000"/>
              </a:lnSpc>
              <a:spcBef>
                <a:spcPct val="0"/>
              </a:spcBef>
              <a:spcAft>
                <a:spcPct val="0"/>
              </a:spcAft>
              <a:defRPr sz="1600" b="1">
                <a:solidFill>
                  <a:schemeClr val="tx1"/>
                </a:solidFill>
                <a:latin typeface="Arial" charset="0"/>
              </a:defRPr>
            </a:lvl5pPr>
            <a:lvl6pPr marL="457200" algn="l" rtl="0" eaLnBrk="1" fontAlgn="base" hangingPunct="1">
              <a:lnSpc>
                <a:spcPct val="106000"/>
              </a:lnSpc>
              <a:spcBef>
                <a:spcPct val="0"/>
              </a:spcBef>
              <a:spcAft>
                <a:spcPct val="0"/>
              </a:spcAft>
              <a:defRPr sz="1600" b="1">
                <a:solidFill>
                  <a:schemeClr val="tx1"/>
                </a:solidFill>
                <a:latin typeface="Arial" charset="0"/>
              </a:defRPr>
            </a:lvl6pPr>
            <a:lvl7pPr marL="914400" algn="l" rtl="0" eaLnBrk="1" fontAlgn="base" hangingPunct="1">
              <a:lnSpc>
                <a:spcPct val="106000"/>
              </a:lnSpc>
              <a:spcBef>
                <a:spcPct val="0"/>
              </a:spcBef>
              <a:spcAft>
                <a:spcPct val="0"/>
              </a:spcAft>
              <a:defRPr sz="1600" b="1">
                <a:solidFill>
                  <a:schemeClr val="tx1"/>
                </a:solidFill>
                <a:latin typeface="Arial" charset="0"/>
              </a:defRPr>
            </a:lvl7pPr>
            <a:lvl8pPr marL="1371600" algn="l" rtl="0" eaLnBrk="1" fontAlgn="base" hangingPunct="1">
              <a:lnSpc>
                <a:spcPct val="106000"/>
              </a:lnSpc>
              <a:spcBef>
                <a:spcPct val="0"/>
              </a:spcBef>
              <a:spcAft>
                <a:spcPct val="0"/>
              </a:spcAft>
              <a:defRPr sz="1600" b="1">
                <a:solidFill>
                  <a:schemeClr val="tx1"/>
                </a:solidFill>
                <a:latin typeface="Arial" charset="0"/>
              </a:defRPr>
            </a:lvl8pPr>
            <a:lvl9pPr marL="1828800" algn="l" rtl="0" eaLnBrk="1" fontAlgn="base" hangingPunct="1">
              <a:lnSpc>
                <a:spcPct val="106000"/>
              </a:lnSpc>
              <a:spcBef>
                <a:spcPct val="0"/>
              </a:spcBef>
              <a:spcAft>
                <a:spcPct val="0"/>
              </a:spcAft>
              <a:defRPr sz="1600" b="1">
                <a:solidFill>
                  <a:schemeClr val="tx1"/>
                </a:solidFill>
                <a:latin typeface="Arial" charset="0"/>
              </a:defRPr>
            </a:lvl9pPr>
          </a:lstStyle>
          <a:p>
            <a:pPr algn="l"/>
            <a:r>
              <a:rPr lang="en-US" kern="0" dirty="0">
                <a:effectLst>
                  <a:outerShdw blurRad="50800" dist="38100" dir="2700000" algn="tl" rotWithShape="0">
                    <a:prstClr val="black">
                      <a:alpha val="40000"/>
                    </a:prstClr>
                  </a:outerShdw>
                </a:effectLst>
              </a:rPr>
              <a:t>Frequently Asked Questions (FAQ) </a:t>
            </a:r>
          </a:p>
        </p:txBody>
      </p:sp>
      <p:sp>
        <p:nvSpPr>
          <p:cNvPr id="21" name="TextBox 20">
            <a:extLst>
              <a:ext uri="{FF2B5EF4-FFF2-40B4-BE49-F238E27FC236}">
                <a16:creationId xmlns:a16="http://schemas.microsoft.com/office/drawing/2014/main" id="{1D2D6C6B-8AFC-4584-BC03-D43CC4B2B61E}"/>
              </a:ext>
            </a:extLst>
          </p:cNvPr>
          <p:cNvSpPr txBox="1"/>
          <p:nvPr/>
        </p:nvSpPr>
        <p:spPr>
          <a:xfrm>
            <a:off x="297040" y="897538"/>
            <a:ext cx="11597919" cy="5062924"/>
          </a:xfrm>
          <a:prstGeom prst="rect">
            <a:avLst/>
          </a:prstGeom>
          <a:noFill/>
        </p:spPr>
        <p:txBody>
          <a:bodyPr wrap="square" rtlCol="0">
            <a:spAutoFit/>
          </a:bodyPr>
          <a:lstStyle/>
          <a:p>
            <a:pPr marL="73025" marR="0">
              <a:lnSpc>
                <a:spcPts val="1840"/>
              </a:lnSpc>
              <a:spcBef>
                <a:spcPts val="600"/>
              </a:spcBef>
              <a:spcAft>
                <a:spcPts val="600"/>
              </a:spcAft>
            </a:pPr>
            <a:r>
              <a:rPr lang="en-US" sz="160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Who is eligible for coverage through the PSHB Program? </a:t>
            </a:r>
          </a:p>
          <a:p>
            <a:pPr marL="361950" marR="96520" indent="-285750">
              <a:spcBef>
                <a:spcPts val="600"/>
              </a:spcBef>
              <a:spcAft>
                <a:spcPts val="600"/>
              </a:spcAft>
              <a:buFont typeface="Arial" panose="020B0604020202020204" pitchFamily="34" charset="0"/>
              <a:buChar char="•"/>
            </a:pPr>
            <a:r>
              <a:rPr lang="en-US" sz="1600" dirty="0"/>
              <a:t>According to the law, Postal Service employees, Postal Service annuitants, and their family members who are currently eligible for coverage under the FEHB Program will be eligible for coverage under the PSHB Program.</a:t>
            </a:r>
          </a:p>
          <a:p>
            <a:pPr marL="73025" marR="0">
              <a:spcBef>
                <a:spcPts val="600"/>
              </a:spcBef>
              <a:spcAft>
                <a:spcPts val="600"/>
              </a:spcAft>
            </a:pPr>
            <a:r>
              <a:rPr lang="en-US" sz="160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Is there anything Postal Service employees or annuitants need to do right now to keep their health insurance coverage? </a:t>
            </a:r>
          </a:p>
          <a:p>
            <a:pPr marL="361950" marR="96520" indent="-285750">
              <a:spcBef>
                <a:spcPts val="600"/>
              </a:spcBef>
              <a:spcAft>
                <a:spcPts val="600"/>
              </a:spcAft>
              <a:buFont typeface="Arial" panose="020B0604020202020204" pitchFamily="34" charset="0"/>
              <a:buChar char="•"/>
            </a:pPr>
            <a:r>
              <a:rPr lang="en-US" sz="1600" dirty="0"/>
              <a:t>Not immediately. Employees, annuitants, and eligible family members may continue to participate in the FEHB Program for the 2024 plan year. Their current FEHB enrollment will continue unless they make any changes prior to January 2025. OPM and the Postal Service will continue to provide updates leading up to the 2024 PSHB Open Season to help ensure a smooth transition for all eligible employees and annuitants.</a:t>
            </a:r>
          </a:p>
          <a:p>
            <a:pPr marL="73025">
              <a:lnSpc>
                <a:spcPts val="1840"/>
              </a:lnSpc>
              <a:spcBef>
                <a:spcPts val="600"/>
              </a:spcBef>
              <a:spcAft>
                <a:spcPts val="600"/>
              </a:spcAft>
            </a:pPr>
            <a:r>
              <a:rPr lang="en-US" sz="160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When does the PSHB Program begin? </a:t>
            </a:r>
          </a:p>
          <a:p>
            <a:pPr marL="361950" marR="96520" indent="-285750">
              <a:spcBef>
                <a:spcPts val="600"/>
              </a:spcBef>
              <a:spcAft>
                <a:spcPts val="600"/>
              </a:spcAft>
              <a:buFont typeface="Arial" panose="020B0604020202020204" pitchFamily="34" charset="0"/>
              <a:buChar char="•"/>
            </a:pPr>
            <a:r>
              <a:rPr lang="en-US" sz="1600" dirty="0"/>
              <a:t>The first opportunity to select a PSHB plan will take place during the Open Season period in Fall 2024, and coverage under the PSHB health benefits program will begin January 1, 2025. </a:t>
            </a:r>
          </a:p>
          <a:p>
            <a:pPr marL="73025">
              <a:lnSpc>
                <a:spcPts val="1840"/>
              </a:lnSpc>
              <a:spcBef>
                <a:spcPts val="600"/>
              </a:spcBef>
              <a:spcAft>
                <a:spcPts val="600"/>
              </a:spcAft>
            </a:pPr>
            <a:r>
              <a:rPr lang="en-US" sz="160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Are there any upcoming deadlines to know about?</a:t>
            </a:r>
          </a:p>
          <a:p>
            <a:pPr marL="361950" marR="96520" indent="-285750">
              <a:spcBef>
                <a:spcPts val="600"/>
              </a:spcBef>
              <a:spcAft>
                <a:spcPts val="600"/>
              </a:spcAft>
              <a:buFont typeface="Arial" panose="020B0604020202020204" pitchFamily="34" charset="0"/>
              <a:buChar char="•"/>
            </a:pPr>
            <a:r>
              <a:rPr lang="en-US" sz="1600" dirty="0"/>
              <a:t>Eligible Postal Service employees and Postal Service annuitants must enroll in a PSHB plan during the PSHB Program Open Season in Fall 2024. Postal Service employees and Postal Service annuitants currently enrolled in FEHB plans who do not enroll in a new PSHB plan during Open Season in 2024 will automatically be enrolled in a comparable PSHB plan.</a:t>
            </a:r>
          </a:p>
        </p:txBody>
      </p:sp>
      <p:sp>
        <p:nvSpPr>
          <p:cNvPr id="105" name="Slide Number Placeholder 5">
            <a:extLst>
              <a:ext uri="{FF2B5EF4-FFF2-40B4-BE49-F238E27FC236}">
                <a16:creationId xmlns:a16="http://schemas.microsoft.com/office/drawing/2014/main" id="{131A4FD8-F015-4C47-A092-55395F79E58A}"/>
              </a:ext>
            </a:extLst>
          </p:cNvPr>
          <p:cNvSpPr txBox="1">
            <a:spLocks/>
          </p:cNvSpPr>
          <p:nvPr/>
        </p:nvSpPr>
        <p:spPr>
          <a:xfrm>
            <a:off x="1248890" y="6490793"/>
            <a:ext cx="2743200" cy="2240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800" smtClean="0">
                <a:solidFill>
                  <a:schemeClr val="tx2">
                    <a:lumMod val="20000"/>
                    <a:lumOff val="80000"/>
                  </a:schemeClr>
                </a:solidFill>
              </a:rPr>
              <a:pPr/>
              <a:t>26</a:t>
            </a:fld>
            <a:endParaRPr lang="en-US" sz="1799" dirty="0">
              <a:solidFill>
                <a:schemeClr val="tx2">
                  <a:lumMod val="20000"/>
                  <a:lumOff val="80000"/>
                </a:schemeClr>
              </a:solidFill>
            </a:endParaRPr>
          </a:p>
        </p:txBody>
      </p:sp>
    </p:spTree>
    <p:custDataLst>
      <p:tags r:id="rId1"/>
    </p:custDataLst>
    <p:extLst>
      <p:ext uri="{BB962C8B-B14F-4D97-AF65-F5344CB8AC3E}">
        <p14:creationId xmlns:p14="http://schemas.microsoft.com/office/powerpoint/2010/main" val="985879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1C9AD2B-D09A-403B-8BF8-FA4F7D0CD602}"/>
              </a:ext>
            </a:extLst>
          </p:cNvPr>
          <p:cNvSpPr txBox="1">
            <a:spLocks/>
          </p:cNvSpPr>
          <p:nvPr/>
        </p:nvSpPr>
        <p:spPr bwMode="gray">
          <a:xfrm>
            <a:off x="371378" y="271320"/>
            <a:ext cx="10512862" cy="36368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rtl="0" eaLnBrk="1" fontAlgn="base" hangingPunct="1">
              <a:lnSpc>
                <a:spcPct val="106000"/>
              </a:lnSpc>
              <a:spcBef>
                <a:spcPct val="0"/>
              </a:spcBef>
              <a:spcAft>
                <a:spcPct val="0"/>
              </a:spcAft>
              <a:defRPr sz="2400" b="1">
                <a:solidFill>
                  <a:srgbClr val="005A92"/>
                </a:solidFill>
                <a:latin typeface="Arial" panose="020B0604020202020204" pitchFamily="34" charset="0"/>
                <a:ea typeface="+mj-ea"/>
                <a:cs typeface="Arial" panose="020B0604020202020204" pitchFamily="34" charset="0"/>
              </a:defRPr>
            </a:lvl1pPr>
            <a:lvl2pPr algn="l" rtl="0" eaLnBrk="1" fontAlgn="base" hangingPunct="1">
              <a:lnSpc>
                <a:spcPct val="106000"/>
              </a:lnSpc>
              <a:spcBef>
                <a:spcPct val="0"/>
              </a:spcBef>
              <a:spcAft>
                <a:spcPct val="0"/>
              </a:spcAft>
              <a:defRPr sz="1600" b="1">
                <a:solidFill>
                  <a:schemeClr val="tx1"/>
                </a:solidFill>
                <a:latin typeface="Arial" charset="0"/>
              </a:defRPr>
            </a:lvl2pPr>
            <a:lvl3pPr algn="l" rtl="0" eaLnBrk="1" fontAlgn="base" hangingPunct="1">
              <a:lnSpc>
                <a:spcPct val="106000"/>
              </a:lnSpc>
              <a:spcBef>
                <a:spcPct val="0"/>
              </a:spcBef>
              <a:spcAft>
                <a:spcPct val="0"/>
              </a:spcAft>
              <a:defRPr sz="1600" b="1">
                <a:solidFill>
                  <a:schemeClr val="tx1"/>
                </a:solidFill>
                <a:latin typeface="Arial" charset="0"/>
              </a:defRPr>
            </a:lvl3pPr>
            <a:lvl4pPr algn="l" rtl="0" eaLnBrk="1" fontAlgn="base" hangingPunct="1">
              <a:lnSpc>
                <a:spcPct val="106000"/>
              </a:lnSpc>
              <a:spcBef>
                <a:spcPct val="0"/>
              </a:spcBef>
              <a:spcAft>
                <a:spcPct val="0"/>
              </a:spcAft>
              <a:defRPr sz="1600" b="1">
                <a:solidFill>
                  <a:schemeClr val="tx1"/>
                </a:solidFill>
                <a:latin typeface="Arial" charset="0"/>
              </a:defRPr>
            </a:lvl4pPr>
            <a:lvl5pPr algn="l" rtl="0" eaLnBrk="1" fontAlgn="base" hangingPunct="1">
              <a:lnSpc>
                <a:spcPct val="106000"/>
              </a:lnSpc>
              <a:spcBef>
                <a:spcPct val="0"/>
              </a:spcBef>
              <a:spcAft>
                <a:spcPct val="0"/>
              </a:spcAft>
              <a:defRPr sz="1600" b="1">
                <a:solidFill>
                  <a:schemeClr val="tx1"/>
                </a:solidFill>
                <a:latin typeface="Arial" charset="0"/>
              </a:defRPr>
            </a:lvl5pPr>
            <a:lvl6pPr marL="457200" algn="l" rtl="0" eaLnBrk="1" fontAlgn="base" hangingPunct="1">
              <a:lnSpc>
                <a:spcPct val="106000"/>
              </a:lnSpc>
              <a:spcBef>
                <a:spcPct val="0"/>
              </a:spcBef>
              <a:spcAft>
                <a:spcPct val="0"/>
              </a:spcAft>
              <a:defRPr sz="1600" b="1">
                <a:solidFill>
                  <a:schemeClr val="tx1"/>
                </a:solidFill>
                <a:latin typeface="Arial" charset="0"/>
              </a:defRPr>
            </a:lvl6pPr>
            <a:lvl7pPr marL="914400" algn="l" rtl="0" eaLnBrk="1" fontAlgn="base" hangingPunct="1">
              <a:lnSpc>
                <a:spcPct val="106000"/>
              </a:lnSpc>
              <a:spcBef>
                <a:spcPct val="0"/>
              </a:spcBef>
              <a:spcAft>
                <a:spcPct val="0"/>
              </a:spcAft>
              <a:defRPr sz="1600" b="1">
                <a:solidFill>
                  <a:schemeClr val="tx1"/>
                </a:solidFill>
                <a:latin typeface="Arial" charset="0"/>
              </a:defRPr>
            </a:lvl7pPr>
            <a:lvl8pPr marL="1371600" algn="l" rtl="0" eaLnBrk="1" fontAlgn="base" hangingPunct="1">
              <a:lnSpc>
                <a:spcPct val="106000"/>
              </a:lnSpc>
              <a:spcBef>
                <a:spcPct val="0"/>
              </a:spcBef>
              <a:spcAft>
                <a:spcPct val="0"/>
              </a:spcAft>
              <a:defRPr sz="1600" b="1">
                <a:solidFill>
                  <a:schemeClr val="tx1"/>
                </a:solidFill>
                <a:latin typeface="Arial" charset="0"/>
              </a:defRPr>
            </a:lvl8pPr>
            <a:lvl9pPr marL="1828800" algn="l" rtl="0" eaLnBrk="1" fontAlgn="base" hangingPunct="1">
              <a:lnSpc>
                <a:spcPct val="106000"/>
              </a:lnSpc>
              <a:spcBef>
                <a:spcPct val="0"/>
              </a:spcBef>
              <a:spcAft>
                <a:spcPct val="0"/>
              </a:spcAft>
              <a:defRPr sz="1600" b="1">
                <a:solidFill>
                  <a:schemeClr val="tx1"/>
                </a:solidFill>
                <a:latin typeface="Arial" charset="0"/>
              </a:defRPr>
            </a:lvl9pPr>
          </a:lstStyle>
          <a:p>
            <a:pPr algn="l"/>
            <a:r>
              <a:rPr lang="en-US" kern="0" dirty="0">
                <a:effectLst>
                  <a:outerShdw blurRad="50800" dist="38100" dir="2700000" algn="tl" rotWithShape="0">
                    <a:prstClr val="black">
                      <a:alpha val="40000"/>
                    </a:prstClr>
                  </a:outerShdw>
                </a:effectLst>
              </a:rPr>
              <a:t>Frequently Asked Questions (FAQ) cont.</a:t>
            </a:r>
          </a:p>
        </p:txBody>
      </p:sp>
      <p:sp>
        <p:nvSpPr>
          <p:cNvPr id="21" name="TextBox 20">
            <a:extLst>
              <a:ext uri="{FF2B5EF4-FFF2-40B4-BE49-F238E27FC236}">
                <a16:creationId xmlns:a16="http://schemas.microsoft.com/office/drawing/2014/main" id="{1D2D6C6B-8AFC-4584-BC03-D43CC4B2B61E}"/>
              </a:ext>
            </a:extLst>
          </p:cNvPr>
          <p:cNvSpPr txBox="1"/>
          <p:nvPr/>
        </p:nvSpPr>
        <p:spPr>
          <a:xfrm>
            <a:off x="297040" y="1251481"/>
            <a:ext cx="11597919" cy="4355038"/>
          </a:xfrm>
          <a:prstGeom prst="rect">
            <a:avLst/>
          </a:prstGeom>
          <a:noFill/>
        </p:spPr>
        <p:txBody>
          <a:bodyPr wrap="square" rtlCol="0">
            <a:spAutoFit/>
          </a:bodyPr>
          <a:lstStyle/>
          <a:p>
            <a:pPr marL="73025" marR="0">
              <a:lnSpc>
                <a:spcPts val="1840"/>
              </a:lnSpc>
              <a:spcBef>
                <a:spcPts val="600"/>
              </a:spcBef>
              <a:spcAft>
                <a:spcPts val="600"/>
              </a:spcAft>
            </a:pPr>
            <a:r>
              <a:rPr lang="en-US" sz="160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Will the PSHB Program affect enrollment in any other benefits? </a:t>
            </a:r>
          </a:p>
          <a:p>
            <a:pPr marL="361950" marR="96520" indent="-285750">
              <a:spcBef>
                <a:spcPts val="600"/>
              </a:spcBef>
              <a:spcAft>
                <a:spcPts val="600"/>
              </a:spcAft>
              <a:buFont typeface="Arial" panose="020B0604020202020204" pitchFamily="34" charset="0"/>
              <a:buChar char="•"/>
            </a:pPr>
            <a:r>
              <a:rPr lang="en-US" sz="1600" dirty="0"/>
              <a:t>Enrollment in a PSHB plan will not disrupt enrollment in other insurance and benefits programs, including:</a:t>
            </a:r>
          </a:p>
          <a:p>
            <a:pPr marL="800100" marR="96520" lvl="1" indent="-342900">
              <a:spcBef>
                <a:spcPts val="600"/>
              </a:spcBef>
              <a:spcAft>
                <a:spcPts val="600"/>
              </a:spcAft>
              <a:buFont typeface="Symbol" panose="05050102010706020507" pitchFamily="18" charset="2"/>
              <a:buChar char=""/>
            </a:pPr>
            <a:r>
              <a:rPr lang="en-US" sz="1600" dirty="0"/>
              <a:t>Federal Employees Dental and Vision Insurance Program (FEDVIP)</a:t>
            </a:r>
          </a:p>
          <a:p>
            <a:pPr marL="800100" marR="96520" lvl="1" indent="-342900">
              <a:spcBef>
                <a:spcPts val="600"/>
              </a:spcBef>
              <a:spcAft>
                <a:spcPts val="600"/>
              </a:spcAft>
              <a:buFont typeface="Symbol" panose="05050102010706020507" pitchFamily="18" charset="2"/>
              <a:buChar char=""/>
            </a:pPr>
            <a:r>
              <a:rPr lang="en-US" sz="1600" dirty="0"/>
              <a:t>Federal Flexible Spending Account Program (FSAFEDS)</a:t>
            </a:r>
          </a:p>
          <a:p>
            <a:pPr marL="800100" marR="96520" lvl="1" indent="-342900">
              <a:spcBef>
                <a:spcPts val="600"/>
              </a:spcBef>
              <a:spcAft>
                <a:spcPts val="600"/>
              </a:spcAft>
              <a:buFont typeface="Symbol" panose="05050102010706020507" pitchFamily="18" charset="2"/>
              <a:buChar char=""/>
            </a:pPr>
            <a:r>
              <a:rPr lang="en-US" sz="1600" dirty="0"/>
              <a:t>Federal Employees’ Group Life Insurance (FEGLI), or</a:t>
            </a:r>
          </a:p>
          <a:p>
            <a:pPr marL="800100" marR="96520" lvl="1" indent="-342900">
              <a:spcBef>
                <a:spcPts val="600"/>
              </a:spcBef>
              <a:spcAft>
                <a:spcPts val="600"/>
              </a:spcAft>
              <a:buFont typeface="Symbol" panose="05050102010706020507" pitchFamily="18" charset="2"/>
              <a:buChar char=""/>
            </a:pPr>
            <a:r>
              <a:rPr lang="en-US" sz="1600" dirty="0"/>
              <a:t>Federal Long Term Care Insurance Program (FLTCIP)</a:t>
            </a:r>
          </a:p>
          <a:p>
            <a:pPr marL="73025" marR="0">
              <a:spcBef>
                <a:spcPts val="600"/>
              </a:spcBef>
              <a:spcAft>
                <a:spcPts val="600"/>
              </a:spcAft>
            </a:pPr>
            <a:r>
              <a:rPr lang="en-US" sz="160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Does the Postal Service Reform Act of 2022 (PSRA) allow Postal Service employees, Postal Service annuitants, and their eligible family members to remain in a Federal Employees Health Benefits (FEHB) plan in 2025? </a:t>
            </a:r>
          </a:p>
          <a:p>
            <a:pPr marL="361950" marR="96520" indent="-285750">
              <a:spcBef>
                <a:spcPts val="600"/>
              </a:spcBef>
              <a:spcAft>
                <a:spcPts val="600"/>
              </a:spcAft>
              <a:buFont typeface="Arial" panose="020B0604020202020204" pitchFamily="34" charset="0"/>
              <a:buChar char="•"/>
            </a:pPr>
            <a:r>
              <a:rPr lang="en-US" sz="1600" dirty="0"/>
              <a:t>While Postal Service employees, Postal Service annuitants, and their eligible family members will remain in the FEHB Program, for coverage effective January 1, 2025, they will no longer be able to remain in an FEHB plan. During Open Season in 2024, eligible individuals must enroll or will be automatically enrolled in a Postal Service Health Benefits (PSHB) plan, within the FEHB Program, in order to receive health insurance based upon their active employment with or retirement from the Postal Service.</a:t>
            </a:r>
          </a:p>
        </p:txBody>
      </p:sp>
      <p:sp>
        <p:nvSpPr>
          <p:cNvPr id="105" name="Slide Number Placeholder 5">
            <a:extLst>
              <a:ext uri="{FF2B5EF4-FFF2-40B4-BE49-F238E27FC236}">
                <a16:creationId xmlns:a16="http://schemas.microsoft.com/office/drawing/2014/main" id="{131A4FD8-F015-4C47-A092-55395F79E58A}"/>
              </a:ext>
            </a:extLst>
          </p:cNvPr>
          <p:cNvSpPr txBox="1">
            <a:spLocks/>
          </p:cNvSpPr>
          <p:nvPr/>
        </p:nvSpPr>
        <p:spPr>
          <a:xfrm>
            <a:off x="1248890" y="6490793"/>
            <a:ext cx="2743200" cy="2240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800" smtClean="0">
                <a:solidFill>
                  <a:schemeClr val="tx2">
                    <a:lumMod val="20000"/>
                    <a:lumOff val="80000"/>
                  </a:schemeClr>
                </a:solidFill>
              </a:rPr>
              <a:pPr/>
              <a:t>27</a:t>
            </a:fld>
            <a:endParaRPr lang="en-US" sz="1799" dirty="0">
              <a:solidFill>
                <a:schemeClr val="tx2">
                  <a:lumMod val="20000"/>
                  <a:lumOff val="80000"/>
                </a:schemeClr>
              </a:solidFill>
            </a:endParaRPr>
          </a:p>
        </p:txBody>
      </p:sp>
    </p:spTree>
    <p:custDataLst>
      <p:tags r:id="rId1"/>
    </p:custDataLst>
    <p:extLst>
      <p:ext uri="{BB962C8B-B14F-4D97-AF65-F5344CB8AC3E}">
        <p14:creationId xmlns:p14="http://schemas.microsoft.com/office/powerpoint/2010/main" val="2299970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1C9AD2B-D09A-403B-8BF8-FA4F7D0CD602}"/>
              </a:ext>
            </a:extLst>
          </p:cNvPr>
          <p:cNvSpPr txBox="1">
            <a:spLocks/>
          </p:cNvSpPr>
          <p:nvPr/>
        </p:nvSpPr>
        <p:spPr bwMode="gray">
          <a:xfrm>
            <a:off x="371378" y="271320"/>
            <a:ext cx="10512862" cy="36368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rtl="0" eaLnBrk="1" fontAlgn="base" hangingPunct="1">
              <a:lnSpc>
                <a:spcPct val="106000"/>
              </a:lnSpc>
              <a:spcBef>
                <a:spcPct val="0"/>
              </a:spcBef>
              <a:spcAft>
                <a:spcPct val="0"/>
              </a:spcAft>
              <a:defRPr sz="2400" b="1">
                <a:solidFill>
                  <a:srgbClr val="005A92"/>
                </a:solidFill>
                <a:latin typeface="Arial" panose="020B0604020202020204" pitchFamily="34" charset="0"/>
                <a:ea typeface="+mj-ea"/>
                <a:cs typeface="Arial" panose="020B0604020202020204" pitchFamily="34" charset="0"/>
              </a:defRPr>
            </a:lvl1pPr>
            <a:lvl2pPr algn="l" rtl="0" eaLnBrk="1" fontAlgn="base" hangingPunct="1">
              <a:lnSpc>
                <a:spcPct val="106000"/>
              </a:lnSpc>
              <a:spcBef>
                <a:spcPct val="0"/>
              </a:spcBef>
              <a:spcAft>
                <a:spcPct val="0"/>
              </a:spcAft>
              <a:defRPr sz="1600" b="1">
                <a:solidFill>
                  <a:schemeClr val="tx1"/>
                </a:solidFill>
                <a:latin typeface="Arial" charset="0"/>
              </a:defRPr>
            </a:lvl2pPr>
            <a:lvl3pPr algn="l" rtl="0" eaLnBrk="1" fontAlgn="base" hangingPunct="1">
              <a:lnSpc>
                <a:spcPct val="106000"/>
              </a:lnSpc>
              <a:spcBef>
                <a:spcPct val="0"/>
              </a:spcBef>
              <a:spcAft>
                <a:spcPct val="0"/>
              </a:spcAft>
              <a:defRPr sz="1600" b="1">
                <a:solidFill>
                  <a:schemeClr val="tx1"/>
                </a:solidFill>
                <a:latin typeface="Arial" charset="0"/>
              </a:defRPr>
            </a:lvl3pPr>
            <a:lvl4pPr algn="l" rtl="0" eaLnBrk="1" fontAlgn="base" hangingPunct="1">
              <a:lnSpc>
                <a:spcPct val="106000"/>
              </a:lnSpc>
              <a:spcBef>
                <a:spcPct val="0"/>
              </a:spcBef>
              <a:spcAft>
                <a:spcPct val="0"/>
              </a:spcAft>
              <a:defRPr sz="1600" b="1">
                <a:solidFill>
                  <a:schemeClr val="tx1"/>
                </a:solidFill>
                <a:latin typeface="Arial" charset="0"/>
              </a:defRPr>
            </a:lvl4pPr>
            <a:lvl5pPr algn="l" rtl="0" eaLnBrk="1" fontAlgn="base" hangingPunct="1">
              <a:lnSpc>
                <a:spcPct val="106000"/>
              </a:lnSpc>
              <a:spcBef>
                <a:spcPct val="0"/>
              </a:spcBef>
              <a:spcAft>
                <a:spcPct val="0"/>
              </a:spcAft>
              <a:defRPr sz="1600" b="1">
                <a:solidFill>
                  <a:schemeClr val="tx1"/>
                </a:solidFill>
                <a:latin typeface="Arial" charset="0"/>
              </a:defRPr>
            </a:lvl5pPr>
            <a:lvl6pPr marL="457200" algn="l" rtl="0" eaLnBrk="1" fontAlgn="base" hangingPunct="1">
              <a:lnSpc>
                <a:spcPct val="106000"/>
              </a:lnSpc>
              <a:spcBef>
                <a:spcPct val="0"/>
              </a:spcBef>
              <a:spcAft>
                <a:spcPct val="0"/>
              </a:spcAft>
              <a:defRPr sz="1600" b="1">
                <a:solidFill>
                  <a:schemeClr val="tx1"/>
                </a:solidFill>
                <a:latin typeface="Arial" charset="0"/>
              </a:defRPr>
            </a:lvl6pPr>
            <a:lvl7pPr marL="914400" algn="l" rtl="0" eaLnBrk="1" fontAlgn="base" hangingPunct="1">
              <a:lnSpc>
                <a:spcPct val="106000"/>
              </a:lnSpc>
              <a:spcBef>
                <a:spcPct val="0"/>
              </a:spcBef>
              <a:spcAft>
                <a:spcPct val="0"/>
              </a:spcAft>
              <a:defRPr sz="1600" b="1">
                <a:solidFill>
                  <a:schemeClr val="tx1"/>
                </a:solidFill>
                <a:latin typeface="Arial" charset="0"/>
              </a:defRPr>
            </a:lvl7pPr>
            <a:lvl8pPr marL="1371600" algn="l" rtl="0" eaLnBrk="1" fontAlgn="base" hangingPunct="1">
              <a:lnSpc>
                <a:spcPct val="106000"/>
              </a:lnSpc>
              <a:spcBef>
                <a:spcPct val="0"/>
              </a:spcBef>
              <a:spcAft>
                <a:spcPct val="0"/>
              </a:spcAft>
              <a:defRPr sz="1600" b="1">
                <a:solidFill>
                  <a:schemeClr val="tx1"/>
                </a:solidFill>
                <a:latin typeface="Arial" charset="0"/>
              </a:defRPr>
            </a:lvl8pPr>
            <a:lvl9pPr marL="1828800" algn="l" rtl="0" eaLnBrk="1" fontAlgn="base" hangingPunct="1">
              <a:lnSpc>
                <a:spcPct val="106000"/>
              </a:lnSpc>
              <a:spcBef>
                <a:spcPct val="0"/>
              </a:spcBef>
              <a:spcAft>
                <a:spcPct val="0"/>
              </a:spcAft>
              <a:defRPr sz="1600" b="1">
                <a:solidFill>
                  <a:schemeClr val="tx1"/>
                </a:solidFill>
                <a:latin typeface="Arial" charset="0"/>
              </a:defRPr>
            </a:lvl9pPr>
          </a:lstStyle>
          <a:p>
            <a:pPr algn="l"/>
            <a:r>
              <a:rPr lang="en-US" kern="0" dirty="0">
                <a:effectLst>
                  <a:outerShdw blurRad="50800" dist="38100" dir="2700000" algn="tl" rotWithShape="0">
                    <a:prstClr val="black">
                      <a:alpha val="40000"/>
                    </a:prstClr>
                  </a:outerShdw>
                </a:effectLst>
              </a:rPr>
              <a:t>Frequently Asked Questions (FAQ) cont.</a:t>
            </a:r>
          </a:p>
        </p:txBody>
      </p:sp>
      <p:sp>
        <p:nvSpPr>
          <p:cNvPr id="21" name="TextBox 20">
            <a:extLst>
              <a:ext uri="{FF2B5EF4-FFF2-40B4-BE49-F238E27FC236}">
                <a16:creationId xmlns:a16="http://schemas.microsoft.com/office/drawing/2014/main" id="{1D2D6C6B-8AFC-4584-BC03-D43CC4B2B61E}"/>
              </a:ext>
            </a:extLst>
          </p:cNvPr>
          <p:cNvSpPr txBox="1"/>
          <p:nvPr/>
        </p:nvSpPr>
        <p:spPr>
          <a:xfrm>
            <a:off x="5545777" y="1328425"/>
            <a:ext cx="6349182" cy="3970318"/>
          </a:xfrm>
          <a:prstGeom prst="rect">
            <a:avLst/>
          </a:prstGeom>
          <a:noFill/>
        </p:spPr>
        <p:txBody>
          <a:bodyPr wrap="square" rtlCol="0">
            <a:spAutoFit/>
          </a:bodyPr>
          <a:lstStyle/>
          <a:p>
            <a:pPr marL="73025" marR="0">
              <a:lnSpc>
                <a:spcPts val="1840"/>
              </a:lnSpc>
              <a:spcBef>
                <a:spcPts val="600"/>
              </a:spcBef>
              <a:spcAft>
                <a:spcPts val="600"/>
              </a:spcAft>
            </a:pPr>
            <a:r>
              <a:rPr lang="en-US" sz="160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Will there be an opportunity to enroll in Medicare Part B without a late enrollment penalty? </a:t>
            </a:r>
          </a:p>
          <a:p>
            <a:pPr marL="361950" marR="96520" indent="-285750">
              <a:spcBef>
                <a:spcPts val="600"/>
              </a:spcBef>
              <a:spcAft>
                <a:spcPts val="600"/>
              </a:spcAft>
              <a:buFont typeface="Arial" panose="020B0604020202020204" pitchFamily="34" charset="0"/>
              <a:buChar char="•"/>
            </a:pPr>
            <a:r>
              <a:rPr lang="en-US" sz="1600" dirty="0"/>
              <a:t>Yes. Most Postal Service annuitants and their eligible family members who are entitled to Medicare Part A will be eligible to enroll in Medicare Part B during a six-month special enrollment period (SEP). Individuals who qualify for the SEP will receive a separate notification prior to April 1, 2024, in accordance with the PSRA.</a:t>
            </a:r>
          </a:p>
          <a:p>
            <a:pPr marL="73025" marR="0">
              <a:spcBef>
                <a:spcPts val="600"/>
              </a:spcBef>
              <a:spcAft>
                <a:spcPts val="600"/>
              </a:spcAft>
            </a:pPr>
            <a:r>
              <a:rPr lang="en-US" sz="160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Does the implementation of the PSHB Program affect eligibility for continuing enrollment in health benefits after retirement? </a:t>
            </a:r>
          </a:p>
          <a:p>
            <a:pPr marL="361950" marR="96520" indent="-285750">
              <a:spcBef>
                <a:spcPts val="600"/>
              </a:spcBef>
              <a:spcAft>
                <a:spcPts val="600"/>
              </a:spcAft>
              <a:buFont typeface="Arial" panose="020B0604020202020204" pitchFamily="34" charset="0"/>
              <a:buChar char="•"/>
            </a:pPr>
            <a:r>
              <a:rPr lang="en-US" sz="1600" dirty="0"/>
              <a:t>Yes. Subject to limited exceptions, Postal Service annuitants and their family members who are entitled to Medicare Part A must enroll in Medicare Part B to be eligible to continue PSHB coverage.</a:t>
            </a:r>
          </a:p>
        </p:txBody>
      </p:sp>
      <p:sp>
        <p:nvSpPr>
          <p:cNvPr id="105" name="Slide Number Placeholder 5">
            <a:extLst>
              <a:ext uri="{FF2B5EF4-FFF2-40B4-BE49-F238E27FC236}">
                <a16:creationId xmlns:a16="http://schemas.microsoft.com/office/drawing/2014/main" id="{131A4FD8-F015-4C47-A092-55395F79E58A}"/>
              </a:ext>
            </a:extLst>
          </p:cNvPr>
          <p:cNvSpPr txBox="1">
            <a:spLocks/>
          </p:cNvSpPr>
          <p:nvPr/>
        </p:nvSpPr>
        <p:spPr>
          <a:xfrm>
            <a:off x="1248890" y="6490793"/>
            <a:ext cx="2743200" cy="2240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800" smtClean="0">
                <a:solidFill>
                  <a:schemeClr val="tx2">
                    <a:lumMod val="20000"/>
                    <a:lumOff val="80000"/>
                  </a:schemeClr>
                </a:solidFill>
              </a:rPr>
              <a:pPr/>
              <a:t>28</a:t>
            </a:fld>
            <a:endParaRPr lang="en-US" sz="1799" dirty="0">
              <a:solidFill>
                <a:schemeClr val="tx2">
                  <a:lumMod val="20000"/>
                  <a:lumOff val="80000"/>
                </a:schemeClr>
              </a:solidFill>
            </a:endParaRPr>
          </a:p>
        </p:txBody>
      </p:sp>
      <p:pic>
        <p:nvPicPr>
          <p:cNvPr id="1026" name="Picture 2" descr="Retirement Health Care Costs Couples $315,000: Fidelity | Money">
            <a:extLst>
              <a:ext uri="{FF2B5EF4-FFF2-40B4-BE49-F238E27FC236}">
                <a16:creationId xmlns:a16="http://schemas.microsoft.com/office/drawing/2014/main" id="{3B4DE92E-5051-D3C5-143E-DB553683D0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903" y="1781667"/>
            <a:ext cx="4596460" cy="306383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390073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2B38AF-D6D4-1167-766B-5F6DBED07D28}"/>
              </a:ext>
            </a:extLst>
          </p:cNvPr>
          <p:cNvSpPr>
            <a:spLocks noGrp="1"/>
          </p:cNvSpPr>
          <p:nvPr>
            <p:ph type="body" sz="quarter" idx="10"/>
          </p:nvPr>
        </p:nvSpPr>
        <p:spPr/>
        <p:txBody>
          <a:bodyPr/>
          <a:lstStyle/>
          <a:p>
            <a:r>
              <a:rPr lang="en-US"/>
              <a:t>Webinar Resources in the Libraries</a:t>
            </a:r>
          </a:p>
        </p:txBody>
      </p:sp>
      <p:grpSp>
        <p:nvGrpSpPr>
          <p:cNvPr id="5" name="Group 4">
            <a:extLst>
              <a:ext uri="{FF2B5EF4-FFF2-40B4-BE49-F238E27FC236}">
                <a16:creationId xmlns:a16="http://schemas.microsoft.com/office/drawing/2014/main" id="{3DB1D8D1-19B1-0778-DC4E-F4122058AB6D}"/>
              </a:ext>
            </a:extLst>
          </p:cNvPr>
          <p:cNvGrpSpPr/>
          <p:nvPr/>
        </p:nvGrpSpPr>
        <p:grpSpPr>
          <a:xfrm>
            <a:off x="5525394" y="5149257"/>
            <a:ext cx="4371562" cy="1163407"/>
            <a:chOff x="5525394" y="5149257"/>
            <a:chExt cx="4371562" cy="1163407"/>
          </a:xfrm>
        </p:grpSpPr>
        <p:pic>
          <p:nvPicPr>
            <p:cNvPr id="9" name="Picture 8" descr="A blue and black logo&#10;&#10;Description automatically generated">
              <a:extLst>
                <a:ext uri="{FF2B5EF4-FFF2-40B4-BE49-F238E27FC236}">
                  <a16:creationId xmlns:a16="http://schemas.microsoft.com/office/drawing/2014/main" id="{BD3934B9-619F-9C5F-908A-C2F6CD757F54}"/>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5525394" y="5149257"/>
              <a:ext cx="901699" cy="901699"/>
            </a:xfrm>
            <a:prstGeom prst="rect">
              <a:avLst/>
            </a:prstGeom>
          </p:spPr>
        </p:pic>
        <p:sp>
          <p:nvSpPr>
            <p:cNvPr id="12" name="Text Placeholder 10">
              <a:extLst>
                <a:ext uri="{FF2B5EF4-FFF2-40B4-BE49-F238E27FC236}">
                  <a16:creationId xmlns:a16="http://schemas.microsoft.com/office/drawing/2014/main" id="{857991BE-5CD0-4CD2-46F9-79892F2B9E66}"/>
                </a:ext>
              </a:extLst>
            </p:cNvPr>
            <p:cNvSpPr txBox="1">
              <a:spLocks/>
            </p:cNvSpPr>
            <p:nvPr/>
          </p:nvSpPr>
          <p:spPr>
            <a:xfrm>
              <a:off x="6632729" y="5188945"/>
              <a:ext cx="3264227" cy="112371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FFFFFF"/>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500" b="0" i="0" u="none" strike="noStrike" kern="1200" cap="none" spc="0" normalizeH="0" baseline="0" noProof="0">
                  <a:ln>
                    <a:noFill/>
                  </a:ln>
                  <a:solidFill>
                    <a:srgbClr val="FAF9F6"/>
                  </a:solidFill>
                  <a:effectLst/>
                  <a:uLnTx/>
                  <a:uFillTx/>
                  <a:latin typeface="Calibri"/>
                  <a:ea typeface="+mn-ea"/>
                  <a:cs typeface="+mn-cs"/>
                </a:rPr>
                <a:t>Resources will be emailed to NCOA’s MIPPA listserv.</a:t>
              </a:r>
            </a:p>
          </p:txBody>
        </p:sp>
      </p:grpSp>
      <p:grpSp>
        <p:nvGrpSpPr>
          <p:cNvPr id="6" name="Group 5">
            <a:extLst>
              <a:ext uri="{FF2B5EF4-FFF2-40B4-BE49-F238E27FC236}">
                <a16:creationId xmlns:a16="http://schemas.microsoft.com/office/drawing/2014/main" id="{AAB15023-91E8-AF69-146C-7F93EDB730FD}"/>
              </a:ext>
            </a:extLst>
          </p:cNvPr>
          <p:cNvGrpSpPr/>
          <p:nvPr/>
        </p:nvGrpSpPr>
        <p:grpSpPr>
          <a:xfrm>
            <a:off x="5537489" y="514228"/>
            <a:ext cx="4070134" cy="2332197"/>
            <a:chOff x="5537489" y="514228"/>
            <a:chExt cx="4070134" cy="2332197"/>
          </a:xfrm>
        </p:grpSpPr>
        <p:pic>
          <p:nvPicPr>
            <p:cNvPr id="8" name="Picture 7" descr="A blue and black logo&#10;&#10;Description automatically generated">
              <a:extLst>
                <a:ext uri="{FF2B5EF4-FFF2-40B4-BE49-F238E27FC236}">
                  <a16:creationId xmlns:a16="http://schemas.microsoft.com/office/drawing/2014/main" id="{A689276C-89DA-18BB-D261-53CCFE890604}"/>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5537489" y="754568"/>
              <a:ext cx="901699" cy="901699"/>
            </a:xfrm>
            <a:prstGeom prst="rect">
              <a:avLst/>
            </a:prstGeom>
          </p:spPr>
        </p:pic>
        <p:sp>
          <p:nvSpPr>
            <p:cNvPr id="11" name="Text Placeholder 8">
              <a:extLst>
                <a:ext uri="{FF2B5EF4-FFF2-40B4-BE49-F238E27FC236}">
                  <a16:creationId xmlns:a16="http://schemas.microsoft.com/office/drawing/2014/main" id="{CE2B7B3B-5AAA-BE09-B79B-3CED4267F9B9}"/>
                </a:ext>
              </a:extLst>
            </p:cNvPr>
            <p:cNvSpPr txBox="1">
              <a:spLocks/>
            </p:cNvSpPr>
            <p:nvPr/>
          </p:nvSpPr>
          <p:spPr>
            <a:xfrm>
              <a:off x="6644824" y="641388"/>
              <a:ext cx="2962799" cy="2205037"/>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kern="1200">
                  <a:solidFill>
                    <a:srgbClr val="FFFFFF"/>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FAF9F6"/>
                  </a:solidFill>
                  <a:effectLst/>
                  <a:uLnTx/>
                  <a:uFillTx/>
                  <a:latin typeface="Calibri"/>
                  <a:ea typeface="+mn-ea"/>
                  <a:cs typeface="+mn-cs"/>
                </a:rPr>
                <a:t>Login at </a:t>
              </a:r>
              <a:r>
                <a:rPr kumimoji="0" lang="en-US" sz="2400" b="0" i="0" u="none" strike="noStrike" kern="1200" cap="none" spc="0" normalizeH="0" baseline="0" noProof="0" dirty="0">
                  <a:ln>
                    <a:noFill/>
                  </a:ln>
                  <a:solidFill>
                    <a:srgbClr val="FAF9F6"/>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www.shiphelp.org</a:t>
              </a:r>
              <a:r>
                <a:rPr kumimoji="0" lang="en-US" sz="2400" b="0" i="0" u="none" strike="noStrike" kern="1200" cap="none" spc="0" normalizeH="0" baseline="0" noProof="0" dirty="0">
                  <a:ln>
                    <a:noFill/>
                  </a:ln>
                  <a:solidFill>
                    <a:srgbClr val="FAF9F6"/>
                  </a:solidFill>
                  <a:effectLst/>
                  <a:uLnTx/>
                  <a:uFillTx/>
                  <a:latin typeface="Calibri"/>
                  <a:ea typeface="+mn-ea"/>
                  <a:cs typeface="+mn-cs"/>
                </a:rPr>
                <a:t> </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FAF9F6"/>
                  </a:solidFill>
                  <a:effectLst/>
                  <a:uLnTx/>
                  <a:uFillTx/>
                  <a:latin typeface="Calibri"/>
                  <a:ea typeface="+mn-ea"/>
                  <a:cs typeface="+mn-cs"/>
                </a:rPr>
                <a:t>Go to the Resource Library</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FAF9F6"/>
                  </a:solidFill>
                  <a:effectLst/>
                  <a:uLnTx/>
                  <a:uFillTx/>
                  <a:latin typeface="Calibri"/>
                  <a:ea typeface="+mn-ea"/>
                  <a:cs typeface="+mn-cs"/>
                </a:rPr>
                <a:t>Search for keyword “</a:t>
              </a:r>
              <a:r>
                <a:rPr lang="en-US" sz="2400" dirty="0">
                  <a:solidFill>
                    <a:srgbClr val="FAF9F6"/>
                  </a:solidFill>
                  <a:latin typeface="Calibri"/>
                </a:rPr>
                <a:t>postal service</a:t>
              </a:r>
              <a:r>
                <a:rPr kumimoji="0" lang="en-US" sz="2400" b="0" i="0" u="none" strike="noStrike" kern="1200" cap="none" spc="0" normalizeH="0" baseline="0" noProof="0" dirty="0">
                  <a:ln>
                    <a:noFill/>
                  </a:ln>
                  <a:solidFill>
                    <a:srgbClr val="FAF9F6"/>
                  </a:solidFill>
                  <a:effectLst/>
                  <a:uLnTx/>
                  <a:uFillTx/>
                  <a:latin typeface="Calibri"/>
                  <a:ea typeface="+mn-ea"/>
                  <a:cs typeface="+mn-cs"/>
                </a:rPr>
                <a:t>”.</a:t>
              </a:r>
            </a:p>
          </p:txBody>
        </p:sp>
        <p:pic>
          <p:nvPicPr>
            <p:cNvPr id="13" name="Picture 12">
              <a:extLst>
                <a:ext uri="{FF2B5EF4-FFF2-40B4-BE49-F238E27FC236}">
                  <a16:creationId xmlns:a16="http://schemas.microsoft.com/office/drawing/2014/main" id="{79AD80D2-5E32-DFAC-EAA7-1B39E4C61954}"/>
                </a:ext>
              </a:extLst>
            </p:cNvPr>
            <p:cNvPicPr>
              <a:picLocks noChangeAspect="1"/>
            </p:cNvPicPr>
            <p:nvPr/>
          </p:nvPicPr>
          <p:blipFill>
            <a:blip r:embed="rId6">
              <a:alphaModFix amt="70000"/>
            </a:blip>
            <a:stretch>
              <a:fillRect/>
            </a:stretch>
          </p:blipFill>
          <p:spPr>
            <a:xfrm>
              <a:off x="8430694" y="514228"/>
              <a:ext cx="1082580" cy="371879"/>
            </a:xfrm>
            <a:prstGeom prst="roundRect">
              <a:avLst>
                <a:gd name="adj" fmla="val 50000"/>
              </a:avLst>
            </a:prstGeom>
            <a:ln>
              <a:solidFill>
                <a:schemeClr val="bg2"/>
              </a:solidFill>
            </a:ln>
            <a:effectLst>
              <a:outerShdw blurRad="50800" dist="38100" dir="5400000" algn="t" rotWithShape="0">
                <a:prstClr val="black">
                  <a:alpha val="40000"/>
                </a:prstClr>
              </a:outerShdw>
            </a:effectLst>
          </p:spPr>
        </p:pic>
      </p:grpSp>
      <p:grpSp>
        <p:nvGrpSpPr>
          <p:cNvPr id="3" name="Group 2">
            <a:extLst>
              <a:ext uri="{FF2B5EF4-FFF2-40B4-BE49-F238E27FC236}">
                <a16:creationId xmlns:a16="http://schemas.microsoft.com/office/drawing/2014/main" id="{1D103E25-0164-BDC5-A427-E1EC140353B0}"/>
              </a:ext>
            </a:extLst>
          </p:cNvPr>
          <p:cNvGrpSpPr/>
          <p:nvPr/>
        </p:nvGrpSpPr>
        <p:grpSpPr>
          <a:xfrm>
            <a:off x="5459790" y="3172405"/>
            <a:ext cx="4199197" cy="1591077"/>
            <a:chOff x="5435600" y="620310"/>
            <a:chExt cx="4199197" cy="1591077"/>
          </a:xfrm>
        </p:grpSpPr>
        <p:pic>
          <p:nvPicPr>
            <p:cNvPr id="7" name="Picture 6" descr="A yellow and black check mark&#10;&#10;Description automatically generated">
              <a:extLst>
                <a:ext uri="{FF2B5EF4-FFF2-40B4-BE49-F238E27FC236}">
                  <a16:creationId xmlns:a16="http://schemas.microsoft.com/office/drawing/2014/main" id="{160B2C3B-C2B3-9403-FE73-E21D4162FF2B}"/>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5435600" y="806250"/>
              <a:ext cx="1081287" cy="1081287"/>
            </a:xfrm>
            <a:prstGeom prst="rect">
              <a:avLst/>
            </a:prstGeom>
          </p:spPr>
        </p:pic>
        <p:sp>
          <p:nvSpPr>
            <p:cNvPr id="10" name="Content Placeholder 9">
              <a:extLst>
                <a:ext uri="{FF2B5EF4-FFF2-40B4-BE49-F238E27FC236}">
                  <a16:creationId xmlns:a16="http://schemas.microsoft.com/office/drawing/2014/main" id="{94CF20FD-54FD-045A-2E19-99B5C8FB8B03}"/>
                </a:ext>
              </a:extLst>
            </p:cNvPr>
            <p:cNvSpPr txBox="1">
              <a:spLocks/>
            </p:cNvSpPr>
            <p:nvPr/>
          </p:nvSpPr>
          <p:spPr>
            <a:xfrm>
              <a:off x="6632729" y="749532"/>
              <a:ext cx="3002068" cy="1461855"/>
            </a:xfrm>
            <a:prstGeom prst="rect">
              <a:avLst/>
            </a:prstGeom>
          </p:spPr>
          <p:txBody>
            <a:bodyPr lIns="0" tIns="0" rIns="0" bIns="0"/>
            <a:lstStyle>
              <a:lvl1pPr marL="0" indent="0" algn="l" defTabSz="914400" rtl="0" eaLnBrk="1" latinLnBrk="0" hangingPunct="1">
                <a:lnSpc>
                  <a:spcPct val="90000"/>
                </a:lnSpc>
                <a:spcBef>
                  <a:spcPts val="0"/>
                </a:spcBef>
                <a:buFontTx/>
                <a:buNone/>
                <a:defRPr sz="5400" b="1" i="0" kern="1200">
                  <a:solidFill>
                    <a:schemeClr val="accent5"/>
                  </a:solidFill>
                  <a:latin typeface="Source Serif Pro" panose="02040603050405020204" pitchFamily="18" charset="0"/>
                  <a:ea typeface="Source Serif Pro" panose="02040603050405020204" pitchFamily="18" charset="0"/>
                  <a:cs typeface="+mn-cs"/>
                </a:defRPr>
              </a:lvl1pPr>
              <a:lvl2pPr marL="0" indent="0" algn="l" defTabSz="914400" rtl="0" eaLnBrk="1" latinLnBrk="0" hangingPunct="1">
                <a:lnSpc>
                  <a:spcPct val="90000"/>
                </a:lnSpc>
                <a:spcBef>
                  <a:spcPts val="0"/>
                </a:spcBef>
                <a:buFontTx/>
                <a:buNone/>
                <a:defRPr sz="2400" kern="1200">
                  <a:solidFill>
                    <a:schemeClr val="tx1"/>
                  </a:solidFill>
                  <a:latin typeface="+mn-lt"/>
                  <a:ea typeface="+mn-ea"/>
                  <a:cs typeface="+mn-cs"/>
                </a:defRPr>
              </a:lvl2pPr>
              <a:lvl3pPr marL="0" indent="0" algn="l" defTabSz="914400" rtl="0" eaLnBrk="1" latinLnBrk="0" hangingPunct="1">
                <a:lnSpc>
                  <a:spcPct val="90000"/>
                </a:lnSpc>
                <a:spcBef>
                  <a:spcPts val="0"/>
                </a:spcBef>
                <a:buFontTx/>
                <a:buNone/>
                <a:defRPr sz="2000" kern="1200">
                  <a:solidFill>
                    <a:schemeClr val="tx1"/>
                  </a:solidFill>
                  <a:latin typeface="+mn-lt"/>
                  <a:ea typeface="+mn-ea"/>
                  <a:cs typeface="+mn-cs"/>
                </a:defRPr>
              </a:lvl3pPr>
              <a:lvl4pPr marL="0" indent="0" algn="l" defTabSz="914400" rtl="0" eaLnBrk="1" latinLnBrk="0" hangingPunct="1">
                <a:lnSpc>
                  <a:spcPct val="90000"/>
                </a:lnSpc>
                <a:spcBef>
                  <a:spcPts val="0"/>
                </a:spcBef>
                <a:buFontTx/>
                <a:buNone/>
                <a:defRPr sz="1800" kern="1200">
                  <a:solidFill>
                    <a:schemeClr val="tx1"/>
                  </a:solidFill>
                  <a:latin typeface="+mn-lt"/>
                  <a:ea typeface="+mn-ea"/>
                  <a:cs typeface="+mn-cs"/>
                </a:defRPr>
              </a:lvl4pPr>
              <a:lvl5pPr marL="0" indent="0" algn="l" defTabSz="914400" rtl="0" eaLnBrk="1" latinLnBrk="0" hangingPunct="1">
                <a:lnSpc>
                  <a:spcPct val="90000"/>
                </a:lnSpc>
                <a:spcBef>
                  <a:spcPts val="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FAF9F6"/>
                  </a:solidFill>
                  <a:effectLst/>
                  <a:uLnTx/>
                  <a:uFillTx/>
                  <a:latin typeface="Calibri"/>
                  <a:ea typeface="Source Serif Pro" panose="02040603050405020204" pitchFamily="18" charset="0"/>
                  <a:cs typeface="+mn-cs"/>
                </a:rPr>
                <a:t>Login at www.</a:t>
              </a:r>
              <a:r>
                <a:rPr kumimoji="0" lang="en-US" sz="2400" b="0" i="0" u="none" strike="noStrike" kern="1200" cap="none" spc="0" normalizeH="0" baseline="0" noProof="0" dirty="0">
                  <a:ln>
                    <a:noFill/>
                  </a:ln>
                  <a:solidFill>
                    <a:srgbClr val="FAF9F6"/>
                  </a:solidFill>
                  <a:effectLst/>
                  <a:uLnTx/>
                  <a:uFillTx/>
                  <a:latin typeface="Calibri"/>
                  <a:ea typeface="Source Serif Pro" panose="02040603050405020204" pitchFamily="18" charset="0"/>
                  <a:cs typeface="+mn-cs"/>
                  <a:hlinkClick r:id="rId8">
                    <a:extLst>
                      <a:ext uri="{A12FA001-AC4F-418D-AE19-62706E023703}">
                        <ahyp:hlinkClr xmlns:ahyp="http://schemas.microsoft.com/office/drawing/2018/hyperlinkcolor" val="tx"/>
                      </a:ext>
                    </a:extLst>
                  </a:hlinkClick>
                </a:rPr>
                <a:t>smpresource.org</a:t>
              </a:r>
              <a:r>
                <a:rPr kumimoji="0" lang="en-US" sz="2400" b="0" i="0" u="none" strike="noStrike" kern="1200" cap="none" spc="0" normalizeH="0" baseline="0" noProof="0" dirty="0">
                  <a:ln>
                    <a:noFill/>
                  </a:ln>
                  <a:solidFill>
                    <a:srgbClr val="FAF9F6"/>
                  </a:solidFill>
                  <a:effectLst/>
                  <a:uLnTx/>
                  <a:uFillTx/>
                  <a:latin typeface="Calibri"/>
                  <a:ea typeface="Source Serif Pro" panose="02040603050405020204" pitchFamily="18" charset="0"/>
                  <a:cs typeface="+mn-cs"/>
                </a:rPr>
                <a:t> </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FAF9F6"/>
                  </a:solidFill>
                  <a:effectLst/>
                  <a:uLnTx/>
                  <a:uFillTx/>
                  <a:latin typeface="Calibri"/>
                  <a:ea typeface="Source Serif Pro" panose="02040603050405020204" pitchFamily="18" charset="0"/>
                  <a:cs typeface="+mn-cs"/>
                </a:rPr>
                <a:t>Search for keyword “</a:t>
              </a:r>
              <a:r>
                <a:rPr kumimoji="0" lang="en-US" sz="2400" b="1" i="0" u="none" strike="noStrike" kern="1200" cap="none" spc="0" normalizeH="0" baseline="0" noProof="0" dirty="0">
                  <a:ln>
                    <a:noFill/>
                  </a:ln>
                  <a:solidFill>
                    <a:srgbClr val="FAF9F6"/>
                  </a:solidFill>
                  <a:effectLst/>
                  <a:uLnTx/>
                  <a:uFillTx/>
                  <a:latin typeface="Calibri"/>
                  <a:ea typeface="Source Serif Pro" panose="02040603050405020204" pitchFamily="18" charset="0"/>
                  <a:cs typeface="+mn-cs"/>
                </a:rPr>
                <a:t>postal service</a:t>
              </a:r>
              <a:r>
                <a:rPr kumimoji="0" lang="en-US" sz="2400" b="0" i="0" u="none" strike="noStrike" kern="1200" cap="none" spc="0" normalizeH="0" baseline="0" noProof="0" dirty="0">
                  <a:ln>
                    <a:noFill/>
                  </a:ln>
                  <a:solidFill>
                    <a:srgbClr val="FAF9F6"/>
                  </a:solidFill>
                  <a:effectLst/>
                  <a:uLnTx/>
                  <a:uFillTx/>
                  <a:latin typeface="Calibri"/>
                  <a:ea typeface="Source Serif Pro" panose="02040603050405020204" pitchFamily="18" charset="0"/>
                  <a:cs typeface="+mn-cs"/>
                </a:rPr>
                <a:t>”.</a:t>
              </a:r>
            </a:p>
          </p:txBody>
        </p:sp>
        <p:pic>
          <p:nvPicPr>
            <p:cNvPr id="14" name="Picture 13">
              <a:extLst>
                <a:ext uri="{FF2B5EF4-FFF2-40B4-BE49-F238E27FC236}">
                  <a16:creationId xmlns:a16="http://schemas.microsoft.com/office/drawing/2014/main" id="{C40D28EE-B0EE-7983-B1B0-1001537E62A0}"/>
                </a:ext>
              </a:extLst>
            </p:cNvPr>
            <p:cNvPicPr>
              <a:picLocks noChangeAspect="1"/>
            </p:cNvPicPr>
            <p:nvPr/>
          </p:nvPicPr>
          <p:blipFill>
            <a:blip r:embed="rId9">
              <a:alphaModFix amt="70000"/>
            </a:blip>
            <a:stretch>
              <a:fillRect/>
            </a:stretch>
          </p:blipFill>
          <p:spPr>
            <a:xfrm>
              <a:off x="8330675" y="620310"/>
              <a:ext cx="1170504" cy="371879"/>
            </a:xfrm>
            <a:prstGeom prst="roundRect">
              <a:avLst>
                <a:gd name="adj" fmla="val 50000"/>
              </a:avLst>
            </a:prstGeom>
            <a:ln>
              <a:solidFill>
                <a:schemeClr val="bg2"/>
              </a:solidFill>
            </a:ln>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710500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E22F31-E57C-A1AB-5329-07F8D17F5C81}"/>
              </a:ext>
            </a:extLst>
          </p:cNvPr>
          <p:cNvSpPr>
            <a:spLocks noGrp="1"/>
          </p:cNvSpPr>
          <p:nvPr>
            <p:ph type="body" sz="quarter" idx="10"/>
          </p:nvPr>
        </p:nvSpPr>
        <p:spPr>
          <a:xfrm>
            <a:off x="2722880" y="2139315"/>
            <a:ext cx="6749143" cy="3252788"/>
          </a:xfrm>
        </p:spPr>
        <p:txBody>
          <a:bodyPr lIns="91440" tIns="45720" rIns="91440" bIns="45720" anchor="ctr"/>
          <a:lstStyle/>
          <a:p>
            <a:r>
              <a:rPr lang="en-US" sz="2800" i="0">
                <a:latin typeface="Poppins italic"/>
                <a:ea typeface="Source Serif Pro"/>
                <a:cs typeface="Poppins italic"/>
              </a:rPr>
              <a:t>Please speak clearly and avoid using inappropriate language. Maintain a polite and respectful tone. </a:t>
            </a:r>
            <a:endParaRPr lang="en-US" sz="2800" i="0"/>
          </a:p>
        </p:txBody>
      </p:sp>
      <p:sp>
        <p:nvSpPr>
          <p:cNvPr id="4" name="Rectangle 3">
            <a:extLst>
              <a:ext uri="{FF2B5EF4-FFF2-40B4-BE49-F238E27FC236}">
                <a16:creationId xmlns:a16="http://schemas.microsoft.com/office/drawing/2014/main" id="{32982155-7189-0A1E-773F-3BC4C792C011}"/>
              </a:ext>
            </a:extLst>
          </p:cNvPr>
          <p:cNvSpPr/>
          <p:nvPr/>
        </p:nvSpPr>
        <p:spPr>
          <a:xfrm>
            <a:off x="5191760" y="1217930"/>
            <a:ext cx="1960880" cy="125095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AF9F6"/>
              </a:solidFill>
              <a:effectLst/>
              <a:uLnTx/>
              <a:uFillTx/>
              <a:latin typeface="Calibri"/>
              <a:ea typeface="+mn-ea"/>
              <a:cs typeface="+mn-cs"/>
            </a:endParaRPr>
          </a:p>
        </p:txBody>
      </p:sp>
      <p:pic>
        <p:nvPicPr>
          <p:cNvPr id="6" name="Picture 5" descr="A yellow and orange text with an arrow&#10;&#10;Description automatically generated">
            <a:extLst>
              <a:ext uri="{FF2B5EF4-FFF2-40B4-BE49-F238E27FC236}">
                <a16:creationId xmlns:a16="http://schemas.microsoft.com/office/drawing/2014/main" id="{6198AC55-82AA-F49D-6928-4DFE69ED356B}"/>
              </a:ext>
            </a:extLst>
          </p:cNvPr>
          <p:cNvPicPr>
            <a:picLocks noChangeAspect="1"/>
          </p:cNvPicPr>
          <p:nvPr/>
        </p:nvPicPr>
        <p:blipFill>
          <a:blip r:embed="rId3"/>
          <a:stretch>
            <a:fillRect/>
          </a:stretch>
        </p:blipFill>
        <p:spPr>
          <a:xfrm>
            <a:off x="533305" y="1340130"/>
            <a:ext cx="3736772" cy="2491181"/>
          </a:xfrm>
          <a:prstGeom prst="rect">
            <a:avLst/>
          </a:prstGeom>
        </p:spPr>
      </p:pic>
    </p:spTree>
    <p:extLst>
      <p:ext uri="{BB962C8B-B14F-4D97-AF65-F5344CB8AC3E}">
        <p14:creationId xmlns:p14="http://schemas.microsoft.com/office/powerpoint/2010/main" val="610307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4C2B14-AC5D-E465-6BDB-613BBDAF93E4}"/>
              </a:ext>
            </a:extLst>
          </p:cNvPr>
          <p:cNvSpPr>
            <a:spLocks noGrp="1"/>
          </p:cNvSpPr>
          <p:nvPr>
            <p:ph type="body" idx="1"/>
          </p:nvPr>
        </p:nvSpPr>
        <p:spPr>
          <a:xfrm>
            <a:off x="2382906" y="2971801"/>
            <a:ext cx="6602067" cy="1549401"/>
          </a:xfrm>
        </p:spPr>
        <p:txBody>
          <a:bodyPr/>
          <a:lstStyle/>
          <a:p>
            <a:r>
              <a:rPr lang="en-US" dirty="0"/>
              <a:t>For an announcement in February for a follow-up webinar in March</a:t>
            </a:r>
          </a:p>
        </p:txBody>
      </p:sp>
      <p:sp>
        <p:nvSpPr>
          <p:cNvPr id="3" name="Text Placeholder 2">
            <a:extLst>
              <a:ext uri="{FF2B5EF4-FFF2-40B4-BE49-F238E27FC236}">
                <a16:creationId xmlns:a16="http://schemas.microsoft.com/office/drawing/2014/main" id="{D753F280-3645-B2BD-EA7F-499F02F04575}"/>
              </a:ext>
            </a:extLst>
          </p:cNvPr>
          <p:cNvSpPr>
            <a:spLocks noGrp="1"/>
          </p:cNvSpPr>
          <p:nvPr>
            <p:ph type="body" sz="quarter" idx="10"/>
          </p:nvPr>
        </p:nvSpPr>
        <p:spPr/>
        <p:txBody>
          <a:bodyPr/>
          <a:lstStyle/>
          <a:p>
            <a:r>
              <a:rPr lang="en-US" dirty="0"/>
              <a:t>Stay tuned</a:t>
            </a:r>
          </a:p>
        </p:txBody>
      </p:sp>
    </p:spTree>
    <p:extLst>
      <p:ext uri="{BB962C8B-B14F-4D97-AF65-F5344CB8AC3E}">
        <p14:creationId xmlns:p14="http://schemas.microsoft.com/office/powerpoint/2010/main" val="4203071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B224AD-0CE1-BFF5-EBBD-EC06EB3AEFDE}"/>
              </a:ext>
            </a:extLst>
          </p:cNvPr>
          <p:cNvSpPr>
            <a:spLocks noGrp="1"/>
          </p:cNvSpPr>
          <p:nvPr>
            <p:ph type="body" sz="quarter" idx="10"/>
          </p:nvPr>
        </p:nvSpPr>
        <p:spPr>
          <a:xfrm>
            <a:off x="741363" y="298902"/>
            <a:ext cx="11105496" cy="1012373"/>
          </a:xfrm>
        </p:spPr>
        <p:txBody>
          <a:bodyPr/>
          <a:lstStyle/>
          <a:p>
            <a:r>
              <a:rPr lang="en-US"/>
              <a:t>Questions?</a:t>
            </a:r>
            <a:endParaRPr lang="en-US" b="0"/>
          </a:p>
        </p:txBody>
      </p:sp>
      <p:sp>
        <p:nvSpPr>
          <p:cNvPr id="7" name="Content Placeholder 2">
            <a:extLst>
              <a:ext uri="{FF2B5EF4-FFF2-40B4-BE49-F238E27FC236}">
                <a16:creationId xmlns:a16="http://schemas.microsoft.com/office/drawing/2014/main" id="{1D177EBC-A836-639D-6EFB-09DAEF40BB86}"/>
              </a:ext>
            </a:extLst>
          </p:cNvPr>
          <p:cNvSpPr txBox="1">
            <a:spLocks/>
          </p:cNvSpPr>
          <p:nvPr/>
        </p:nvSpPr>
        <p:spPr>
          <a:xfrm>
            <a:off x="838200" y="1825625"/>
            <a:ext cx="7213600" cy="364172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75190"/>
                </a:solidFill>
                <a:effectLst/>
                <a:uLnTx/>
                <a:uFillTx/>
                <a:latin typeface="Calibri"/>
                <a:ea typeface="+mn-ea"/>
                <a:cs typeface="+mn-cs"/>
              </a:rPr>
              <a:t>Thank you for participating in today’s webinar!</a:t>
            </a:r>
            <a:endParaRPr kumimoji="0" lang="en-US" sz="2400" b="0" i="0" u="none" strike="noStrike" kern="0" cap="none" spc="0" normalizeH="0" baseline="0" noProof="0" dirty="0">
              <a:ln>
                <a:noFill/>
              </a:ln>
              <a:solidFill>
                <a:srgbClr val="075190"/>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75190"/>
                </a:solidFill>
                <a:effectLst/>
                <a:uLnTx/>
                <a:uFillTx/>
                <a:latin typeface="Calibri"/>
                <a:ea typeface="Verdana"/>
                <a:cs typeface="Verdana" panose="020B0604030504040204" pitchFamily="34" charset="0"/>
              </a:rPr>
              <a:t>Today’s presentation is available for </a:t>
            </a:r>
            <a:br>
              <a:rPr kumimoji="0" lang="en-US" altLang="en-US" sz="2800" b="0" i="0" u="none" strike="noStrike" kern="1200" cap="none" spc="0" normalizeH="0" baseline="0" noProof="0" dirty="0">
                <a:ln>
                  <a:noFill/>
                </a:ln>
                <a:solidFill>
                  <a:srgbClr val="075190"/>
                </a:solidFill>
                <a:effectLst/>
                <a:uLnTx/>
                <a:uFillTx/>
                <a:latin typeface="Calibri"/>
                <a:ea typeface="Verdana" panose="020B0604030504040204" pitchFamily="34" charset="0"/>
                <a:cs typeface="Verdana" panose="020B0604030504040204" pitchFamily="34" charset="0"/>
              </a:rPr>
            </a:br>
            <a:r>
              <a:rPr kumimoji="0" lang="en-US" altLang="en-US" sz="2800" b="0" i="0" u="none" strike="noStrike" kern="1200" cap="none" spc="0" normalizeH="0" baseline="0" noProof="0" dirty="0">
                <a:ln>
                  <a:noFill/>
                </a:ln>
                <a:solidFill>
                  <a:srgbClr val="075190"/>
                </a:solidFill>
                <a:effectLst/>
                <a:uLnTx/>
                <a:uFillTx/>
                <a:latin typeface="Calibri"/>
                <a:ea typeface="Verdana"/>
                <a:cs typeface="Verdana" panose="020B0604030504040204" pitchFamily="34" charset="0"/>
              </a:rPr>
              <a:t>download in the Zoom chat.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75190"/>
                </a:solidFill>
                <a:effectLst/>
                <a:uLnTx/>
                <a:uFillTx/>
                <a:latin typeface="Calibri"/>
                <a:ea typeface="Verdana"/>
                <a:cs typeface="Verdana" panose="020B0604030504040204" pitchFamily="34" charset="0"/>
              </a:rPr>
              <a:t> If you have questions later, </a:t>
            </a:r>
            <a:br>
              <a:rPr kumimoji="0" lang="en-US" altLang="en-US" sz="1000" b="0" i="0" u="none" strike="noStrike" kern="1200" cap="none" spc="0" normalizeH="0" baseline="0" noProof="0" dirty="0">
                <a:ln>
                  <a:noFill/>
                </a:ln>
                <a:solidFill>
                  <a:srgbClr val="075190"/>
                </a:solidFill>
                <a:effectLst/>
                <a:uLnTx/>
                <a:uFillTx/>
                <a:latin typeface="Calibri"/>
                <a:ea typeface="Verdana" panose="020B0604030504040204" pitchFamily="34" charset="0"/>
                <a:cs typeface="Verdana" panose="020B0604030504040204" pitchFamily="34" charset="0"/>
              </a:rPr>
            </a:br>
            <a:endParaRPr kumimoji="0" lang="en-US" altLang="en-US" sz="1000" b="0" i="0" u="none" strike="noStrike" kern="1200" cap="none" spc="0" normalizeH="0" baseline="0" noProof="0" dirty="0">
              <a:ln>
                <a:noFill/>
              </a:ln>
              <a:solidFill>
                <a:srgbClr val="075190"/>
              </a:solidFill>
              <a:effectLst/>
              <a:uLnTx/>
              <a:uFillTx/>
              <a:latin typeface="Calibri"/>
              <a:ea typeface="Verdana" panose="020B0604030504040204" pitchFamily="34" charset="0"/>
              <a:cs typeface="Verdana" panose="020B0604030504040204" pitchFamily="34" charset="0"/>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ltLang="en-US" sz="2800" dirty="0">
                <a:solidFill>
                  <a:srgbClr val="075190"/>
                </a:solidFill>
                <a:latin typeface="Calibri"/>
                <a:ea typeface="Verdana"/>
                <a:cs typeface="Verdana" panose="020B0604030504040204" pitchFamily="34" charset="0"/>
                <a:hlinkClick r:id="rId3">
                  <a:extLst>
                    <a:ext uri="{A12FA001-AC4F-418D-AE19-62706E023703}">
                      <ahyp:hlinkClr xmlns:ahyp="http://schemas.microsoft.com/office/drawing/2018/hyperlinkcolor" val="tx"/>
                    </a:ext>
                  </a:extLst>
                </a:hlinkClick>
              </a:rPr>
              <a:t>info</a:t>
            </a:r>
            <a:r>
              <a:rPr kumimoji="0" lang="en-US" altLang="en-US" sz="2800" b="0" i="0" u="none" strike="noStrike" kern="1200" cap="none" spc="0" normalizeH="0" baseline="0" noProof="0" dirty="0">
                <a:ln>
                  <a:noFill/>
                </a:ln>
                <a:solidFill>
                  <a:srgbClr val="075190"/>
                </a:solidFill>
                <a:effectLst/>
                <a:uLnTx/>
                <a:uFillTx/>
                <a:latin typeface="Calibri"/>
                <a:ea typeface="Verdana"/>
                <a:cs typeface="Verdana" panose="020B0604030504040204" pitchFamily="34" charset="0"/>
                <a:hlinkClick r:id="rId3">
                  <a:extLst>
                    <a:ext uri="{A12FA001-AC4F-418D-AE19-62706E023703}">
                      <ahyp:hlinkClr xmlns:ahyp="http://schemas.microsoft.com/office/drawing/2018/hyperlinkcolor" val="tx"/>
                    </a:ext>
                  </a:extLst>
                </a:hlinkClick>
              </a:rPr>
              <a:t>@shiptacenter.org</a:t>
            </a:r>
            <a:r>
              <a:rPr kumimoji="0" lang="en-US" altLang="en-US" sz="2800" b="0" i="0" u="none" strike="noStrike" kern="1200" cap="none" spc="0" normalizeH="0" baseline="0" noProof="0" dirty="0">
                <a:ln>
                  <a:noFill/>
                </a:ln>
                <a:solidFill>
                  <a:srgbClr val="075190"/>
                </a:solidFill>
                <a:effectLst/>
                <a:uLnTx/>
                <a:uFillTx/>
                <a:latin typeface="Calibri"/>
                <a:ea typeface="Verdana"/>
                <a:cs typeface="Verdana" panose="020B0604030504040204" pitchFamily="34" charset="0"/>
              </a:rPr>
              <a:t> </a:t>
            </a:r>
            <a:endParaRPr kumimoji="0" lang="en-US" altLang="en-US" sz="1800" b="0" i="0" u="none" strike="noStrike" kern="1200" cap="none" spc="0" normalizeH="0" baseline="0" noProof="0" dirty="0">
              <a:ln>
                <a:noFill/>
              </a:ln>
              <a:solidFill>
                <a:srgbClr val="075190"/>
              </a:solidFill>
              <a:effectLst/>
              <a:uLnTx/>
              <a:uFillTx/>
              <a:latin typeface="Calibri"/>
              <a:ea typeface="Verdana"/>
              <a:cs typeface="Verdana" panose="020B060403050404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75190"/>
                </a:solidFill>
                <a:effectLst/>
                <a:uLnTx/>
                <a:uFillTx/>
                <a:latin typeface="Calibri"/>
                <a:ea typeface="Verdana"/>
                <a:cs typeface="Calibri"/>
                <a:hlinkClick r:id="rId4">
                  <a:extLst>
                    <a:ext uri="{A12FA001-AC4F-418D-AE19-62706E023703}">
                      <ahyp:hlinkClr xmlns:ahyp="http://schemas.microsoft.com/office/drawing/2018/hyperlinkcolor" val="tx"/>
                    </a:ext>
                  </a:extLst>
                </a:hlinkClick>
              </a:rPr>
              <a:t>info@smpresource.org</a:t>
            </a:r>
            <a:r>
              <a:rPr kumimoji="0" lang="en-US" sz="2800" b="0" i="0" u="none" strike="noStrike" kern="1200" cap="none" spc="0" normalizeH="0" baseline="0" noProof="0" dirty="0">
                <a:ln>
                  <a:noFill/>
                </a:ln>
                <a:solidFill>
                  <a:srgbClr val="075190"/>
                </a:solidFill>
                <a:effectLst/>
                <a:uLnTx/>
                <a:uFillTx/>
                <a:latin typeface="Calibri"/>
                <a:ea typeface="Verdana"/>
                <a:cs typeface="Calibri"/>
              </a:rPr>
              <a:t>   </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altLang="en-US" sz="2800" b="0" i="0" u="none" strike="noStrike" kern="1200" cap="none" spc="0" normalizeH="0" baseline="0" noProof="0" dirty="0">
                <a:ln>
                  <a:noFill/>
                </a:ln>
                <a:solidFill>
                  <a:srgbClr val="075190"/>
                </a:solidFill>
                <a:effectLst/>
                <a:uLnTx/>
                <a:uFillTx/>
                <a:latin typeface="Calibri"/>
                <a:ea typeface="Verdana"/>
                <a:cs typeface="Verdana" panose="020B0604030504040204" pitchFamily="34" charset="0"/>
                <a:hlinkClick r:id="rId5">
                  <a:extLst>
                    <a:ext uri="{A12FA001-AC4F-418D-AE19-62706E023703}">
                      <ahyp:hlinkClr xmlns:ahyp="http://schemas.microsoft.com/office/drawing/2018/hyperlinkcolor" val="tx"/>
                    </a:ext>
                  </a:extLst>
                </a:hlinkClick>
              </a:rPr>
              <a:t>centerforbenefits@ncoa.org</a:t>
            </a:r>
            <a:r>
              <a:rPr kumimoji="0" lang="en-US" altLang="en-US" sz="2800" b="0" i="0" u="none" strike="noStrike" kern="1200" cap="none" spc="0" normalizeH="0" baseline="0" noProof="0" dirty="0">
                <a:ln>
                  <a:noFill/>
                </a:ln>
                <a:solidFill>
                  <a:srgbClr val="075190"/>
                </a:solidFill>
                <a:effectLst/>
                <a:uLnTx/>
                <a:uFillTx/>
                <a:latin typeface="Calibri"/>
                <a:ea typeface="Verdana"/>
                <a:cs typeface="Verdana" panose="020B0604030504040204" pitchFamily="34" charset="0"/>
              </a:rPr>
              <a:t> </a:t>
            </a:r>
            <a:endParaRPr kumimoji="0" lang="en-US" altLang="en-US" sz="2800" b="0" i="0" u="none" strike="noStrike" kern="1200" cap="none" spc="0" normalizeH="0" baseline="0" noProof="0" dirty="0">
              <a:ln>
                <a:noFill/>
              </a:ln>
              <a:solidFill>
                <a:srgbClr val="075190"/>
              </a:solidFill>
              <a:effectLst/>
              <a:uLnTx/>
              <a:uFillTx/>
              <a:latin typeface="Calibri"/>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84B20155-C249-99E4-AFE7-4454546744EE}"/>
              </a:ext>
            </a:extLst>
          </p:cNvPr>
          <p:cNvSpPr txBox="1"/>
          <p:nvPr/>
        </p:nvSpPr>
        <p:spPr>
          <a:xfrm>
            <a:off x="190500" y="5831726"/>
            <a:ext cx="11811000"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E7E6E6">
                    <a:lumMod val="50000"/>
                  </a:srgbClr>
                </a:solidFill>
                <a:effectLst/>
                <a:uLnTx/>
                <a:uFillTx/>
                <a:latin typeface="Acumin Pro Extra Light" panose="020B0304020202020204" pitchFamily="34" charset="0"/>
                <a:ea typeface="+mn-ea"/>
                <a:cs typeface="+mn-cs"/>
              </a:rPr>
              <a:t>This project was supported, in part by grant numbers 90SATC0002 and 90MPRC0002 from the U.S. Administration for Community Living, Department of Health and Human Services, Washington, D.C. 20201. Grantees undertaking projects under government sponsorship are encouraged to express freely their findings and conclusions. Points of view or opinions do not, therefore, necessarily represent official Administration for Community Living policy.</a:t>
            </a:r>
          </a:p>
        </p:txBody>
      </p:sp>
      <p:sp>
        <p:nvSpPr>
          <p:cNvPr id="8" name="Content Placeholder 3">
            <a:extLst>
              <a:ext uri="{FF2B5EF4-FFF2-40B4-BE49-F238E27FC236}">
                <a16:creationId xmlns:a16="http://schemas.microsoft.com/office/drawing/2014/main" id="{6EAF2CC1-C68A-EAD8-F3FF-78B1AB877E2D}"/>
              </a:ext>
            </a:extLst>
          </p:cNvPr>
          <p:cNvSpPr txBox="1">
            <a:spLocks/>
          </p:cNvSpPr>
          <p:nvPr/>
        </p:nvSpPr>
        <p:spPr>
          <a:xfrm>
            <a:off x="8888901" y="4267999"/>
            <a:ext cx="2444750" cy="744438"/>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44546A"/>
                </a:solidFill>
                <a:effectLst/>
                <a:uLnTx/>
                <a:uFillTx/>
                <a:latin typeface="Calibri"/>
                <a:ea typeface="+mn-ea"/>
                <a:cs typeface="+mn-cs"/>
              </a:rPr>
              <a:t>Use </a:t>
            </a:r>
            <a:r>
              <a:rPr kumimoji="0" lang="en-US" sz="2400" b="1" i="0" u="none" strike="noStrike" kern="1200" cap="none" spc="0" normalizeH="0" baseline="0" noProof="0">
                <a:ln>
                  <a:noFill/>
                </a:ln>
                <a:solidFill>
                  <a:srgbClr val="44546A"/>
                </a:solidFill>
                <a:effectLst/>
                <a:uLnTx/>
                <a:uFillTx/>
                <a:latin typeface="Calibri"/>
                <a:ea typeface="+mn-ea"/>
                <a:cs typeface="+mn-cs"/>
              </a:rPr>
              <a:t>CHAT</a:t>
            </a:r>
            <a:r>
              <a:rPr kumimoji="0" lang="en-US" sz="2400" b="0" i="0" u="none" strike="noStrike" kern="1200" cap="none" spc="0" normalizeH="0" baseline="0" noProof="0">
                <a:ln>
                  <a:noFill/>
                </a:ln>
                <a:solidFill>
                  <a:srgbClr val="44546A"/>
                </a:solidFill>
                <a:effectLst/>
                <a:uLnTx/>
                <a:uFillTx/>
                <a:latin typeface="Calibri"/>
                <a:ea typeface="+mn-ea"/>
                <a:cs typeface="+mn-cs"/>
              </a:rPr>
              <a:t> for technical support or resource questions.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a:ln>
                <a:noFill/>
              </a:ln>
              <a:solidFill>
                <a:srgbClr val="075190"/>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a:ln>
                <a:noFill/>
              </a:ln>
              <a:solidFill>
                <a:srgbClr val="075190"/>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a:ln>
                <a:noFill/>
              </a:ln>
              <a:solidFill>
                <a:srgbClr val="075190"/>
              </a:solidFill>
              <a:effectLst/>
              <a:uLnTx/>
              <a:uFillTx/>
              <a:latin typeface="Calibri"/>
              <a:ea typeface="+mn-ea"/>
              <a:cs typeface="+mn-cs"/>
            </a:endParaRPr>
          </a:p>
        </p:txBody>
      </p:sp>
      <p:sp>
        <p:nvSpPr>
          <p:cNvPr id="9" name="Content Placeholder 3">
            <a:extLst>
              <a:ext uri="{FF2B5EF4-FFF2-40B4-BE49-F238E27FC236}">
                <a16:creationId xmlns:a16="http://schemas.microsoft.com/office/drawing/2014/main" id="{EF3E82CC-D161-57C4-D2A0-816514E77F1B}"/>
              </a:ext>
            </a:extLst>
          </p:cNvPr>
          <p:cNvSpPr txBox="1">
            <a:spLocks/>
          </p:cNvSpPr>
          <p:nvPr/>
        </p:nvSpPr>
        <p:spPr>
          <a:xfrm>
            <a:off x="8888901" y="2917364"/>
            <a:ext cx="2151032" cy="886716"/>
          </a:xfrm>
          <a:prstGeom prst="rect">
            <a:avLst/>
          </a:prstGeom>
        </p:spPr>
        <p:txBody>
          <a:bodyPr vert="horz" anchor="t">
            <a:normAutofit fontScale="92500" lnSpcReduction="10000"/>
          </a:bodyPr>
          <a:lstStyle>
            <a:lvl1pPr marL="0" indent="0" algn="l" rtl="0" eaLnBrk="1" latinLnBrk="0" hangingPunct="1">
              <a:spcBef>
                <a:spcPts val="700"/>
              </a:spcBef>
              <a:buClr>
                <a:schemeClr val="accent2"/>
              </a:buClr>
              <a:buSzPct val="60000"/>
              <a:buFont typeface="Wingdings"/>
              <a:buNone/>
              <a:defRPr kumimoji="0" sz="2800" kern="1200">
                <a:solidFill>
                  <a:schemeClr val="tx2"/>
                </a:solidFill>
                <a:latin typeface="+mn-lt"/>
                <a:ea typeface="+mn-ea"/>
                <a:cs typeface="+mn-cs"/>
              </a:defRPr>
            </a:lvl1pPr>
            <a:lvl2pPr marL="640080" indent="-274320" algn="l" rtl="0" eaLnBrk="1" latinLnBrk="0" hangingPunct="1">
              <a:spcBef>
                <a:spcPts val="550"/>
              </a:spcBef>
              <a:buClr>
                <a:schemeClr val="accent1"/>
              </a:buClr>
              <a:buSzPct val="70000"/>
              <a:buFont typeface="Wingdings 2"/>
              <a:buNone/>
              <a:defRPr kumimoji="0" sz="1800" kern="1200">
                <a:solidFill>
                  <a:schemeClr val="tx1">
                    <a:tint val="75000"/>
                  </a:schemeClr>
                </a:solidFill>
                <a:latin typeface="+mn-lt"/>
                <a:ea typeface="+mn-ea"/>
                <a:cs typeface="+mn-cs"/>
              </a:defRPr>
            </a:lvl2pPr>
            <a:lvl3pPr marL="914400" indent="-228600" algn="l" rtl="0" eaLnBrk="1" latinLnBrk="0" hangingPunct="1">
              <a:spcBef>
                <a:spcPts val="500"/>
              </a:spcBef>
              <a:buClr>
                <a:schemeClr val="accent2"/>
              </a:buClr>
              <a:buSzPct val="75000"/>
              <a:buFont typeface="Wingdings"/>
              <a:buNone/>
              <a:defRPr kumimoji="0" sz="1600" kern="1200">
                <a:solidFill>
                  <a:schemeClr val="tx1">
                    <a:tint val="75000"/>
                  </a:schemeClr>
                </a:solidFill>
                <a:latin typeface="+mn-lt"/>
                <a:ea typeface="+mn-ea"/>
                <a:cs typeface="+mn-cs"/>
              </a:defRPr>
            </a:lvl3pPr>
            <a:lvl4pPr marL="1371600" indent="-228600" algn="l" rtl="0" eaLnBrk="1" latinLnBrk="0" hangingPunct="1">
              <a:spcBef>
                <a:spcPts val="400"/>
              </a:spcBef>
              <a:buClr>
                <a:schemeClr val="accent3"/>
              </a:buClr>
              <a:buSzPct val="75000"/>
              <a:buFont typeface="Wingdings"/>
              <a:buNone/>
              <a:defRPr kumimoji="0" sz="1400" kern="1200">
                <a:solidFill>
                  <a:schemeClr val="tx1">
                    <a:tint val="75000"/>
                  </a:schemeClr>
                </a:solidFill>
                <a:latin typeface="+mn-lt"/>
                <a:ea typeface="+mn-ea"/>
                <a:cs typeface="+mn-cs"/>
              </a:defRPr>
            </a:lvl4pPr>
            <a:lvl5pPr marL="1828800" indent="-228600" algn="l" rtl="0" eaLnBrk="1" latinLnBrk="0" hangingPunct="1">
              <a:spcBef>
                <a:spcPts val="400"/>
              </a:spcBef>
              <a:buClr>
                <a:schemeClr val="accent4"/>
              </a:buClr>
              <a:buSzPct val="65000"/>
              <a:buFont typeface="Wingdings"/>
              <a:buNone/>
              <a:defRPr kumimoji="0" sz="1400" kern="1200">
                <a:solidFill>
                  <a:schemeClr val="tx1">
                    <a:tint val="75000"/>
                  </a:schemeClr>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700"/>
              </a:spcBef>
              <a:spcAft>
                <a:spcPts val="0"/>
              </a:spcAft>
              <a:buClr>
                <a:srgbClr val="DD8047"/>
              </a:buClr>
              <a:buSzPct val="60000"/>
              <a:buFont typeface="Wingdings"/>
              <a:buNone/>
              <a:tabLst/>
              <a:defRPr/>
            </a:pPr>
            <a:r>
              <a:rPr kumimoji="0" lang="en-US" sz="2000" b="0" i="0" u="none" strike="noStrike" kern="1200" cap="none" spc="0" normalizeH="0" baseline="0" noProof="0">
                <a:ln>
                  <a:noFill/>
                </a:ln>
                <a:solidFill>
                  <a:srgbClr val="44546A"/>
                </a:solidFill>
                <a:effectLst/>
                <a:uLnTx/>
                <a:uFillTx/>
                <a:latin typeface="Calibri"/>
                <a:ea typeface="+mn-ea"/>
                <a:cs typeface="+mn-cs"/>
              </a:rPr>
              <a:t>Use </a:t>
            </a:r>
            <a:r>
              <a:rPr kumimoji="0" lang="en-US" sz="2000" b="1" i="0" u="none" strike="noStrike" kern="1200" cap="none" spc="0" normalizeH="0" baseline="0" noProof="0">
                <a:ln>
                  <a:noFill/>
                </a:ln>
                <a:solidFill>
                  <a:srgbClr val="44546A"/>
                </a:solidFill>
                <a:effectLst/>
                <a:uLnTx/>
                <a:uFillTx/>
                <a:latin typeface="Calibri"/>
                <a:ea typeface="+mn-ea"/>
                <a:cs typeface="+mn-cs"/>
              </a:rPr>
              <a:t>Q&amp;A </a:t>
            </a:r>
            <a:r>
              <a:rPr kumimoji="0" lang="en-US" sz="2000" b="0" i="0" u="none" strike="noStrike" kern="1200" cap="none" spc="0" normalizeH="0" baseline="0" noProof="0">
                <a:ln>
                  <a:noFill/>
                </a:ln>
                <a:solidFill>
                  <a:srgbClr val="44546A"/>
                </a:solidFill>
                <a:effectLst/>
                <a:uLnTx/>
                <a:uFillTx/>
                <a:latin typeface="Calibri"/>
                <a:ea typeface="+mn-ea"/>
                <a:cs typeface="+mn-cs"/>
              </a:rPr>
              <a:t>for subject-matter questions.</a:t>
            </a:r>
          </a:p>
        </p:txBody>
      </p:sp>
      <p:pic>
        <p:nvPicPr>
          <p:cNvPr id="12" name="Picture 4" descr="Program – Talk Schedule – ELM">
            <a:extLst>
              <a:ext uri="{FF2B5EF4-FFF2-40B4-BE49-F238E27FC236}">
                <a16:creationId xmlns:a16="http://schemas.microsoft.com/office/drawing/2014/main" id="{6E99922C-B56A-2248-332B-6D266CB6CCF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193" t="14099" r="17307" b="12175"/>
          <a:stretch/>
        </p:blipFill>
        <p:spPr bwMode="auto">
          <a:xfrm>
            <a:off x="7807191" y="2822006"/>
            <a:ext cx="983049" cy="982075"/>
          </a:xfrm>
          <a:prstGeom prst="round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8016168-314F-95EC-DB5A-7D623611E42D}"/>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l="83247" r="5113" b="1239"/>
          <a:stretch/>
        </p:blipFill>
        <p:spPr>
          <a:xfrm>
            <a:off x="7807191" y="4045123"/>
            <a:ext cx="983049" cy="934099"/>
          </a:xfrm>
          <a:prstGeom prst="roundRect">
            <a:avLst/>
          </a:prstGeom>
        </p:spPr>
      </p:pic>
      <p:pic>
        <p:nvPicPr>
          <p:cNvPr id="19" name="Picture 18" descr="A yellow and black check mark&#10;&#10;Description automatically generated">
            <a:extLst>
              <a:ext uri="{FF2B5EF4-FFF2-40B4-BE49-F238E27FC236}">
                <a16:creationId xmlns:a16="http://schemas.microsoft.com/office/drawing/2014/main" id="{7A9C261A-4AB6-1508-3714-50488997A5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8946" y="4332418"/>
            <a:ext cx="511574" cy="511574"/>
          </a:xfrm>
          <a:prstGeom prst="rect">
            <a:avLst/>
          </a:prstGeom>
        </p:spPr>
      </p:pic>
      <p:pic>
        <p:nvPicPr>
          <p:cNvPr id="21" name="Picture 20" descr="A blue and black logo&#10;&#10;Description automatically generated">
            <a:extLst>
              <a:ext uri="{FF2B5EF4-FFF2-40B4-BE49-F238E27FC236}">
                <a16:creationId xmlns:a16="http://schemas.microsoft.com/office/drawing/2014/main" id="{92D4B491-894F-5E03-EAF4-C1D774BF95C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2685" y="3895418"/>
            <a:ext cx="406281" cy="406281"/>
          </a:xfrm>
          <a:prstGeom prst="rect">
            <a:avLst/>
          </a:prstGeom>
        </p:spPr>
      </p:pic>
      <p:pic>
        <p:nvPicPr>
          <p:cNvPr id="23" name="Picture 22" descr="A blue and black logo&#10;&#10;Description automatically generated">
            <a:extLst>
              <a:ext uri="{FF2B5EF4-FFF2-40B4-BE49-F238E27FC236}">
                <a16:creationId xmlns:a16="http://schemas.microsoft.com/office/drawing/2014/main" id="{6C8CD407-5636-61FB-33DB-284B2B5278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2685" y="4852936"/>
            <a:ext cx="406281" cy="406281"/>
          </a:xfrm>
          <a:prstGeom prst="rect">
            <a:avLst/>
          </a:prstGeom>
        </p:spPr>
      </p:pic>
    </p:spTree>
    <p:extLst>
      <p:ext uri="{BB962C8B-B14F-4D97-AF65-F5344CB8AC3E}">
        <p14:creationId xmlns:p14="http://schemas.microsoft.com/office/powerpoint/2010/main" val="2774150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ABFF4B0B-76CE-4FBF-A97E-9634B214AEED}"/>
              </a:ext>
            </a:extLst>
          </p:cNvPr>
          <p:cNvCxnSpPr>
            <a:cxnSpLocks/>
          </p:cNvCxnSpPr>
          <p:nvPr/>
        </p:nvCxnSpPr>
        <p:spPr>
          <a:xfrm>
            <a:off x="-248478" y="3588026"/>
            <a:ext cx="12523304" cy="0"/>
          </a:xfrm>
          <a:prstGeom prst="line">
            <a:avLst/>
          </a:prstGeom>
          <a:ln w="63500">
            <a:solidFill>
              <a:schemeClr val="accent2"/>
            </a:solidFill>
          </a:ln>
        </p:spPr>
        <p:style>
          <a:lnRef idx="1">
            <a:schemeClr val="dk1"/>
          </a:lnRef>
          <a:fillRef idx="0">
            <a:schemeClr val="dk1"/>
          </a:fillRef>
          <a:effectRef idx="0">
            <a:schemeClr val="dk1"/>
          </a:effectRef>
          <a:fontRef idx="minor">
            <a:schemeClr val="tx1"/>
          </a:fontRef>
        </p:style>
      </p:cxnSp>
      <p:sp>
        <p:nvSpPr>
          <p:cNvPr id="8" name="Teardrop 7">
            <a:extLst>
              <a:ext uri="{FF2B5EF4-FFF2-40B4-BE49-F238E27FC236}">
                <a16:creationId xmlns:a16="http://schemas.microsoft.com/office/drawing/2014/main" id="{F60844DA-FA3F-FBED-BFB5-AB1895EF5345}"/>
              </a:ext>
            </a:extLst>
          </p:cNvPr>
          <p:cNvSpPr/>
          <p:nvPr/>
        </p:nvSpPr>
        <p:spPr>
          <a:xfrm rot="5400000">
            <a:off x="726238" y="2147456"/>
            <a:ext cx="2647243" cy="2647243"/>
          </a:xfrm>
          <a:prstGeom prst="teardrop">
            <a:avLst/>
          </a:prstGeom>
          <a:solidFill>
            <a:schemeClr val="bg1"/>
          </a:solidFill>
          <a:ln w="57150">
            <a:solidFill>
              <a:schemeClr val="accent3"/>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AF9F6"/>
              </a:solidFill>
              <a:effectLst/>
              <a:uLnTx/>
              <a:uFillTx/>
              <a:latin typeface="Calibri"/>
              <a:ea typeface="+mn-ea"/>
              <a:cs typeface="+mn-cs"/>
            </a:endParaRPr>
          </a:p>
        </p:txBody>
      </p:sp>
      <p:sp>
        <p:nvSpPr>
          <p:cNvPr id="10" name="Hexagon 9">
            <a:extLst>
              <a:ext uri="{FF2B5EF4-FFF2-40B4-BE49-F238E27FC236}">
                <a16:creationId xmlns:a16="http://schemas.microsoft.com/office/drawing/2014/main" id="{4ABAD97E-B53C-38ED-B7D3-C3DF87D7E3EF}"/>
              </a:ext>
            </a:extLst>
          </p:cNvPr>
          <p:cNvSpPr/>
          <p:nvPr/>
        </p:nvSpPr>
        <p:spPr>
          <a:xfrm rot="5400000">
            <a:off x="4226431" y="2244035"/>
            <a:ext cx="3182815" cy="2687981"/>
          </a:xfrm>
          <a:prstGeom prst="hexagon">
            <a:avLst/>
          </a:prstGeom>
          <a:solidFill>
            <a:schemeClr val="bg1"/>
          </a:solidFill>
          <a:ln w="57150">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AF9F6"/>
              </a:solidFill>
              <a:effectLst/>
              <a:uLnTx/>
              <a:uFillTx/>
              <a:latin typeface="Calibri"/>
              <a:ea typeface="+mn-ea"/>
              <a:cs typeface="+mn-cs"/>
            </a:endParaRPr>
          </a:p>
        </p:txBody>
      </p:sp>
      <p:sp>
        <p:nvSpPr>
          <p:cNvPr id="11" name="Oval 10">
            <a:extLst>
              <a:ext uri="{FF2B5EF4-FFF2-40B4-BE49-F238E27FC236}">
                <a16:creationId xmlns:a16="http://schemas.microsoft.com/office/drawing/2014/main" id="{4DD94DA0-A6A2-239E-D2FA-3DC1E3671649}"/>
              </a:ext>
            </a:extLst>
          </p:cNvPr>
          <p:cNvSpPr/>
          <p:nvPr/>
        </p:nvSpPr>
        <p:spPr>
          <a:xfrm>
            <a:off x="8108264" y="2147457"/>
            <a:ext cx="2687982" cy="2647242"/>
          </a:xfrm>
          <a:prstGeom prst="ellipse">
            <a:avLst/>
          </a:prstGeom>
          <a:solidFill>
            <a:schemeClr val="bg1"/>
          </a:solidFill>
          <a:ln w="57150">
            <a:solidFill>
              <a:srgbClr val="01A3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AF9F6"/>
              </a:solidFill>
              <a:effectLst/>
              <a:uLnTx/>
              <a:uFillTx/>
              <a:latin typeface="Calibri"/>
              <a:ea typeface="+mn-ea"/>
              <a:cs typeface="+mn-cs"/>
            </a:endParaRPr>
          </a:p>
        </p:txBody>
      </p:sp>
      <p:pic>
        <p:nvPicPr>
          <p:cNvPr id="25" name="Picture 24" descr="A blue and orange logo&#10;&#10;Description automatically generated with low confidence">
            <a:extLst>
              <a:ext uri="{FF2B5EF4-FFF2-40B4-BE49-F238E27FC236}">
                <a16:creationId xmlns:a16="http://schemas.microsoft.com/office/drawing/2014/main" id="{0390EB5E-09FE-9420-2368-33791A8E0C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1804" y="2544124"/>
            <a:ext cx="1966826" cy="1857012"/>
          </a:xfrm>
          <a:prstGeom prst="rect">
            <a:avLst/>
          </a:prstGeom>
        </p:spPr>
      </p:pic>
      <p:sp>
        <p:nvSpPr>
          <p:cNvPr id="2" name="Text Placeholder 1">
            <a:extLst>
              <a:ext uri="{FF2B5EF4-FFF2-40B4-BE49-F238E27FC236}">
                <a16:creationId xmlns:a16="http://schemas.microsoft.com/office/drawing/2014/main" id="{FA6D67DA-E439-03C7-A5F6-36915F4B4F89}"/>
              </a:ext>
            </a:extLst>
          </p:cNvPr>
          <p:cNvSpPr>
            <a:spLocks noGrp="1"/>
          </p:cNvSpPr>
          <p:nvPr>
            <p:ph type="body" sz="quarter" idx="10"/>
          </p:nvPr>
        </p:nvSpPr>
        <p:spPr/>
        <p:txBody>
          <a:bodyPr/>
          <a:lstStyle/>
          <a:p>
            <a:r>
              <a:rPr lang="en-US"/>
              <a:t>Welcome</a:t>
            </a:r>
          </a:p>
        </p:txBody>
      </p:sp>
      <p:pic>
        <p:nvPicPr>
          <p:cNvPr id="21" name="Picture 20" descr="A logo with blue and orange text&#10;&#10;Description automatically generated">
            <a:extLst>
              <a:ext uri="{FF2B5EF4-FFF2-40B4-BE49-F238E27FC236}">
                <a16:creationId xmlns:a16="http://schemas.microsoft.com/office/drawing/2014/main" id="{85F00C70-3475-78AC-FB4F-988B5F5854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6592" y="2426377"/>
            <a:ext cx="2005245" cy="2005245"/>
          </a:xfrm>
          <a:prstGeom prst="rect">
            <a:avLst/>
          </a:prstGeom>
        </p:spPr>
      </p:pic>
      <p:sp>
        <p:nvSpPr>
          <p:cNvPr id="3" name="TextBox 2">
            <a:extLst>
              <a:ext uri="{FF2B5EF4-FFF2-40B4-BE49-F238E27FC236}">
                <a16:creationId xmlns:a16="http://schemas.microsoft.com/office/drawing/2014/main" id="{B433B898-FBB8-5FB4-774D-F19106091B42}"/>
              </a:ext>
            </a:extLst>
          </p:cNvPr>
          <p:cNvSpPr txBox="1"/>
          <p:nvPr/>
        </p:nvSpPr>
        <p:spPr>
          <a:xfrm>
            <a:off x="8173078" y="2965778"/>
            <a:ext cx="2558353" cy="101059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075190"/>
                </a:solidFill>
                <a:effectLst/>
                <a:uLnTx/>
                <a:uFillTx/>
                <a:latin typeface="Acumin Pro Wide" panose="020B0505020202020204" pitchFamily="34" charset="0"/>
                <a:ea typeface="+mn-ea"/>
                <a:cs typeface="+mn-cs"/>
              </a:rPr>
              <a:t>MIPPA</a:t>
            </a:r>
            <a:endParaRPr lang="en-US" sz="4000" b="1" dirty="0">
              <a:solidFill>
                <a:srgbClr val="4F81BD">
                  <a:lumMod val="75000"/>
                </a:srgbClr>
              </a:solidFill>
              <a:latin typeface="Arial Black" panose="020B0A04020102020204" pitchFamily="34" charset="0"/>
            </a:endParaRPr>
          </a:p>
          <a:p>
            <a:pPr marL="0" marR="0" lvl="0" indent="0" algn="ctr" defTabSz="609630" rtl="0" eaLnBrk="1" fontAlgn="auto" latinLnBrk="0" hangingPunct="1">
              <a:lnSpc>
                <a:spcPct val="100000"/>
              </a:lnSpc>
              <a:spcBef>
                <a:spcPts val="0"/>
              </a:spcBef>
              <a:spcAft>
                <a:spcPts val="600"/>
              </a:spcAft>
              <a:buClrTx/>
              <a:buSzTx/>
              <a:buFontTx/>
              <a:buNone/>
              <a:tabLst/>
              <a:defRPr/>
            </a:pPr>
            <a:r>
              <a:rPr kumimoji="0" lang="en-US" sz="1467" b="0" i="0" u="none" strike="noStrike" kern="1200" cap="none" spc="100" normalizeH="0" baseline="0" noProof="0" dirty="0">
                <a:ln>
                  <a:noFill/>
                </a:ln>
                <a:solidFill>
                  <a:srgbClr val="075190"/>
                </a:solidFill>
                <a:effectLst/>
                <a:uLnTx/>
                <a:uFillTx/>
                <a:latin typeface="Acumin Pro Medium" panose="020B0604020202020204" pitchFamily="34" charset="0"/>
                <a:ea typeface="+mn-ea"/>
                <a:cs typeface="+mn-cs"/>
              </a:rPr>
              <a:t>Grantees</a:t>
            </a:r>
          </a:p>
        </p:txBody>
      </p:sp>
    </p:spTree>
    <p:custDataLst>
      <p:tags r:id="rId1"/>
    </p:custDataLst>
    <p:extLst>
      <p:ext uri="{BB962C8B-B14F-4D97-AF65-F5344CB8AC3E}">
        <p14:creationId xmlns:p14="http://schemas.microsoft.com/office/powerpoint/2010/main" val="3654319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B49C29-5B3D-E147-FF80-D533FDAD9B6E}"/>
              </a:ext>
            </a:extLst>
          </p:cNvPr>
          <p:cNvSpPr>
            <a:spLocks noGrp="1"/>
          </p:cNvSpPr>
          <p:nvPr>
            <p:ph type="body" sz="quarter" idx="10"/>
          </p:nvPr>
        </p:nvSpPr>
        <p:spPr/>
        <p:txBody>
          <a:bodyPr>
            <a:normAutofit/>
          </a:bodyPr>
          <a:lstStyle/>
          <a:p>
            <a:r>
              <a:rPr lang="en-US" sz="3600" dirty="0"/>
              <a:t>Postal Service Health Benefits (PSHB) Program</a:t>
            </a:r>
          </a:p>
          <a:p>
            <a:r>
              <a:rPr lang="en-US" sz="2400" dirty="0"/>
              <a:t>Training for SHIP/SMP Representatives </a:t>
            </a:r>
          </a:p>
          <a:p>
            <a:endParaRPr lang="en-US" dirty="0"/>
          </a:p>
        </p:txBody>
      </p:sp>
      <p:sp>
        <p:nvSpPr>
          <p:cNvPr id="3" name="Text Placeholder 2">
            <a:extLst>
              <a:ext uri="{FF2B5EF4-FFF2-40B4-BE49-F238E27FC236}">
                <a16:creationId xmlns:a16="http://schemas.microsoft.com/office/drawing/2014/main" id="{673F0842-64E0-6179-B4D6-1252CEAD223A}"/>
              </a:ext>
            </a:extLst>
          </p:cNvPr>
          <p:cNvSpPr>
            <a:spLocks noGrp="1"/>
          </p:cNvSpPr>
          <p:nvPr>
            <p:ph type="body" sz="quarter" idx="11"/>
          </p:nvPr>
        </p:nvSpPr>
        <p:spPr/>
        <p:txBody>
          <a:bodyPr vert="horz" lIns="91440" tIns="45720" rIns="91440" bIns="45720" rtlCol="0" anchor="t">
            <a:normAutofit/>
          </a:bodyPr>
          <a:lstStyle/>
          <a:p>
            <a:r>
              <a:rPr lang="en-US" dirty="0">
                <a:latin typeface="Arial"/>
                <a:cs typeface="Arial"/>
              </a:rPr>
              <a:t>U.S. Postal Service </a:t>
            </a:r>
            <a:endParaRPr lang="en-US" dirty="0"/>
          </a:p>
        </p:txBody>
      </p:sp>
      <p:sp>
        <p:nvSpPr>
          <p:cNvPr id="4" name="Text Placeholder 3">
            <a:extLst>
              <a:ext uri="{FF2B5EF4-FFF2-40B4-BE49-F238E27FC236}">
                <a16:creationId xmlns:a16="http://schemas.microsoft.com/office/drawing/2014/main" id="{822A52BF-26DD-0F13-2845-3ECBF2EFFB25}"/>
              </a:ext>
            </a:extLst>
          </p:cNvPr>
          <p:cNvSpPr>
            <a:spLocks noGrp="1"/>
          </p:cNvSpPr>
          <p:nvPr>
            <p:ph type="body" sz="quarter" idx="12"/>
          </p:nvPr>
        </p:nvSpPr>
        <p:spPr/>
        <p:txBody>
          <a:bodyPr/>
          <a:lstStyle/>
          <a:p>
            <a:r>
              <a:rPr lang="en-US" dirty="0"/>
              <a:t>January 2024</a:t>
            </a:r>
          </a:p>
        </p:txBody>
      </p:sp>
    </p:spTree>
    <p:extLst>
      <p:ext uri="{BB962C8B-B14F-4D97-AF65-F5344CB8AC3E}">
        <p14:creationId xmlns:p14="http://schemas.microsoft.com/office/powerpoint/2010/main" val="307085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1C9AD2B-D09A-403B-8BF8-FA4F7D0CD602}"/>
              </a:ext>
            </a:extLst>
          </p:cNvPr>
          <p:cNvSpPr txBox="1">
            <a:spLocks/>
          </p:cNvSpPr>
          <p:nvPr/>
        </p:nvSpPr>
        <p:spPr bwMode="gray">
          <a:xfrm>
            <a:off x="462376" y="295201"/>
            <a:ext cx="10512862" cy="36368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rtl="0" eaLnBrk="1" fontAlgn="base" hangingPunct="1">
              <a:lnSpc>
                <a:spcPct val="106000"/>
              </a:lnSpc>
              <a:spcBef>
                <a:spcPct val="0"/>
              </a:spcBef>
              <a:spcAft>
                <a:spcPct val="0"/>
              </a:spcAft>
              <a:defRPr sz="2400" b="1">
                <a:solidFill>
                  <a:srgbClr val="005A92"/>
                </a:solidFill>
                <a:latin typeface="Arial" panose="020B0604020202020204" pitchFamily="34" charset="0"/>
                <a:ea typeface="+mj-ea"/>
                <a:cs typeface="Arial" panose="020B0604020202020204" pitchFamily="34" charset="0"/>
              </a:defRPr>
            </a:lvl1pPr>
            <a:lvl2pPr algn="l" rtl="0" eaLnBrk="1" fontAlgn="base" hangingPunct="1">
              <a:lnSpc>
                <a:spcPct val="106000"/>
              </a:lnSpc>
              <a:spcBef>
                <a:spcPct val="0"/>
              </a:spcBef>
              <a:spcAft>
                <a:spcPct val="0"/>
              </a:spcAft>
              <a:defRPr sz="1600" b="1">
                <a:solidFill>
                  <a:schemeClr val="tx1"/>
                </a:solidFill>
                <a:latin typeface="Arial" charset="0"/>
              </a:defRPr>
            </a:lvl2pPr>
            <a:lvl3pPr algn="l" rtl="0" eaLnBrk="1" fontAlgn="base" hangingPunct="1">
              <a:lnSpc>
                <a:spcPct val="106000"/>
              </a:lnSpc>
              <a:spcBef>
                <a:spcPct val="0"/>
              </a:spcBef>
              <a:spcAft>
                <a:spcPct val="0"/>
              </a:spcAft>
              <a:defRPr sz="1600" b="1">
                <a:solidFill>
                  <a:schemeClr val="tx1"/>
                </a:solidFill>
                <a:latin typeface="Arial" charset="0"/>
              </a:defRPr>
            </a:lvl3pPr>
            <a:lvl4pPr algn="l" rtl="0" eaLnBrk="1" fontAlgn="base" hangingPunct="1">
              <a:lnSpc>
                <a:spcPct val="106000"/>
              </a:lnSpc>
              <a:spcBef>
                <a:spcPct val="0"/>
              </a:spcBef>
              <a:spcAft>
                <a:spcPct val="0"/>
              </a:spcAft>
              <a:defRPr sz="1600" b="1">
                <a:solidFill>
                  <a:schemeClr val="tx1"/>
                </a:solidFill>
                <a:latin typeface="Arial" charset="0"/>
              </a:defRPr>
            </a:lvl4pPr>
            <a:lvl5pPr algn="l" rtl="0" eaLnBrk="1" fontAlgn="base" hangingPunct="1">
              <a:lnSpc>
                <a:spcPct val="106000"/>
              </a:lnSpc>
              <a:spcBef>
                <a:spcPct val="0"/>
              </a:spcBef>
              <a:spcAft>
                <a:spcPct val="0"/>
              </a:spcAft>
              <a:defRPr sz="1600" b="1">
                <a:solidFill>
                  <a:schemeClr val="tx1"/>
                </a:solidFill>
                <a:latin typeface="Arial" charset="0"/>
              </a:defRPr>
            </a:lvl5pPr>
            <a:lvl6pPr marL="457200" algn="l" rtl="0" eaLnBrk="1" fontAlgn="base" hangingPunct="1">
              <a:lnSpc>
                <a:spcPct val="106000"/>
              </a:lnSpc>
              <a:spcBef>
                <a:spcPct val="0"/>
              </a:spcBef>
              <a:spcAft>
                <a:spcPct val="0"/>
              </a:spcAft>
              <a:defRPr sz="1600" b="1">
                <a:solidFill>
                  <a:schemeClr val="tx1"/>
                </a:solidFill>
                <a:latin typeface="Arial" charset="0"/>
              </a:defRPr>
            </a:lvl6pPr>
            <a:lvl7pPr marL="914400" algn="l" rtl="0" eaLnBrk="1" fontAlgn="base" hangingPunct="1">
              <a:lnSpc>
                <a:spcPct val="106000"/>
              </a:lnSpc>
              <a:spcBef>
                <a:spcPct val="0"/>
              </a:spcBef>
              <a:spcAft>
                <a:spcPct val="0"/>
              </a:spcAft>
              <a:defRPr sz="1600" b="1">
                <a:solidFill>
                  <a:schemeClr val="tx1"/>
                </a:solidFill>
                <a:latin typeface="Arial" charset="0"/>
              </a:defRPr>
            </a:lvl7pPr>
            <a:lvl8pPr marL="1371600" algn="l" rtl="0" eaLnBrk="1" fontAlgn="base" hangingPunct="1">
              <a:lnSpc>
                <a:spcPct val="106000"/>
              </a:lnSpc>
              <a:spcBef>
                <a:spcPct val="0"/>
              </a:spcBef>
              <a:spcAft>
                <a:spcPct val="0"/>
              </a:spcAft>
              <a:defRPr sz="1600" b="1">
                <a:solidFill>
                  <a:schemeClr val="tx1"/>
                </a:solidFill>
                <a:latin typeface="Arial" charset="0"/>
              </a:defRPr>
            </a:lvl8pPr>
            <a:lvl9pPr marL="1828800" algn="l" rtl="0" eaLnBrk="1" fontAlgn="base" hangingPunct="1">
              <a:lnSpc>
                <a:spcPct val="106000"/>
              </a:lnSpc>
              <a:spcBef>
                <a:spcPct val="0"/>
              </a:spcBef>
              <a:spcAft>
                <a:spcPct val="0"/>
              </a:spcAft>
              <a:defRPr sz="1600" b="1">
                <a:solidFill>
                  <a:schemeClr val="tx1"/>
                </a:solidFill>
                <a:latin typeface="Arial" charset="0"/>
              </a:defRPr>
            </a:lvl9pPr>
          </a:lstStyle>
          <a:p>
            <a:pPr algn="l"/>
            <a:r>
              <a:rPr lang="en-US" kern="0" dirty="0">
                <a:effectLst>
                  <a:outerShdw blurRad="50800" dist="38100" dir="2700000" algn="tl" rotWithShape="0">
                    <a:prstClr val="black">
                      <a:alpha val="40000"/>
                    </a:prstClr>
                  </a:outerShdw>
                </a:effectLst>
              </a:rPr>
              <a:t>Training Purpose</a:t>
            </a:r>
          </a:p>
        </p:txBody>
      </p:sp>
      <p:sp>
        <p:nvSpPr>
          <p:cNvPr id="21" name="TextBox 20">
            <a:extLst>
              <a:ext uri="{FF2B5EF4-FFF2-40B4-BE49-F238E27FC236}">
                <a16:creationId xmlns:a16="http://schemas.microsoft.com/office/drawing/2014/main" id="{1D2D6C6B-8AFC-4584-BC03-D43CC4B2B61E}"/>
              </a:ext>
            </a:extLst>
          </p:cNvPr>
          <p:cNvSpPr txBox="1"/>
          <p:nvPr/>
        </p:nvSpPr>
        <p:spPr>
          <a:xfrm>
            <a:off x="462376" y="874648"/>
            <a:ext cx="10125575"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 purpose of the training is to orient SHIP &amp; SMP representatives to assist in answering questions from annuitants and employees of the Postal Service regarding the new Postal Service Health Benefits (PSHB) Program</a:t>
            </a:r>
          </a:p>
        </p:txBody>
      </p:sp>
      <p:sp>
        <p:nvSpPr>
          <p:cNvPr id="105" name="Slide Number Placeholder 5">
            <a:extLst>
              <a:ext uri="{FF2B5EF4-FFF2-40B4-BE49-F238E27FC236}">
                <a16:creationId xmlns:a16="http://schemas.microsoft.com/office/drawing/2014/main" id="{131A4FD8-F015-4C47-A092-55395F79E58A}"/>
              </a:ext>
            </a:extLst>
          </p:cNvPr>
          <p:cNvSpPr txBox="1">
            <a:spLocks/>
          </p:cNvSpPr>
          <p:nvPr/>
        </p:nvSpPr>
        <p:spPr>
          <a:xfrm>
            <a:off x="1248890" y="6490793"/>
            <a:ext cx="2743200" cy="2240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800" smtClean="0">
                <a:solidFill>
                  <a:schemeClr val="tx2">
                    <a:lumMod val="20000"/>
                    <a:lumOff val="80000"/>
                  </a:schemeClr>
                </a:solidFill>
              </a:rPr>
              <a:pPr/>
              <a:t>6</a:t>
            </a:fld>
            <a:endParaRPr lang="en-US" sz="1799" dirty="0">
              <a:solidFill>
                <a:schemeClr val="tx2">
                  <a:lumMod val="20000"/>
                  <a:lumOff val="80000"/>
                </a:schemeClr>
              </a:solidFill>
            </a:endParaRPr>
          </a:p>
        </p:txBody>
      </p:sp>
      <p:pic>
        <p:nvPicPr>
          <p:cNvPr id="8" name="Picture 7">
            <a:extLst>
              <a:ext uri="{FF2B5EF4-FFF2-40B4-BE49-F238E27FC236}">
                <a16:creationId xmlns:a16="http://schemas.microsoft.com/office/drawing/2014/main" id="{6FBCB0A1-3FBC-E0DF-E7C2-B04DA8E50A2D}"/>
              </a:ext>
            </a:extLst>
          </p:cNvPr>
          <p:cNvPicPr>
            <a:picLocks noChangeAspect="1"/>
          </p:cNvPicPr>
          <p:nvPr/>
        </p:nvPicPr>
        <p:blipFill>
          <a:blip r:embed="rId4"/>
          <a:stretch>
            <a:fillRect/>
          </a:stretch>
        </p:blipFill>
        <p:spPr>
          <a:xfrm>
            <a:off x="2429342" y="1957094"/>
            <a:ext cx="6578929" cy="4026258"/>
          </a:xfrm>
          <a:prstGeom prst="rect">
            <a:avLst/>
          </a:prstGeom>
        </p:spPr>
      </p:pic>
    </p:spTree>
    <p:custDataLst>
      <p:tags r:id="rId1"/>
    </p:custDataLst>
    <p:extLst>
      <p:ext uri="{BB962C8B-B14F-4D97-AF65-F5344CB8AC3E}">
        <p14:creationId xmlns:p14="http://schemas.microsoft.com/office/powerpoint/2010/main" val="46889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Straight Connector 39">
            <a:extLst>
              <a:ext uri="{FF2B5EF4-FFF2-40B4-BE49-F238E27FC236}">
                <a16:creationId xmlns:a16="http://schemas.microsoft.com/office/drawing/2014/main" id="{A3699A0A-9BB8-402A-963A-45D330199385}"/>
              </a:ext>
            </a:extLst>
          </p:cNvPr>
          <p:cNvCxnSpPr>
            <a:cxnSpLocks/>
          </p:cNvCxnSpPr>
          <p:nvPr/>
        </p:nvCxnSpPr>
        <p:spPr>
          <a:xfrm flipH="1" flipV="1">
            <a:off x="1393330" y="1191070"/>
            <a:ext cx="20009" cy="4649969"/>
          </a:xfrm>
          <a:prstGeom prst="line">
            <a:avLst/>
          </a:prstGeom>
          <a:ln w="57150">
            <a:solidFill>
              <a:srgbClr val="005A92"/>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144D2924-B214-4A51-A24C-12AD678D3233}"/>
              </a:ext>
            </a:extLst>
          </p:cNvPr>
          <p:cNvSpPr/>
          <p:nvPr/>
        </p:nvSpPr>
        <p:spPr>
          <a:xfrm>
            <a:off x="1572769" y="1760770"/>
            <a:ext cx="9611073" cy="646331"/>
          </a:xfrm>
          <a:prstGeom prst="rect">
            <a:avLst/>
          </a:prstGeom>
        </p:spPr>
        <p:txBody>
          <a:bodyPr wrap="square">
            <a:spAutoFit/>
          </a:bodyPr>
          <a:lstStyle/>
          <a:p>
            <a:pPr>
              <a:spcAft>
                <a:spcPts val="1200"/>
              </a:spcAft>
              <a:defRPr/>
            </a:pPr>
            <a:r>
              <a:rPr lang="en-US" dirty="0">
                <a:solidFill>
                  <a:srgbClr val="000000"/>
                </a:solidFill>
                <a:latin typeface="Arial" panose="020B0604020202020204" pitchFamily="34" charset="0"/>
                <a:cs typeface="Arial" panose="020B0604020202020204" pitchFamily="34" charset="0"/>
              </a:rPr>
              <a:t>Understand key definitions for understanding the Postal Service Health Benefits (PSHB) Program</a:t>
            </a:r>
          </a:p>
        </p:txBody>
      </p:sp>
      <p:sp>
        <p:nvSpPr>
          <p:cNvPr id="42" name="TextBox 41">
            <a:extLst>
              <a:ext uri="{FF2B5EF4-FFF2-40B4-BE49-F238E27FC236}">
                <a16:creationId xmlns:a16="http://schemas.microsoft.com/office/drawing/2014/main" id="{AF18D07F-E78A-406B-9554-9E17B71CFB6C}"/>
              </a:ext>
            </a:extLst>
          </p:cNvPr>
          <p:cNvSpPr txBox="1"/>
          <p:nvPr/>
        </p:nvSpPr>
        <p:spPr>
          <a:xfrm>
            <a:off x="780321" y="1652709"/>
            <a:ext cx="633018"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1</a:t>
            </a:r>
          </a:p>
        </p:txBody>
      </p:sp>
      <p:sp>
        <p:nvSpPr>
          <p:cNvPr id="43" name="Rectangle 42">
            <a:extLst>
              <a:ext uri="{FF2B5EF4-FFF2-40B4-BE49-F238E27FC236}">
                <a16:creationId xmlns:a16="http://schemas.microsoft.com/office/drawing/2014/main" id="{1738136A-8172-4E79-A7E7-4A9ECCFC1690}"/>
              </a:ext>
            </a:extLst>
          </p:cNvPr>
          <p:cNvSpPr/>
          <p:nvPr/>
        </p:nvSpPr>
        <p:spPr>
          <a:xfrm>
            <a:off x="1572769" y="2624111"/>
            <a:ext cx="10499366" cy="369332"/>
          </a:xfrm>
          <a:prstGeom prst="rect">
            <a:avLst/>
          </a:prstGeom>
        </p:spPr>
        <p:txBody>
          <a:bodyPr wrap="square">
            <a:spAutoFit/>
          </a:bodyPr>
          <a:lstStyle/>
          <a:p>
            <a:pPr>
              <a:spcAft>
                <a:spcPts val="1200"/>
              </a:spcAft>
              <a:defRPr/>
            </a:pPr>
            <a:r>
              <a:rPr lang="en-US" dirty="0">
                <a:latin typeface="Arial" panose="020B0604020202020204" pitchFamily="34" charset="0"/>
                <a:ea typeface="Verdana" panose="020B0604030504040204" pitchFamily="34" charset="0"/>
                <a:cs typeface="Arial" panose="020B0604020202020204" pitchFamily="34" charset="0"/>
              </a:rPr>
              <a:t>Understand how the 2022 Postal Reform Act impacts annuitants and employees of the Postal Service </a:t>
            </a:r>
          </a:p>
        </p:txBody>
      </p:sp>
      <p:sp>
        <p:nvSpPr>
          <p:cNvPr id="44" name="TextBox 43">
            <a:extLst>
              <a:ext uri="{FF2B5EF4-FFF2-40B4-BE49-F238E27FC236}">
                <a16:creationId xmlns:a16="http://schemas.microsoft.com/office/drawing/2014/main" id="{CBF0DE03-D525-452A-80F5-417C675D21BE}"/>
              </a:ext>
            </a:extLst>
          </p:cNvPr>
          <p:cNvSpPr txBox="1"/>
          <p:nvPr/>
        </p:nvSpPr>
        <p:spPr>
          <a:xfrm>
            <a:off x="780321" y="2541675"/>
            <a:ext cx="633018"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2</a:t>
            </a:r>
          </a:p>
        </p:txBody>
      </p:sp>
      <p:sp>
        <p:nvSpPr>
          <p:cNvPr id="45" name="Rectangle 44">
            <a:extLst>
              <a:ext uri="{FF2B5EF4-FFF2-40B4-BE49-F238E27FC236}">
                <a16:creationId xmlns:a16="http://schemas.microsoft.com/office/drawing/2014/main" id="{7592AFB7-2A6B-430C-B989-70C7C69E8A9F}"/>
              </a:ext>
            </a:extLst>
          </p:cNvPr>
          <p:cNvSpPr/>
          <p:nvPr/>
        </p:nvSpPr>
        <p:spPr>
          <a:xfrm>
            <a:off x="1572769" y="3516054"/>
            <a:ext cx="9611085" cy="369332"/>
          </a:xfrm>
          <a:prstGeom prst="rect">
            <a:avLst/>
          </a:prstGeom>
        </p:spPr>
        <p:txBody>
          <a:bodyPr wrap="square">
            <a:spAutoFit/>
          </a:bodyPr>
          <a:lstStyle/>
          <a:p>
            <a:pPr>
              <a:spcAft>
                <a:spcPts val="1200"/>
              </a:spcAft>
              <a:defRPr/>
            </a:pPr>
            <a:r>
              <a:rPr lang="en-US" dirty="0">
                <a:latin typeface="Arial" panose="020B0604020202020204" pitchFamily="34" charset="0"/>
                <a:ea typeface="Verdana" panose="020B0604030504040204" pitchFamily="34" charset="0"/>
                <a:cs typeface="Arial" panose="020B0604020202020204" pitchFamily="34" charset="0"/>
              </a:rPr>
              <a:t>Understand frequently asked questions (FAQ) expected from annuitants and employees  </a:t>
            </a:r>
          </a:p>
        </p:txBody>
      </p:sp>
      <p:sp>
        <p:nvSpPr>
          <p:cNvPr id="46" name="TextBox 45">
            <a:extLst>
              <a:ext uri="{FF2B5EF4-FFF2-40B4-BE49-F238E27FC236}">
                <a16:creationId xmlns:a16="http://schemas.microsoft.com/office/drawing/2014/main" id="{26938FA7-F221-46F2-91F4-C84F8C887E18}"/>
              </a:ext>
            </a:extLst>
          </p:cNvPr>
          <p:cNvSpPr txBox="1"/>
          <p:nvPr/>
        </p:nvSpPr>
        <p:spPr>
          <a:xfrm>
            <a:off x="836494" y="3429000"/>
            <a:ext cx="633018"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3</a:t>
            </a:r>
          </a:p>
        </p:txBody>
      </p:sp>
      <p:sp>
        <p:nvSpPr>
          <p:cNvPr id="47" name="Rectangle 46">
            <a:extLst>
              <a:ext uri="{FF2B5EF4-FFF2-40B4-BE49-F238E27FC236}">
                <a16:creationId xmlns:a16="http://schemas.microsoft.com/office/drawing/2014/main" id="{993CDFB5-2AB4-4A71-AF9D-519B4E1EFB77}"/>
              </a:ext>
            </a:extLst>
          </p:cNvPr>
          <p:cNvSpPr/>
          <p:nvPr/>
        </p:nvSpPr>
        <p:spPr>
          <a:xfrm>
            <a:off x="1572769" y="4446092"/>
            <a:ext cx="10274411" cy="369332"/>
          </a:xfrm>
          <a:prstGeom prst="rect">
            <a:avLst/>
          </a:prstGeom>
        </p:spPr>
        <p:txBody>
          <a:bodyPr wrap="square">
            <a:spAutoFit/>
          </a:bodyPr>
          <a:lstStyle/>
          <a:p>
            <a:pPr>
              <a:spcAft>
                <a:spcPts val="1200"/>
              </a:spcAft>
              <a:defRPr/>
            </a:pPr>
            <a:r>
              <a:rPr lang="en-US" dirty="0">
                <a:latin typeface="Arial" panose="020B0604020202020204" pitchFamily="34" charset="0"/>
                <a:ea typeface="Verdana" panose="020B0604030504040204" pitchFamily="34" charset="0"/>
                <a:cs typeface="Arial" panose="020B0604020202020204" pitchFamily="34" charset="0"/>
              </a:rPr>
              <a:t>Understand important resources to direct annuitants and employees for additional information  </a:t>
            </a:r>
          </a:p>
        </p:txBody>
      </p:sp>
      <p:sp>
        <p:nvSpPr>
          <p:cNvPr id="48" name="TextBox 47">
            <a:extLst>
              <a:ext uri="{FF2B5EF4-FFF2-40B4-BE49-F238E27FC236}">
                <a16:creationId xmlns:a16="http://schemas.microsoft.com/office/drawing/2014/main" id="{7350A3F5-6EC9-4EFF-835C-E8D52A8C96DE}"/>
              </a:ext>
            </a:extLst>
          </p:cNvPr>
          <p:cNvSpPr txBox="1"/>
          <p:nvPr/>
        </p:nvSpPr>
        <p:spPr>
          <a:xfrm>
            <a:off x="860036" y="4369148"/>
            <a:ext cx="633018"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4</a:t>
            </a:r>
          </a:p>
        </p:txBody>
      </p:sp>
      <p:sp>
        <p:nvSpPr>
          <p:cNvPr id="2" name="TextBox 1">
            <a:extLst>
              <a:ext uri="{FF2B5EF4-FFF2-40B4-BE49-F238E27FC236}">
                <a16:creationId xmlns:a16="http://schemas.microsoft.com/office/drawing/2014/main" id="{E998C03B-4CC6-49E1-9AB1-3B4D5E68B729}"/>
              </a:ext>
            </a:extLst>
          </p:cNvPr>
          <p:cNvSpPr txBox="1"/>
          <p:nvPr/>
        </p:nvSpPr>
        <p:spPr>
          <a:xfrm>
            <a:off x="315024" y="789368"/>
            <a:ext cx="10125575"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Upon completion of this training, you will be able to:</a:t>
            </a:r>
          </a:p>
        </p:txBody>
      </p:sp>
      <p:sp>
        <p:nvSpPr>
          <p:cNvPr id="30" name="Title 5">
            <a:extLst>
              <a:ext uri="{FF2B5EF4-FFF2-40B4-BE49-F238E27FC236}">
                <a16:creationId xmlns:a16="http://schemas.microsoft.com/office/drawing/2014/main" id="{9C42249D-E1C5-4A81-92DE-8FDB22E2D57E}"/>
              </a:ext>
            </a:extLst>
          </p:cNvPr>
          <p:cNvSpPr txBox="1">
            <a:spLocks/>
          </p:cNvSpPr>
          <p:nvPr/>
        </p:nvSpPr>
        <p:spPr bwMode="gray">
          <a:xfrm>
            <a:off x="443297" y="340349"/>
            <a:ext cx="10512862" cy="36368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rtl="0" eaLnBrk="1" fontAlgn="base" hangingPunct="1">
              <a:lnSpc>
                <a:spcPct val="106000"/>
              </a:lnSpc>
              <a:spcBef>
                <a:spcPct val="0"/>
              </a:spcBef>
              <a:spcAft>
                <a:spcPct val="0"/>
              </a:spcAft>
              <a:defRPr sz="2400" b="1">
                <a:solidFill>
                  <a:srgbClr val="005A92"/>
                </a:solidFill>
                <a:latin typeface="Arial" panose="020B0604020202020204" pitchFamily="34" charset="0"/>
                <a:ea typeface="+mj-ea"/>
                <a:cs typeface="Arial" panose="020B0604020202020204" pitchFamily="34" charset="0"/>
              </a:defRPr>
            </a:lvl1pPr>
            <a:lvl2pPr algn="l" rtl="0" eaLnBrk="1" fontAlgn="base" hangingPunct="1">
              <a:lnSpc>
                <a:spcPct val="106000"/>
              </a:lnSpc>
              <a:spcBef>
                <a:spcPct val="0"/>
              </a:spcBef>
              <a:spcAft>
                <a:spcPct val="0"/>
              </a:spcAft>
              <a:defRPr sz="1600" b="1">
                <a:solidFill>
                  <a:schemeClr val="tx1"/>
                </a:solidFill>
                <a:latin typeface="Arial" charset="0"/>
              </a:defRPr>
            </a:lvl2pPr>
            <a:lvl3pPr algn="l" rtl="0" eaLnBrk="1" fontAlgn="base" hangingPunct="1">
              <a:lnSpc>
                <a:spcPct val="106000"/>
              </a:lnSpc>
              <a:spcBef>
                <a:spcPct val="0"/>
              </a:spcBef>
              <a:spcAft>
                <a:spcPct val="0"/>
              </a:spcAft>
              <a:defRPr sz="1600" b="1">
                <a:solidFill>
                  <a:schemeClr val="tx1"/>
                </a:solidFill>
                <a:latin typeface="Arial" charset="0"/>
              </a:defRPr>
            </a:lvl3pPr>
            <a:lvl4pPr algn="l" rtl="0" eaLnBrk="1" fontAlgn="base" hangingPunct="1">
              <a:lnSpc>
                <a:spcPct val="106000"/>
              </a:lnSpc>
              <a:spcBef>
                <a:spcPct val="0"/>
              </a:spcBef>
              <a:spcAft>
                <a:spcPct val="0"/>
              </a:spcAft>
              <a:defRPr sz="1600" b="1">
                <a:solidFill>
                  <a:schemeClr val="tx1"/>
                </a:solidFill>
                <a:latin typeface="Arial" charset="0"/>
              </a:defRPr>
            </a:lvl4pPr>
            <a:lvl5pPr algn="l" rtl="0" eaLnBrk="1" fontAlgn="base" hangingPunct="1">
              <a:lnSpc>
                <a:spcPct val="106000"/>
              </a:lnSpc>
              <a:spcBef>
                <a:spcPct val="0"/>
              </a:spcBef>
              <a:spcAft>
                <a:spcPct val="0"/>
              </a:spcAft>
              <a:defRPr sz="1600" b="1">
                <a:solidFill>
                  <a:schemeClr val="tx1"/>
                </a:solidFill>
                <a:latin typeface="Arial" charset="0"/>
              </a:defRPr>
            </a:lvl5pPr>
            <a:lvl6pPr marL="457200" algn="l" rtl="0" eaLnBrk="1" fontAlgn="base" hangingPunct="1">
              <a:lnSpc>
                <a:spcPct val="106000"/>
              </a:lnSpc>
              <a:spcBef>
                <a:spcPct val="0"/>
              </a:spcBef>
              <a:spcAft>
                <a:spcPct val="0"/>
              </a:spcAft>
              <a:defRPr sz="1600" b="1">
                <a:solidFill>
                  <a:schemeClr val="tx1"/>
                </a:solidFill>
                <a:latin typeface="Arial" charset="0"/>
              </a:defRPr>
            </a:lvl6pPr>
            <a:lvl7pPr marL="914400" algn="l" rtl="0" eaLnBrk="1" fontAlgn="base" hangingPunct="1">
              <a:lnSpc>
                <a:spcPct val="106000"/>
              </a:lnSpc>
              <a:spcBef>
                <a:spcPct val="0"/>
              </a:spcBef>
              <a:spcAft>
                <a:spcPct val="0"/>
              </a:spcAft>
              <a:defRPr sz="1600" b="1">
                <a:solidFill>
                  <a:schemeClr val="tx1"/>
                </a:solidFill>
                <a:latin typeface="Arial" charset="0"/>
              </a:defRPr>
            </a:lvl7pPr>
            <a:lvl8pPr marL="1371600" algn="l" rtl="0" eaLnBrk="1" fontAlgn="base" hangingPunct="1">
              <a:lnSpc>
                <a:spcPct val="106000"/>
              </a:lnSpc>
              <a:spcBef>
                <a:spcPct val="0"/>
              </a:spcBef>
              <a:spcAft>
                <a:spcPct val="0"/>
              </a:spcAft>
              <a:defRPr sz="1600" b="1">
                <a:solidFill>
                  <a:schemeClr val="tx1"/>
                </a:solidFill>
                <a:latin typeface="Arial" charset="0"/>
              </a:defRPr>
            </a:lvl8pPr>
            <a:lvl9pPr marL="1828800" algn="l" rtl="0" eaLnBrk="1" fontAlgn="base" hangingPunct="1">
              <a:lnSpc>
                <a:spcPct val="106000"/>
              </a:lnSpc>
              <a:spcBef>
                <a:spcPct val="0"/>
              </a:spcBef>
              <a:spcAft>
                <a:spcPct val="0"/>
              </a:spcAft>
              <a:defRPr sz="1600" b="1">
                <a:solidFill>
                  <a:schemeClr val="tx1"/>
                </a:solidFill>
                <a:latin typeface="Arial" charset="0"/>
              </a:defRPr>
            </a:lvl9pPr>
          </a:lstStyle>
          <a:p>
            <a:pPr algn="l"/>
            <a:r>
              <a:rPr lang="en-US" kern="0" dirty="0">
                <a:effectLst>
                  <a:outerShdw blurRad="50800" dist="38100" dir="2700000" algn="tl" rotWithShape="0">
                    <a:prstClr val="black">
                      <a:alpha val="40000"/>
                    </a:prstClr>
                  </a:outerShdw>
                </a:effectLst>
              </a:rPr>
              <a:t>Course Goals</a:t>
            </a:r>
          </a:p>
        </p:txBody>
      </p:sp>
    </p:spTree>
    <p:custDataLst>
      <p:tags r:id="rId1"/>
    </p:custDataLst>
    <p:extLst>
      <p:ext uri="{BB962C8B-B14F-4D97-AF65-F5344CB8AC3E}">
        <p14:creationId xmlns:p14="http://schemas.microsoft.com/office/powerpoint/2010/main" val="4019415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E5F46FB6-9EEE-1195-D1D8-A0CDE7E6630A}"/>
              </a:ext>
            </a:extLst>
          </p:cNvPr>
          <p:cNvSpPr txBox="1">
            <a:spLocks/>
          </p:cNvSpPr>
          <p:nvPr/>
        </p:nvSpPr>
        <p:spPr bwMode="gray">
          <a:xfrm>
            <a:off x="371378" y="271320"/>
            <a:ext cx="10512862" cy="36368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rtl="0" eaLnBrk="1" fontAlgn="base" hangingPunct="1">
              <a:lnSpc>
                <a:spcPct val="106000"/>
              </a:lnSpc>
              <a:spcBef>
                <a:spcPct val="0"/>
              </a:spcBef>
              <a:spcAft>
                <a:spcPct val="0"/>
              </a:spcAft>
              <a:defRPr sz="2400" b="1">
                <a:solidFill>
                  <a:srgbClr val="005A92"/>
                </a:solidFill>
                <a:latin typeface="Arial" panose="020B0604020202020204" pitchFamily="34" charset="0"/>
                <a:ea typeface="+mj-ea"/>
                <a:cs typeface="Arial" panose="020B0604020202020204" pitchFamily="34" charset="0"/>
              </a:defRPr>
            </a:lvl1pPr>
            <a:lvl2pPr algn="l" rtl="0" eaLnBrk="1" fontAlgn="base" hangingPunct="1">
              <a:lnSpc>
                <a:spcPct val="106000"/>
              </a:lnSpc>
              <a:spcBef>
                <a:spcPct val="0"/>
              </a:spcBef>
              <a:spcAft>
                <a:spcPct val="0"/>
              </a:spcAft>
              <a:defRPr sz="1600" b="1">
                <a:solidFill>
                  <a:schemeClr val="tx1"/>
                </a:solidFill>
                <a:latin typeface="Arial" charset="0"/>
              </a:defRPr>
            </a:lvl2pPr>
            <a:lvl3pPr algn="l" rtl="0" eaLnBrk="1" fontAlgn="base" hangingPunct="1">
              <a:lnSpc>
                <a:spcPct val="106000"/>
              </a:lnSpc>
              <a:spcBef>
                <a:spcPct val="0"/>
              </a:spcBef>
              <a:spcAft>
                <a:spcPct val="0"/>
              </a:spcAft>
              <a:defRPr sz="1600" b="1">
                <a:solidFill>
                  <a:schemeClr val="tx1"/>
                </a:solidFill>
                <a:latin typeface="Arial" charset="0"/>
              </a:defRPr>
            </a:lvl3pPr>
            <a:lvl4pPr algn="l" rtl="0" eaLnBrk="1" fontAlgn="base" hangingPunct="1">
              <a:lnSpc>
                <a:spcPct val="106000"/>
              </a:lnSpc>
              <a:spcBef>
                <a:spcPct val="0"/>
              </a:spcBef>
              <a:spcAft>
                <a:spcPct val="0"/>
              </a:spcAft>
              <a:defRPr sz="1600" b="1">
                <a:solidFill>
                  <a:schemeClr val="tx1"/>
                </a:solidFill>
                <a:latin typeface="Arial" charset="0"/>
              </a:defRPr>
            </a:lvl4pPr>
            <a:lvl5pPr algn="l" rtl="0" eaLnBrk="1" fontAlgn="base" hangingPunct="1">
              <a:lnSpc>
                <a:spcPct val="106000"/>
              </a:lnSpc>
              <a:spcBef>
                <a:spcPct val="0"/>
              </a:spcBef>
              <a:spcAft>
                <a:spcPct val="0"/>
              </a:spcAft>
              <a:defRPr sz="1600" b="1">
                <a:solidFill>
                  <a:schemeClr val="tx1"/>
                </a:solidFill>
                <a:latin typeface="Arial" charset="0"/>
              </a:defRPr>
            </a:lvl5pPr>
            <a:lvl6pPr marL="457200" algn="l" rtl="0" eaLnBrk="1" fontAlgn="base" hangingPunct="1">
              <a:lnSpc>
                <a:spcPct val="106000"/>
              </a:lnSpc>
              <a:spcBef>
                <a:spcPct val="0"/>
              </a:spcBef>
              <a:spcAft>
                <a:spcPct val="0"/>
              </a:spcAft>
              <a:defRPr sz="1600" b="1">
                <a:solidFill>
                  <a:schemeClr val="tx1"/>
                </a:solidFill>
                <a:latin typeface="Arial" charset="0"/>
              </a:defRPr>
            </a:lvl6pPr>
            <a:lvl7pPr marL="914400" algn="l" rtl="0" eaLnBrk="1" fontAlgn="base" hangingPunct="1">
              <a:lnSpc>
                <a:spcPct val="106000"/>
              </a:lnSpc>
              <a:spcBef>
                <a:spcPct val="0"/>
              </a:spcBef>
              <a:spcAft>
                <a:spcPct val="0"/>
              </a:spcAft>
              <a:defRPr sz="1600" b="1">
                <a:solidFill>
                  <a:schemeClr val="tx1"/>
                </a:solidFill>
                <a:latin typeface="Arial" charset="0"/>
              </a:defRPr>
            </a:lvl7pPr>
            <a:lvl8pPr marL="1371600" algn="l" rtl="0" eaLnBrk="1" fontAlgn="base" hangingPunct="1">
              <a:lnSpc>
                <a:spcPct val="106000"/>
              </a:lnSpc>
              <a:spcBef>
                <a:spcPct val="0"/>
              </a:spcBef>
              <a:spcAft>
                <a:spcPct val="0"/>
              </a:spcAft>
              <a:defRPr sz="1600" b="1">
                <a:solidFill>
                  <a:schemeClr val="tx1"/>
                </a:solidFill>
                <a:latin typeface="Arial" charset="0"/>
              </a:defRPr>
            </a:lvl8pPr>
            <a:lvl9pPr marL="1828800" algn="l" rtl="0" eaLnBrk="1" fontAlgn="base" hangingPunct="1">
              <a:lnSpc>
                <a:spcPct val="106000"/>
              </a:lnSpc>
              <a:spcBef>
                <a:spcPct val="0"/>
              </a:spcBef>
              <a:spcAft>
                <a:spcPct val="0"/>
              </a:spcAft>
              <a:defRPr sz="1600" b="1">
                <a:solidFill>
                  <a:schemeClr val="tx1"/>
                </a:solidFill>
                <a:latin typeface="Arial" charset="0"/>
              </a:defRPr>
            </a:lvl9pPr>
          </a:lstStyle>
          <a:p>
            <a:pPr algn="l"/>
            <a:r>
              <a:rPr lang="en-US" kern="0" dirty="0">
                <a:effectLst>
                  <a:outerShdw blurRad="50800" dist="38100" dir="2700000" algn="tl" rotWithShape="0">
                    <a:prstClr val="black">
                      <a:alpha val="40000"/>
                    </a:prstClr>
                  </a:outerShdw>
                </a:effectLst>
              </a:rPr>
              <a:t>Definitions</a:t>
            </a:r>
          </a:p>
        </p:txBody>
      </p:sp>
      <p:sp>
        <p:nvSpPr>
          <p:cNvPr id="7" name="TextBox 6">
            <a:extLst>
              <a:ext uri="{FF2B5EF4-FFF2-40B4-BE49-F238E27FC236}">
                <a16:creationId xmlns:a16="http://schemas.microsoft.com/office/drawing/2014/main" id="{E50C15B0-B0E0-61F4-D182-C3552B754D7C}"/>
              </a:ext>
            </a:extLst>
          </p:cNvPr>
          <p:cNvSpPr txBox="1"/>
          <p:nvPr/>
        </p:nvSpPr>
        <p:spPr>
          <a:xfrm>
            <a:off x="1755676" y="1356433"/>
            <a:ext cx="5435029" cy="3156120"/>
          </a:xfrm>
          <a:prstGeom prst="rect">
            <a:avLst/>
          </a:prstGeom>
        </p:spPr>
        <p:txBody>
          <a:bodyPr wrap="square" lIns="91440" tIns="45720" rIns="91440" bIns="45720" rtlCol="0" anchor="t">
            <a:spAutoFit/>
          </a:bodyPr>
          <a:lstStyle/>
          <a:p>
            <a:pPr marL="169545" indent="-168275" fontAlgn="base">
              <a:lnSpc>
                <a:spcPct val="106000"/>
              </a:lnSpc>
              <a:spcBef>
                <a:spcPct val="80000"/>
              </a:spcBef>
              <a:spcAft>
                <a:spcPct val="0"/>
              </a:spcAft>
              <a:buClr>
                <a:srgbClr val="000000"/>
              </a:buClr>
              <a:buFont typeface="Wingdings 2" pitchFamily="18" charset="2"/>
              <a:buChar char="¡"/>
            </a:pPr>
            <a:r>
              <a:rPr lang="en-US" sz="1600" b="1" dirty="0">
                <a:solidFill>
                  <a:srgbClr val="005A92"/>
                </a:solidFill>
                <a:effectLst>
                  <a:outerShdw blurRad="50800" dist="38100" dir="2700000" algn="tl" rotWithShape="0">
                    <a:prstClr val="black">
                      <a:alpha val="40000"/>
                    </a:prstClr>
                  </a:outerShdw>
                </a:effectLst>
                <a:latin typeface="Arial"/>
                <a:cs typeface="Arial"/>
              </a:rPr>
              <a:t>Annuitants </a:t>
            </a:r>
          </a:p>
          <a:p>
            <a:pPr marL="169545" indent="-168275">
              <a:lnSpc>
                <a:spcPct val="106000"/>
              </a:lnSpc>
              <a:spcBef>
                <a:spcPct val="80000"/>
              </a:spcBef>
              <a:spcAft>
                <a:spcPct val="0"/>
              </a:spcAft>
              <a:buClr>
                <a:srgbClr val="000000"/>
              </a:buClr>
              <a:buFont typeface="Wingdings 2" pitchFamily="18" charset="2"/>
              <a:buChar char="¡"/>
            </a:pPr>
            <a:r>
              <a:rPr lang="en-US" sz="1600" b="1" dirty="0">
                <a:solidFill>
                  <a:srgbClr val="005A92"/>
                </a:solidFill>
                <a:effectLst>
                  <a:outerShdw blurRad="50800" dist="38100" dir="2700000" algn="tl" rotWithShape="0">
                    <a:prstClr val="black">
                      <a:alpha val="40000"/>
                    </a:prstClr>
                  </a:outerShdw>
                </a:effectLst>
                <a:latin typeface="Arial"/>
                <a:cs typeface="Arial"/>
              </a:rPr>
              <a:t>Federal Employees Health Benefits (FEHB) Program</a:t>
            </a:r>
          </a:p>
          <a:p>
            <a:pPr marL="169545" indent="-168275">
              <a:lnSpc>
                <a:spcPct val="106000"/>
              </a:lnSpc>
              <a:spcBef>
                <a:spcPct val="80000"/>
              </a:spcBef>
              <a:spcAft>
                <a:spcPct val="0"/>
              </a:spcAft>
              <a:buClr>
                <a:srgbClr val="000000"/>
              </a:buClr>
              <a:buFont typeface="Wingdings 2" pitchFamily="18" charset="2"/>
              <a:buChar char="¡"/>
            </a:pPr>
            <a:r>
              <a:rPr lang="en-US" sz="1600" b="1" dirty="0">
                <a:solidFill>
                  <a:srgbClr val="005A92"/>
                </a:solidFill>
                <a:effectLst>
                  <a:outerShdw blurRad="50800" dist="38100" dir="2700000" algn="tl" rotWithShape="0">
                    <a:prstClr val="black">
                      <a:alpha val="40000"/>
                    </a:prstClr>
                  </a:outerShdw>
                </a:effectLst>
                <a:latin typeface="Arial"/>
                <a:cs typeface="Arial"/>
              </a:rPr>
              <a:t>Office of Personnel Management (OPM)</a:t>
            </a:r>
          </a:p>
          <a:p>
            <a:pPr marL="169545" indent="-168275">
              <a:lnSpc>
                <a:spcPct val="106000"/>
              </a:lnSpc>
              <a:spcBef>
                <a:spcPct val="80000"/>
              </a:spcBef>
              <a:spcAft>
                <a:spcPct val="0"/>
              </a:spcAft>
              <a:buClr>
                <a:srgbClr val="000000"/>
              </a:buClr>
              <a:buFont typeface="Wingdings 2" pitchFamily="18" charset="2"/>
              <a:buChar char="¡"/>
            </a:pPr>
            <a:r>
              <a:rPr lang="en-US" sz="1600" b="1" dirty="0">
                <a:solidFill>
                  <a:srgbClr val="005A92"/>
                </a:solidFill>
                <a:effectLst>
                  <a:outerShdw blurRad="50800" dist="38100" dir="2700000" algn="tl" rotWithShape="0">
                    <a:prstClr val="black">
                      <a:alpha val="40000"/>
                    </a:prstClr>
                  </a:outerShdw>
                </a:effectLst>
                <a:latin typeface="Arial"/>
                <a:cs typeface="Arial"/>
              </a:rPr>
              <a:t>Open Season</a:t>
            </a:r>
          </a:p>
          <a:p>
            <a:pPr marL="169545" indent="-168275" fontAlgn="base">
              <a:lnSpc>
                <a:spcPct val="106000"/>
              </a:lnSpc>
              <a:spcBef>
                <a:spcPct val="80000"/>
              </a:spcBef>
              <a:spcAft>
                <a:spcPct val="0"/>
              </a:spcAft>
              <a:buClr>
                <a:srgbClr val="000000"/>
              </a:buClr>
              <a:buFont typeface="Wingdings 2" pitchFamily="18" charset="2"/>
              <a:buChar char="¡"/>
            </a:pPr>
            <a:r>
              <a:rPr lang="en-US" sz="1600" b="1" dirty="0">
                <a:solidFill>
                  <a:srgbClr val="005A9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Postal Service Reform Act of 2022 (PSRA)</a:t>
            </a:r>
          </a:p>
          <a:p>
            <a:pPr marL="169545" indent="-168275" fontAlgn="base">
              <a:lnSpc>
                <a:spcPct val="106000"/>
              </a:lnSpc>
              <a:spcBef>
                <a:spcPct val="80000"/>
              </a:spcBef>
              <a:spcAft>
                <a:spcPct val="0"/>
              </a:spcAft>
              <a:buClr>
                <a:srgbClr val="000000"/>
              </a:buClr>
              <a:buFont typeface="Wingdings 2" pitchFamily="18" charset="2"/>
              <a:buChar char="¡"/>
            </a:pPr>
            <a:r>
              <a:rPr lang="en-US" sz="1600" b="1" dirty="0">
                <a:solidFill>
                  <a:srgbClr val="005A92"/>
                </a:solidFill>
                <a:effectLst>
                  <a:outerShdw blurRad="50800" dist="38100" dir="2700000" algn="tl" rotWithShape="0">
                    <a:prstClr val="black">
                      <a:alpha val="40000"/>
                    </a:prstClr>
                  </a:outerShdw>
                </a:effectLst>
                <a:latin typeface="Arial"/>
                <a:cs typeface="Arial"/>
              </a:rPr>
              <a:t>Postal Service Health Benefits (PSHB) Program</a:t>
            </a:r>
          </a:p>
          <a:p>
            <a:pPr marL="169545" indent="-168275" fontAlgn="base">
              <a:lnSpc>
                <a:spcPct val="106000"/>
              </a:lnSpc>
              <a:spcBef>
                <a:spcPct val="80000"/>
              </a:spcBef>
              <a:spcAft>
                <a:spcPct val="0"/>
              </a:spcAft>
              <a:buClr>
                <a:srgbClr val="000000"/>
              </a:buClr>
              <a:buFont typeface="Wingdings 2" pitchFamily="18" charset="2"/>
              <a:buChar char="¡"/>
            </a:pPr>
            <a:r>
              <a:rPr lang="en-US" sz="1600" b="1" dirty="0">
                <a:solidFill>
                  <a:srgbClr val="005A92"/>
                </a:solidFill>
                <a:effectLst>
                  <a:outerShdw blurRad="50800" dist="38100" dir="2700000" algn="tl" rotWithShape="0">
                    <a:prstClr val="black">
                      <a:alpha val="40000"/>
                    </a:prstClr>
                  </a:outerShdw>
                </a:effectLst>
                <a:latin typeface="Arial"/>
                <a:cs typeface="Arial"/>
              </a:rPr>
              <a:t>Special Enrollment Periods </a:t>
            </a:r>
            <a:endParaRPr lang="en-US" sz="1600" kern="1200" dirty="0">
              <a:solidFill>
                <a:srgbClr val="000000"/>
              </a:solidFill>
              <a:latin typeface="Arial"/>
              <a:cs typeface="Arial" charset="0"/>
            </a:endParaRPr>
          </a:p>
        </p:txBody>
      </p:sp>
    </p:spTree>
    <p:extLst>
      <p:ext uri="{BB962C8B-B14F-4D97-AF65-F5344CB8AC3E}">
        <p14:creationId xmlns:p14="http://schemas.microsoft.com/office/powerpoint/2010/main" val="276533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1C9AD2B-D09A-403B-8BF8-FA4F7D0CD602}"/>
              </a:ext>
            </a:extLst>
          </p:cNvPr>
          <p:cNvSpPr txBox="1">
            <a:spLocks/>
          </p:cNvSpPr>
          <p:nvPr/>
        </p:nvSpPr>
        <p:spPr bwMode="gray">
          <a:xfrm>
            <a:off x="371378" y="271320"/>
            <a:ext cx="10512862" cy="36368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rtl="0" eaLnBrk="1" fontAlgn="base" hangingPunct="1">
              <a:lnSpc>
                <a:spcPct val="106000"/>
              </a:lnSpc>
              <a:spcBef>
                <a:spcPct val="0"/>
              </a:spcBef>
              <a:spcAft>
                <a:spcPct val="0"/>
              </a:spcAft>
              <a:defRPr sz="2400" b="1">
                <a:solidFill>
                  <a:srgbClr val="005A92"/>
                </a:solidFill>
                <a:latin typeface="Arial" panose="020B0604020202020204" pitchFamily="34" charset="0"/>
                <a:ea typeface="+mj-ea"/>
                <a:cs typeface="Arial" panose="020B0604020202020204" pitchFamily="34" charset="0"/>
              </a:defRPr>
            </a:lvl1pPr>
            <a:lvl2pPr algn="l" rtl="0" eaLnBrk="1" fontAlgn="base" hangingPunct="1">
              <a:lnSpc>
                <a:spcPct val="106000"/>
              </a:lnSpc>
              <a:spcBef>
                <a:spcPct val="0"/>
              </a:spcBef>
              <a:spcAft>
                <a:spcPct val="0"/>
              </a:spcAft>
              <a:defRPr sz="1600" b="1">
                <a:solidFill>
                  <a:schemeClr val="tx1"/>
                </a:solidFill>
                <a:latin typeface="Arial" charset="0"/>
              </a:defRPr>
            </a:lvl2pPr>
            <a:lvl3pPr algn="l" rtl="0" eaLnBrk="1" fontAlgn="base" hangingPunct="1">
              <a:lnSpc>
                <a:spcPct val="106000"/>
              </a:lnSpc>
              <a:spcBef>
                <a:spcPct val="0"/>
              </a:spcBef>
              <a:spcAft>
                <a:spcPct val="0"/>
              </a:spcAft>
              <a:defRPr sz="1600" b="1">
                <a:solidFill>
                  <a:schemeClr val="tx1"/>
                </a:solidFill>
                <a:latin typeface="Arial" charset="0"/>
              </a:defRPr>
            </a:lvl3pPr>
            <a:lvl4pPr algn="l" rtl="0" eaLnBrk="1" fontAlgn="base" hangingPunct="1">
              <a:lnSpc>
                <a:spcPct val="106000"/>
              </a:lnSpc>
              <a:spcBef>
                <a:spcPct val="0"/>
              </a:spcBef>
              <a:spcAft>
                <a:spcPct val="0"/>
              </a:spcAft>
              <a:defRPr sz="1600" b="1">
                <a:solidFill>
                  <a:schemeClr val="tx1"/>
                </a:solidFill>
                <a:latin typeface="Arial" charset="0"/>
              </a:defRPr>
            </a:lvl4pPr>
            <a:lvl5pPr algn="l" rtl="0" eaLnBrk="1" fontAlgn="base" hangingPunct="1">
              <a:lnSpc>
                <a:spcPct val="106000"/>
              </a:lnSpc>
              <a:spcBef>
                <a:spcPct val="0"/>
              </a:spcBef>
              <a:spcAft>
                <a:spcPct val="0"/>
              </a:spcAft>
              <a:defRPr sz="1600" b="1">
                <a:solidFill>
                  <a:schemeClr val="tx1"/>
                </a:solidFill>
                <a:latin typeface="Arial" charset="0"/>
              </a:defRPr>
            </a:lvl5pPr>
            <a:lvl6pPr marL="457200" algn="l" rtl="0" eaLnBrk="1" fontAlgn="base" hangingPunct="1">
              <a:lnSpc>
                <a:spcPct val="106000"/>
              </a:lnSpc>
              <a:spcBef>
                <a:spcPct val="0"/>
              </a:spcBef>
              <a:spcAft>
                <a:spcPct val="0"/>
              </a:spcAft>
              <a:defRPr sz="1600" b="1">
                <a:solidFill>
                  <a:schemeClr val="tx1"/>
                </a:solidFill>
                <a:latin typeface="Arial" charset="0"/>
              </a:defRPr>
            </a:lvl6pPr>
            <a:lvl7pPr marL="914400" algn="l" rtl="0" eaLnBrk="1" fontAlgn="base" hangingPunct="1">
              <a:lnSpc>
                <a:spcPct val="106000"/>
              </a:lnSpc>
              <a:spcBef>
                <a:spcPct val="0"/>
              </a:spcBef>
              <a:spcAft>
                <a:spcPct val="0"/>
              </a:spcAft>
              <a:defRPr sz="1600" b="1">
                <a:solidFill>
                  <a:schemeClr val="tx1"/>
                </a:solidFill>
                <a:latin typeface="Arial" charset="0"/>
              </a:defRPr>
            </a:lvl7pPr>
            <a:lvl8pPr marL="1371600" algn="l" rtl="0" eaLnBrk="1" fontAlgn="base" hangingPunct="1">
              <a:lnSpc>
                <a:spcPct val="106000"/>
              </a:lnSpc>
              <a:spcBef>
                <a:spcPct val="0"/>
              </a:spcBef>
              <a:spcAft>
                <a:spcPct val="0"/>
              </a:spcAft>
              <a:defRPr sz="1600" b="1">
                <a:solidFill>
                  <a:schemeClr val="tx1"/>
                </a:solidFill>
                <a:latin typeface="Arial" charset="0"/>
              </a:defRPr>
            </a:lvl8pPr>
            <a:lvl9pPr marL="1828800" algn="l" rtl="0" eaLnBrk="1" fontAlgn="base" hangingPunct="1">
              <a:lnSpc>
                <a:spcPct val="106000"/>
              </a:lnSpc>
              <a:spcBef>
                <a:spcPct val="0"/>
              </a:spcBef>
              <a:spcAft>
                <a:spcPct val="0"/>
              </a:spcAft>
              <a:defRPr sz="1600" b="1">
                <a:solidFill>
                  <a:schemeClr val="tx1"/>
                </a:solidFill>
                <a:latin typeface="Arial" charset="0"/>
              </a:defRPr>
            </a:lvl9pPr>
          </a:lstStyle>
          <a:p>
            <a:pPr algn="l"/>
            <a:r>
              <a:rPr lang="en-US" kern="0" dirty="0">
                <a:effectLst>
                  <a:outerShdw blurRad="50800" dist="38100" dir="2700000" algn="tl" rotWithShape="0">
                    <a:prstClr val="black">
                      <a:alpha val="40000"/>
                    </a:prstClr>
                  </a:outerShdw>
                </a:effectLst>
              </a:rPr>
              <a:t>Definitions</a:t>
            </a:r>
          </a:p>
        </p:txBody>
      </p:sp>
      <p:sp>
        <p:nvSpPr>
          <p:cNvPr id="21" name="TextBox 20">
            <a:extLst>
              <a:ext uri="{FF2B5EF4-FFF2-40B4-BE49-F238E27FC236}">
                <a16:creationId xmlns:a16="http://schemas.microsoft.com/office/drawing/2014/main" id="{1D2D6C6B-8AFC-4584-BC03-D43CC4B2B61E}"/>
              </a:ext>
            </a:extLst>
          </p:cNvPr>
          <p:cNvSpPr txBox="1"/>
          <p:nvPr/>
        </p:nvSpPr>
        <p:spPr>
          <a:xfrm>
            <a:off x="302177" y="768125"/>
            <a:ext cx="11587645" cy="6047809"/>
          </a:xfrm>
          <a:prstGeom prst="rect">
            <a:avLst/>
          </a:prstGeom>
          <a:noFill/>
        </p:spPr>
        <p:txBody>
          <a:bodyPr wrap="square" lIns="91440" tIns="45720" rIns="91440" bIns="45720" rtlCol="0" anchor="t">
            <a:spAutoFit/>
          </a:bodyPr>
          <a:lstStyle/>
          <a:p>
            <a:r>
              <a:rPr lang="en-US" sz="1700" b="1" dirty="0">
                <a:solidFill>
                  <a:srgbClr val="005A92"/>
                </a:solidFill>
                <a:latin typeface="Arial"/>
                <a:cs typeface="Arial"/>
              </a:rPr>
              <a:t>Annuitants </a:t>
            </a:r>
          </a:p>
          <a:p>
            <a:pPr marL="285750" indent="-285750">
              <a:buFont typeface="Arial,Sans-Serif"/>
              <a:buChar char="•"/>
            </a:pPr>
            <a:r>
              <a:rPr lang="en-US" sz="1700" dirty="0"/>
              <a:t>Annuitant is a term used by the Postal Service to indicate someone who has retired from federal service. The term is also synonymous with the term "retiree". </a:t>
            </a:r>
          </a:p>
          <a:p>
            <a:r>
              <a:rPr lang="en-US" sz="1700" b="1" dirty="0">
                <a:solidFill>
                  <a:srgbClr val="005A92"/>
                </a:solidFill>
                <a:latin typeface="Arial"/>
                <a:cs typeface="Arial"/>
              </a:rPr>
              <a:t>Federal Employees Health Benefits (FEHB) Program</a:t>
            </a:r>
          </a:p>
          <a:p>
            <a:pPr marL="285750" indent="-285750">
              <a:buFont typeface="Arial" panose="020B0604020202020204" pitchFamily="34" charset="0"/>
              <a:buChar char="•"/>
            </a:pPr>
            <a:r>
              <a:rPr lang="en-US" sz="1700" dirty="0"/>
              <a:t>The FEHB Program is the largest employer-sponsored group health insurance program in the world, covering almost 9 million people including employees, annuitants, and their family members, as well as some former spouses and former employees. The FEHB Program offers fee-for-service plans, Health Maintenance Organizations (HMOs), and plans offering a Point of Service (POS) product. </a:t>
            </a:r>
            <a:endParaRPr lang="en-US" sz="1700" dirty="0">
              <a:cs typeface="Arial"/>
            </a:endParaRPr>
          </a:p>
          <a:p>
            <a:r>
              <a:rPr lang="en-US" sz="1700" b="1" dirty="0">
                <a:solidFill>
                  <a:srgbClr val="005A92"/>
                </a:solidFill>
                <a:latin typeface="Arial"/>
                <a:cs typeface="Arial"/>
              </a:rPr>
              <a:t>Office of Personnel Management (OPM)</a:t>
            </a:r>
          </a:p>
          <a:p>
            <a:pPr marL="285750" indent="-285750">
              <a:buFont typeface="Arial,Sans-Serif"/>
              <a:buChar char="•"/>
            </a:pPr>
            <a:r>
              <a:rPr lang="en-US" sz="1700" dirty="0">
                <a:solidFill>
                  <a:srgbClr val="000000"/>
                </a:solidFill>
                <a:latin typeface="Arial"/>
                <a:cs typeface="Arial"/>
              </a:rPr>
              <a:t>The Office of Personnel Management manages the civil service of the federal government, coordinates recruiting of new government employees, and manages their health insurance and retirement benefits programs. </a:t>
            </a:r>
            <a:endParaRPr lang="en-US" sz="1700" dirty="0">
              <a:cs typeface="Arial"/>
            </a:endParaRPr>
          </a:p>
          <a:p>
            <a:r>
              <a:rPr lang="en-US" sz="1700" b="1" dirty="0">
                <a:solidFill>
                  <a:srgbClr val="000000"/>
                </a:solidFill>
                <a:latin typeface="Calibri"/>
                <a:cs typeface="Calibri"/>
              </a:rPr>
              <a:t> </a:t>
            </a:r>
            <a:r>
              <a:rPr lang="en-US" sz="1700" b="1" dirty="0">
                <a:solidFill>
                  <a:srgbClr val="005A92"/>
                </a:solidFill>
                <a:latin typeface="Arial"/>
                <a:cs typeface="Arial"/>
              </a:rPr>
              <a:t>Open Season</a:t>
            </a:r>
          </a:p>
          <a:p>
            <a:pPr marL="285750" indent="-285750">
              <a:buFont typeface="Arial" panose="020B0604020202020204" pitchFamily="34" charset="0"/>
              <a:buChar char="•"/>
            </a:pPr>
            <a:r>
              <a:rPr lang="en-US" sz="1700" dirty="0">
                <a:solidFill>
                  <a:srgbClr val="000000"/>
                </a:solidFill>
                <a:latin typeface="Arial"/>
                <a:cs typeface="Arial"/>
              </a:rPr>
              <a:t>The Open Season period takes place yearly. From November 11 through December 9, 2024, annuitants and employees will be able to review available plans and select an option that suits the needs of them and their family. This period is also referred to as Open Enrollment. </a:t>
            </a:r>
          </a:p>
          <a:p>
            <a:r>
              <a:rPr lang="en-US" sz="1700" b="1" dirty="0">
                <a:solidFill>
                  <a:srgbClr val="005A92"/>
                </a:solidFill>
                <a:latin typeface="Arial"/>
                <a:cs typeface="Arial"/>
              </a:rPr>
              <a:t>Postal Service Reform Act of 2022 (PSRA)</a:t>
            </a:r>
            <a:endParaRPr lang="en-US" sz="1700" dirty="0">
              <a:solidFill>
                <a:srgbClr val="005A92"/>
              </a:solidFill>
              <a:latin typeface="Arial"/>
              <a:cs typeface="Arial"/>
            </a:endParaRPr>
          </a:p>
          <a:p>
            <a:pPr marL="285750" indent="-285750">
              <a:buFont typeface="Arial,Sans-Serif"/>
              <a:buChar char="•"/>
            </a:pPr>
            <a:r>
              <a:rPr lang="en-US" sz="1700" dirty="0">
                <a:solidFill>
                  <a:srgbClr val="000000"/>
                </a:solidFill>
                <a:latin typeface="Arial"/>
                <a:cs typeface="Arial"/>
              </a:rPr>
              <a:t>The PSRA was passed in 2022  and contains provisions that impact the Postal Service, Postal employees, and Postal annuitants. A key provision is the implementation of the Postal Service Health Benefits Program for employees and annuitants participating in the Federal Employees Health Benefits program. </a:t>
            </a:r>
          </a:p>
          <a:p>
            <a:endParaRPr lang="en-US" sz="1600" dirty="0">
              <a:solidFill>
                <a:srgbClr val="000000"/>
              </a:solidFill>
              <a:latin typeface="Arial"/>
              <a:cs typeface="Arial"/>
            </a:endParaRPr>
          </a:p>
          <a:p>
            <a:endParaRPr lang="en-US" sz="1600" b="1" dirty="0">
              <a:solidFill>
                <a:srgbClr val="005A92"/>
              </a:solidFill>
              <a:effectLst>
                <a:outerShdw blurRad="50800" dist="38100" dir="2700000" algn="tl" rotWithShape="0">
                  <a:prstClr val="black">
                    <a:alpha val="40000"/>
                  </a:prstClr>
                </a:outerShdw>
              </a:effectLst>
              <a:cs typeface="Arial"/>
            </a:endParaRPr>
          </a:p>
          <a:p>
            <a:endParaRPr lang="en-US" sz="1600" dirty="0"/>
          </a:p>
          <a:p>
            <a:endParaRPr lang="en-US" sz="1600" dirty="0">
              <a:cs typeface="Arial"/>
            </a:endParaRPr>
          </a:p>
        </p:txBody>
      </p:sp>
      <p:sp>
        <p:nvSpPr>
          <p:cNvPr id="105" name="Slide Number Placeholder 5">
            <a:extLst>
              <a:ext uri="{FF2B5EF4-FFF2-40B4-BE49-F238E27FC236}">
                <a16:creationId xmlns:a16="http://schemas.microsoft.com/office/drawing/2014/main" id="{131A4FD8-F015-4C47-A092-55395F79E58A}"/>
              </a:ext>
            </a:extLst>
          </p:cNvPr>
          <p:cNvSpPr txBox="1">
            <a:spLocks/>
          </p:cNvSpPr>
          <p:nvPr/>
        </p:nvSpPr>
        <p:spPr>
          <a:xfrm>
            <a:off x="1248890" y="6490793"/>
            <a:ext cx="2743200" cy="2240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800" smtClean="0">
                <a:solidFill>
                  <a:schemeClr val="tx2">
                    <a:lumMod val="20000"/>
                    <a:lumOff val="80000"/>
                  </a:schemeClr>
                </a:solidFill>
              </a:rPr>
              <a:pPr/>
              <a:t>9</a:t>
            </a:fld>
            <a:endParaRPr lang="en-US" sz="1799" dirty="0">
              <a:solidFill>
                <a:schemeClr val="tx2">
                  <a:lumMod val="20000"/>
                  <a:lumOff val="80000"/>
                </a:schemeClr>
              </a:solidFill>
            </a:endParaRPr>
          </a:p>
        </p:txBody>
      </p:sp>
    </p:spTree>
    <p:custDataLst>
      <p:tags r:id="rId1"/>
    </p:custDataLst>
    <p:extLst>
      <p:ext uri="{BB962C8B-B14F-4D97-AF65-F5344CB8AC3E}">
        <p14:creationId xmlns:p14="http://schemas.microsoft.com/office/powerpoint/2010/main" val="23462475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THUMBNAIL_REFRESH" val="1"/>
  <p:tag name="ARTICULATE_SLIDE_COUNT" val="184"/>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5ogm3OXUQfuv8Hx.kOCZZ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5jvafwNFQfiORp6TRzDFB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5jvafwNFQfiORp6TRzDFB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WPY7pkFuQ.iDE2T69ATxoA"/>
</p:tagLst>
</file>

<file path=ppt/theme/theme1.xml><?xml version="1.0" encoding="utf-8"?>
<a:theme xmlns:a="http://schemas.openxmlformats.org/drawingml/2006/main" name="1_US Consulting Report Template_R1.5V_0310">
  <a:themeElements>
    <a:clrScheme name="US Deloitte Color">
      <a:dk1>
        <a:sysClr val="windowText" lastClr="000000"/>
      </a:dk1>
      <a:lt1>
        <a:sysClr val="window" lastClr="FFFFFF"/>
      </a:lt1>
      <a:dk2>
        <a:srgbClr val="313131"/>
      </a:dk2>
      <a:lt2>
        <a:srgbClr val="8C8C8C"/>
      </a:lt2>
      <a:accent1>
        <a:srgbClr val="002776"/>
      </a:accent1>
      <a:accent2>
        <a:srgbClr val="81BC00"/>
      </a:accent2>
      <a:accent3>
        <a:srgbClr val="00A1DE"/>
      </a:accent3>
      <a:accent4>
        <a:srgbClr val="3C8A2E"/>
      </a:accent4>
      <a:accent5>
        <a:srgbClr val="72C7E7"/>
      </a:accent5>
      <a:accent6>
        <a:srgbClr val="BDD203"/>
      </a:accent6>
      <a:hlink>
        <a:srgbClr val="00A1DE"/>
      </a:hlink>
      <a:folHlink>
        <a:srgbClr val="72C7E7"/>
      </a:folHlink>
    </a:clrScheme>
    <a:fontScheme name="US Consulting Report Template_R1.5_0325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tx2"/>
        </a:solidFill>
        <a:ln w="12700" cap="rnd" algn="ctr">
          <a:noFill/>
          <a:miter lim="800000"/>
          <a:headEnd/>
          <a:tailEnd/>
        </a:ln>
      </a:spPr>
      <a:bodyPr lIns="182880" anchor="ctr" anchorCtr="1"/>
      <a:lstStyle>
        <a:defPPr algn="ctr" eaLnBrk="0" hangingPunct="0">
          <a:lnSpc>
            <a:spcPct val="106000"/>
          </a:lnSpc>
          <a:defRPr b="1">
            <a:solidFill>
              <a:schemeClr val="bg1"/>
            </a:solidFill>
          </a:defRPr>
        </a:defPPr>
      </a:lstStyle>
    </a:spDef>
    <a:lnDef>
      <a:spPr bwMode="auto">
        <a:xfrm>
          <a:off x="0" y="0"/>
          <a:ext cx="1" cy="1"/>
        </a:xfrm>
        <a:custGeom>
          <a:avLst/>
          <a:gdLst/>
          <a:ahLst/>
          <a:cxnLst/>
          <a:rect l="0" t="0" r="0" b="0"/>
          <a:pathLst/>
        </a:custGeom>
        <a:solidFill>
          <a:schemeClr val="accent2"/>
        </a:solidFill>
        <a:ln w="12700" cap="flat" cmpd="sng" algn="ctr">
          <a:solidFill>
            <a:schemeClr val="accent1"/>
          </a:solidFill>
          <a:prstDash val="solid"/>
          <a:round/>
          <a:headEnd type="none" w="med" len="med"/>
          <a:tailEnd type="none" w="med" len="med"/>
        </a:ln>
        <a:effectLst/>
      </a:spPr>
      <a:bodyPr vert="horz" wrap="square" lIns="73152" tIns="73152" rIns="73152" bIns="73152" numCol="1" anchor="t" anchorCtr="0" compatLnSpc="1">
        <a:prstTxWarp prst="textNoShape">
          <a:avLst/>
        </a:prstTxWarp>
      </a:bodyPr>
      <a:lstStyle>
        <a:defPPr marL="0" marR="0" indent="0" algn="l" defTabSz="914400" rtl="0" eaLnBrk="0" fontAlgn="base" latinLnBrk="0" hangingPunct="0">
          <a:lnSpc>
            <a:spcPct val="106000"/>
          </a:lnSpc>
          <a:spcBef>
            <a:spcPct val="50000"/>
          </a:spcBef>
          <a:spcAft>
            <a:spcPct val="0"/>
          </a:spcAft>
          <a:buClrTx/>
          <a:buSzPct val="100000"/>
          <a:buFont typeface="Wingdings 2" pitchFamily="18" charset="2"/>
          <a:buNone/>
          <a:tabLst/>
          <a:defRPr kumimoji="0" lang="en-US" sz="1100" b="0" i="0" u="none" strike="noStrike" cap="none" normalizeH="0" baseline="0" smtClean="0">
            <a:ln>
              <a:noFill/>
            </a:ln>
            <a:solidFill>
              <a:schemeClr val="tx1"/>
            </a:solidFill>
            <a:effectLst/>
            <a:latin typeface="Arial" charset="0"/>
          </a:defRPr>
        </a:defPPr>
      </a:lstStyle>
    </a:lnDef>
    <a:txDef>
      <a:spPr/>
      <a:bodyPr/>
      <a:lstStyle>
        <a:defPPr marL="169863" indent="-168275" algn="l" rtl="0" fontAlgn="base">
          <a:lnSpc>
            <a:spcPct val="106000"/>
          </a:lnSpc>
          <a:spcBef>
            <a:spcPct val="80000"/>
          </a:spcBef>
          <a:spcAft>
            <a:spcPct val="0"/>
          </a:spcAft>
          <a:buClr>
            <a:srgbClr val="000000"/>
          </a:buClr>
          <a:buFont typeface="Wingdings 2" pitchFamily="18" charset="2"/>
          <a:buChar char="¡"/>
          <a:defRPr sz="1100" kern="1200" dirty="0">
            <a:solidFill>
              <a:srgbClr val="000000"/>
            </a:solidFill>
            <a:latin typeface="Arial"/>
            <a:ea typeface="+mn-ea"/>
            <a:cs typeface="Arial" charset="0"/>
          </a:defRPr>
        </a:defPPr>
      </a:lstStyle>
    </a:txDef>
  </a:objectDefaults>
  <a:extraClrSchemeLst>
    <a:extraClrScheme>
      <a:clrScheme name="US Consulting Report Template_R1.5_03250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 Consulting Report Template_R1.5_03250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 Consulting Report Template_R1.5_03250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 Consulting Report Template_R1.5_03250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 Consulting Report Template_R1.5_03250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 Consulting Report Template_R1.5_03250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 Consulting Report Template_R1.5_03250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US Consulting Report Template_R1.5_032508 8">
        <a:dk1>
          <a:srgbClr val="000000"/>
        </a:dk1>
        <a:lt1>
          <a:srgbClr val="FFFFFF"/>
        </a:lt1>
        <a:dk2>
          <a:srgbClr val="B2CADB"/>
        </a:dk2>
        <a:lt2>
          <a:srgbClr val="1D3A6A"/>
        </a:lt2>
        <a:accent1>
          <a:srgbClr val="DED3B6"/>
        </a:accent1>
        <a:accent2>
          <a:srgbClr val="EAB58E"/>
        </a:accent2>
        <a:accent3>
          <a:srgbClr val="FFFFFF"/>
        </a:accent3>
        <a:accent4>
          <a:srgbClr val="000000"/>
        </a:accent4>
        <a:accent5>
          <a:srgbClr val="ECE6D7"/>
        </a:accent5>
        <a:accent6>
          <a:srgbClr val="D4A480"/>
        </a:accent6>
        <a:hlink>
          <a:srgbClr val="F5DDCB"/>
        </a:hlink>
        <a:folHlink>
          <a:srgbClr val="FEF2D2"/>
        </a:folHlink>
      </a:clrScheme>
      <a:clrMap bg1="lt1" tx1="dk1" bg2="lt2" tx2="dk2" accent1="accent1" accent2="accent2" accent3="accent3" accent4="accent4" accent5="accent5" accent6="accent6" hlink="hlink" folHlink="folHlink"/>
    </a:extraClrScheme>
    <a:extraClrScheme>
      <a:clrScheme name="US Consulting Report Template_R1.5_032508 9">
        <a:dk1>
          <a:srgbClr val="000000"/>
        </a:dk1>
        <a:lt1>
          <a:srgbClr val="FFFFFF"/>
        </a:lt1>
        <a:dk2>
          <a:srgbClr val="FEF2D2"/>
        </a:dk2>
        <a:lt2>
          <a:srgbClr val="1D3A6A"/>
        </a:lt2>
        <a:accent1>
          <a:srgbClr val="B2CADB"/>
        </a:accent1>
        <a:accent2>
          <a:srgbClr val="DED3B6"/>
        </a:accent2>
        <a:accent3>
          <a:srgbClr val="FFFFFF"/>
        </a:accent3>
        <a:accent4>
          <a:srgbClr val="000000"/>
        </a:accent4>
        <a:accent5>
          <a:srgbClr val="D5E1EA"/>
        </a:accent5>
        <a:accent6>
          <a:srgbClr val="C9BFA5"/>
        </a:accent6>
        <a:hlink>
          <a:srgbClr val="EAB58E"/>
        </a:hlink>
        <a:folHlink>
          <a:srgbClr val="F5DDCB"/>
        </a:folHlink>
      </a:clrScheme>
      <a:clrMap bg1="lt1" tx1="dk1" bg2="lt2" tx2="dk2" accent1="accent1" accent2="accent2" accent3="accent3" accent4="accent4" accent5="accent5" accent6="accent6" hlink="hlink" folHlink="folHlink"/>
    </a:extraClrScheme>
    <a:extraClrScheme>
      <a:clrScheme name="US Consulting Report Template_R1.5_032508 10">
        <a:dk1>
          <a:srgbClr val="000000"/>
        </a:dk1>
        <a:lt1>
          <a:srgbClr val="FFFFFF"/>
        </a:lt1>
        <a:dk2>
          <a:srgbClr val="F1EDE1"/>
        </a:dk2>
        <a:lt2>
          <a:srgbClr val="091D5D"/>
        </a:lt2>
        <a:accent1>
          <a:srgbClr val="9DA5BE"/>
        </a:accent1>
        <a:accent2>
          <a:srgbClr val="85C2FE"/>
        </a:accent2>
        <a:accent3>
          <a:srgbClr val="FFFFFF"/>
        </a:accent3>
        <a:accent4>
          <a:srgbClr val="000000"/>
        </a:accent4>
        <a:accent5>
          <a:srgbClr val="CCCFDB"/>
        </a:accent5>
        <a:accent6>
          <a:srgbClr val="78B0E6"/>
        </a:accent6>
        <a:hlink>
          <a:srgbClr val="ADD6FF"/>
        </a:hlink>
        <a:folHlink>
          <a:srgbClr val="D6EBFF"/>
        </a:folHlink>
      </a:clrScheme>
      <a:clrMap bg1="lt1" tx1="dk1" bg2="lt2" tx2="dk2" accent1="accent1" accent2="accent2" accent3="accent3" accent4="accent4" accent5="accent5" accent6="accent6" hlink="hlink" folHlink="folHlink"/>
    </a:extraClrScheme>
    <a:extraClrScheme>
      <a:clrScheme name="US Consulting Report Template_R1.5_032508 11">
        <a:dk1>
          <a:srgbClr val="AFAFAF"/>
        </a:dk1>
        <a:lt1>
          <a:srgbClr val="FFFFFF"/>
        </a:lt1>
        <a:dk2>
          <a:srgbClr val="F1EDE1"/>
        </a:dk2>
        <a:lt2>
          <a:srgbClr val="091D5D"/>
        </a:lt2>
        <a:accent1>
          <a:srgbClr val="85C2FE"/>
        </a:accent1>
        <a:accent2>
          <a:srgbClr val="ADD6FF"/>
        </a:accent2>
        <a:accent3>
          <a:srgbClr val="FFFFFF"/>
        </a:accent3>
        <a:accent4>
          <a:srgbClr val="959595"/>
        </a:accent4>
        <a:accent5>
          <a:srgbClr val="C2DDFE"/>
        </a:accent5>
        <a:accent6>
          <a:srgbClr val="9CC2E7"/>
        </a:accent6>
        <a:hlink>
          <a:srgbClr val="C6C1D6"/>
        </a:hlink>
        <a:folHlink>
          <a:srgbClr val="F1EDE1"/>
        </a:folHlink>
      </a:clrScheme>
      <a:clrMap bg1="lt1" tx1="dk1" bg2="lt2" tx2="dk2" accent1="accent1" accent2="accent2" accent3="accent3" accent4="accent4" accent5="accent5" accent6="accent6" hlink="hlink" folHlink="folHlink"/>
    </a:extraClrScheme>
    <a:extraClrScheme>
      <a:clrScheme name="US Consulting Report Template_R1.5_032508 12">
        <a:dk1>
          <a:srgbClr val="000000"/>
        </a:dk1>
        <a:lt1>
          <a:srgbClr val="FFFFFF"/>
        </a:lt1>
        <a:dk2>
          <a:srgbClr val="F1EDE1"/>
        </a:dk2>
        <a:lt2>
          <a:srgbClr val="091D5D"/>
        </a:lt2>
        <a:accent1>
          <a:srgbClr val="85C2FE"/>
        </a:accent1>
        <a:accent2>
          <a:srgbClr val="ADD6FF"/>
        </a:accent2>
        <a:accent3>
          <a:srgbClr val="FFFFFF"/>
        </a:accent3>
        <a:accent4>
          <a:srgbClr val="000000"/>
        </a:accent4>
        <a:accent5>
          <a:srgbClr val="C2DDFE"/>
        </a:accent5>
        <a:accent6>
          <a:srgbClr val="9CC2E7"/>
        </a:accent6>
        <a:hlink>
          <a:srgbClr val="C6C1D6"/>
        </a:hlink>
        <a:folHlink>
          <a:srgbClr val="F1EDE1"/>
        </a:folHlink>
      </a:clrScheme>
      <a:clrMap bg1="lt1" tx1="dk1" bg2="lt2" tx2="dk2" accent1="accent1" accent2="accent2" accent3="accent3" accent4="accent4" accent5="accent5" accent6="accent6" hlink="hlink" folHlink="folHlink"/>
    </a:extraClrScheme>
    <a:extraClrScheme>
      <a:clrScheme name="US Consulting Report Template_R1.5_032508 13">
        <a:dk1>
          <a:srgbClr val="000000"/>
        </a:dk1>
        <a:lt1>
          <a:srgbClr val="FFFFFF"/>
        </a:lt1>
        <a:dk2>
          <a:srgbClr val="F1EDE1"/>
        </a:dk2>
        <a:lt2>
          <a:srgbClr val="091D5D"/>
        </a:lt2>
        <a:accent1>
          <a:srgbClr val="85C2FE"/>
        </a:accent1>
        <a:accent2>
          <a:srgbClr val="ADD6FF"/>
        </a:accent2>
        <a:accent3>
          <a:srgbClr val="FFFFFF"/>
        </a:accent3>
        <a:accent4>
          <a:srgbClr val="000000"/>
        </a:accent4>
        <a:accent5>
          <a:srgbClr val="C2DDFE"/>
        </a:accent5>
        <a:accent6>
          <a:srgbClr val="9CC2E7"/>
        </a:accent6>
        <a:hlink>
          <a:srgbClr val="C6C1D6"/>
        </a:hlink>
        <a:folHlink>
          <a:srgbClr val="D6EBFF"/>
        </a:folHlink>
      </a:clrScheme>
      <a:clrMap bg1="lt1" tx1="dk1" bg2="lt2" tx2="dk2" accent1="accent1" accent2="accent2" accent3="accent3" accent4="accent4" accent5="accent5" accent6="accent6" hlink="hlink" folHlink="folHlink"/>
    </a:extraClrScheme>
    <a:extraClrScheme>
      <a:clrScheme name="US Consulting Report Template_R1.5_032508 14">
        <a:dk1>
          <a:srgbClr val="000000"/>
        </a:dk1>
        <a:lt1>
          <a:srgbClr val="FFFFFF"/>
        </a:lt1>
        <a:dk2>
          <a:srgbClr val="CCD6EB"/>
        </a:dk2>
        <a:lt2>
          <a:srgbClr val="000066"/>
        </a:lt2>
        <a:accent1>
          <a:srgbClr val="40B3B3"/>
        </a:accent1>
        <a:accent2>
          <a:srgbClr val="B2C1E0"/>
        </a:accent2>
        <a:accent3>
          <a:srgbClr val="FFFFFF"/>
        </a:accent3>
        <a:accent4>
          <a:srgbClr val="000000"/>
        </a:accent4>
        <a:accent5>
          <a:srgbClr val="AFD6D6"/>
        </a:accent5>
        <a:accent6>
          <a:srgbClr val="A1AFCB"/>
        </a:accent6>
        <a:hlink>
          <a:srgbClr val="66C2C2"/>
        </a:hlink>
        <a:folHlink>
          <a:srgbClr val="8CA3D1"/>
        </a:folHlink>
      </a:clrScheme>
      <a:clrMap bg1="lt1" tx1="dk1" bg2="lt2" tx2="dk2" accent1="accent1" accent2="accent2" accent3="accent3" accent4="accent4" accent5="accent5" accent6="accent6" hlink="hlink" folHlink="folHlink"/>
    </a:extraClrScheme>
    <a:extraClrScheme>
      <a:clrScheme name="US Consulting Report Template_R1.5_032508 15">
        <a:dk1>
          <a:srgbClr val="000000"/>
        </a:dk1>
        <a:lt1>
          <a:srgbClr val="FFFFFF"/>
        </a:lt1>
        <a:dk2>
          <a:srgbClr val="4066B2"/>
        </a:dk2>
        <a:lt2>
          <a:srgbClr val="000066"/>
        </a:lt2>
        <a:accent1>
          <a:srgbClr val="003399"/>
        </a:accent1>
        <a:accent2>
          <a:srgbClr val="80CCCC"/>
        </a:accent2>
        <a:accent3>
          <a:srgbClr val="FFFFFF"/>
        </a:accent3>
        <a:accent4>
          <a:srgbClr val="000000"/>
        </a:accent4>
        <a:accent5>
          <a:srgbClr val="AAADCA"/>
        </a:accent5>
        <a:accent6>
          <a:srgbClr val="73B9B9"/>
        </a:accent6>
        <a:hlink>
          <a:srgbClr val="8099CC"/>
        </a:hlink>
        <a:folHlink>
          <a:srgbClr val="009999"/>
        </a:folHlink>
      </a:clrScheme>
      <a:clrMap bg1="lt1" tx1="dk1" bg2="lt2" tx2="dk2" accent1="accent1" accent2="accent2" accent3="accent3" accent4="accent4" accent5="accent5" accent6="accent6" hlink="hlink" folHlink="folHlink"/>
    </a:extraClrScheme>
    <a:extraClrScheme>
      <a:clrScheme name="US Consulting Report Template_R1.5_032508 16">
        <a:dk1>
          <a:srgbClr val="000000"/>
        </a:dk1>
        <a:lt1>
          <a:srgbClr val="FFFFFF"/>
        </a:lt1>
        <a:dk2>
          <a:srgbClr val="4066B2"/>
        </a:dk2>
        <a:lt2>
          <a:srgbClr val="000066"/>
        </a:lt2>
        <a:accent1>
          <a:srgbClr val="003399"/>
        </a:accent1>
        <a:accent2>
          <a:srgbClr val="8099CC"/>
        </a:accent2>
        <a:accent3>
          <a:srgbClr val="FFFFFF"/>
        </a:accent3>
        <a:accent4>
          <a:srgbClr val="000000"/>
        </a:accent4>
        <a:accent5>
          <a:srgbClr val="AAADCA"/>
        </a:accent5>
        <a:accent6>
          <a:srgbClr val="738AB9"/>
        </a:accent6>
        <a:hlink>
          <a:srgbClr val="80CCCC"/>
        </a:hlink>
        <a:folHlink>
          <a:srgbClr val="4066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SPS_Template_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e Rock">
      <a:majorFont>
        <a:latin typeface="Rockwell"/>
        <a:ea typeface=""/>
        <a:cs typeface=""/>
      </a:majorFont>
      <a:minorFont>
        <a:latin typeface="Rockwel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PS_Template_1" id="{CA9B668E-9B3E-436D-9FD9-B02BD19CE699}" vid="{7EA2BAC9-198E-467F-8D47-E1D1262F9AD9}"/>
    </a:ext>
  </a:extLst>
</a:theme>
</file>

<file path=ppt/theme/theme3.xml><?xml version="1.0" encoding="utf-8"?>
<a:theme xmlns:a="http://schemas.openxmlformats.org/drawingml/2006/main" name="SHIP TA Master">
  <a:themeElements>
    <a:clrScheme name="SHIP TA Center Colors">
      <a:dk1>
        <a:srgbClr val="075190"/>
      </a:dk1>
      <a:lt1>
        <a:srgbClr val="FAF9F6"/>
      </a:lt1>
      <a:dk2>
        <a:srgbClr val="44546A"/>
      </a:dk2>
      <a:lt2>
        <a:srgbClr val="E7E6E6"/>
      </a:lt2>
      <a:accent1>
        <a:srgbClr val="075190"/>
      </a:accent1>
      <a:accent2>
        <a:srgbClr val="0E76B0"/>
      </a:accent2>
      <a:accent3>
        <a:srgbClr val="00AEEF"/>
      </a:accent3>
      <a:accent4>
        <a:srgbClr val="F18C20"/>
      </a:accent4>
      <a:accent5>
        <a:srgbClr val="F5AF61"/>
      </a:accent5>
      <a:accent6>
        <a:srgbClr val="EE3643"/>
      </a:accent6>
      <a:hlink>
        <a:srgbClr val="0E76B0"/>
      </a:hlink>
      <a:folHlink>
        <a:srgbClr val="AA0EB0"/>
      </a:folHlink>
    </a:clrScheme>
    <a:fontScheme name="Custom 1">
      <a:majorFont>
        <a:latin typeface="Poppin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US Deloitte Color">
    <a:dk1>
      <a:sysClr val="windowText" lastClr="000000"/>
    </a:dk1>
    <a:lt1>
      <a:sysClr val="window" lastClr="FFFFFF"/>
    </a:lt1>
    <a:dk2>
      <a:srgbClr val="313131"/>
    </a:dk2>
    <a:lt2>
      <a:srgbClr val="8C8C8C"/>
    </a:lt2>
    <a:accent1>
      <a:srgbClr val="002776"/>
    </a:accent1>
    <a:accent2>
      <a:srgbClr val="81BC00"/>
    </a:accent2>
    <a:accent3>
      <a:srgbClr val="00A1DE"/>
    </a:accent3>
    <a:accent4>
      <a:srgbClr val="3C8A2E"/>
    </a:accent4>
    <a:accent5>
      <a:srgbClr val="72C7E7"/>
    </a:accent5>
    <a:accent6>
      <a:srgbClr val="BDD203"/>
    </a:accent6>
    <a:hlink>
      <a:srgbClr val="00A1DE"/>
    </a:hlink>
    <a:folHlink>
      <a:srgbClr val="72C7E7"/>
    </a:folHlink>
  </a:clrScheme>
</a:themeOverride>
</file>

<file path=ppt/theme/themeOverride2.xml><?xml version="1.0" encoding="utf-8"?>
<a:themeOverride xmlns:a="http://schemas.openxmlformats.org/drawingml/2006/main">
  <a:clrScheme name="US Deloitte Color">
    <a:dk1>
      <a:sysClr val="windowText" lastClr="000000"/>
    </a:dk1>
    <a:lt1>
      <a:sysClr val="window" lastClr="FFFFFF"/>
    </a:lt1>
    <a:dk2>
      <a:srgbClr val="313131"/>
    </a:dk2>
    <a:lt2>
      <a:srgbClr val="8C8C8C"/>
    </a:lt2>
    <a:accent1>
      <a:srgbClr val="002776"/>
    </a:accent1>
    <a:accent2>
      <a:srgbClr val="81BC00"/>
    </a:accent2>
    <a:accent3>
      <a:srgbClr val="00A1DE"/>
    </a:accent3>
    <a:accent4>
      <a:srgbClr val="3C8A2E"/>
    </a:accent4>
    <a:accent5>
      <a:srgbClr val="72C7E7"/>
    </a:accent5>
    <a:accent6>
      <a:srgbClr val="BDD203"/>
    </a:accent6>
    <a:hlink>
      <a:srgbClr val="00A1DE"/>
    </a:hlink>
    <a:folHlink>
      <a:srgbClr val="72C7E7"/>
    </a:folHlink>
  </a:clrScheme>
</a:themeOverride>
</file>

<file path=ppt/theme/themeOverride3.xml><?xml version="1.0" encoding="utf-8"?>
<a:themeOverride xmlns:a="http://schemas.openxmlformats.org/drawingml/2006/main">
  <a:clrScheme name="US Deloitte Color">
    <a:dk1>
      <a:sysClr val="windowText" lastClr="000000"/>
    </a:dk1>
    <a:lt1>
      <a:sysClr val="window" lastClr="FFFFFF"/>
    </a:lt1>
    <a:dk2>
      <a:srgbClr val="313131"/>
    </a:dk2>
    <a:lt2>
      <a:srgbClr val="8C8C8C"/>
    </a:lt2>
    <a:accent1>
      <a:srgbClr val="002776"/>
    </a:accent1>
    <a:accent2>
      <a:srgbClr val="81BC00"/>
    </a:accent2>
    <a:accent3>
      <a:srgbClr val="00A1DE"/>
    </a:accent3>
    <a:accent4>
      <a:srgbClr val="3C8A2E"/>
    </a:accent4>
    <a:accent5>
      <a:srgbClr val="72C7E7"/>
    </a:accent5>
    <a:accent6>
      <a:srgbClr val="BDD203"/>
    </a:accent6>
    <a:hlink>
      <a:srgbClr val="00A1DE"/>
    </a:hlink>
    <a:folHlink>
      <a:srgbClr val="72C7E7"/>
    </a:folHlink>
  </a:clrScheme>
</a:themeOverride>
</file>

<file path=ppt/theme/themeOverride4.xml><?xml version="1.0" encoding="utf-8"?>
<a:themeOverride xmlns:a="http://schemas.openxmlformats.org/drawingml/2006/main">
  <a:clrScheme name="US Deloitte Color">
    <a:dk1>
      <a:sysClr val="windowText" lastClr="000000"/>
    </a:dk1>
    <a:lt1>
      <a:sysClr val="window" lastClr="FFFFFF"/>
    </a:lt1>
    <a:dk2>
      <a:srgbClr val="313131"/>
    </a:dk2>
    <a:lt2>
      <a:srgbClr val="8C8C8C"/>
    </a:lt2>
    <a:accent1>
      <a:srgbClr val="002776"/>
    </a:accent1>
    <a:accent2>
      <a:srgbClr val="81BC00"/>
    </a:accent2>
    <a:accent3>
      <a:srgbClr val="00A1DE"/>
    </a:accent3>
    <a:accent4>
      <a:srgbClr val="3C8A2E"/>
    </a:accent4>
    <a:accent5>
      <a:srgbClr val="72C7E7"/>
    </a:accent5>
    <a:accent6>
      <a:srgbClr val="BDD203"/>
    </a:accent6>
    <a:hlink>
      <a:srgbClr val="00A1DE"/>
    </a:hlink>
    <a:folHlink>
      <a:srgbClr val="72C7E7"/>
    </a:folHlink>
  </a:clrScheme>
</a:themeOverride>
</file>

<file path=ppt/theme/themeOverride5.xml><?xml version="1.0" encoding="utf-8"?>
<a:themeOverride xmlns:a="http://schemas.openxmlformats.org/drawingml/2006/main">
  <a:clrScheme name="US Deloitte Color">
    <a:dk1>
      <a:sysClr val="windowText" lastClr="000000"/>
    </a:dk1>
    <a:lt1>
      <a:sysClr val="window" lastClr="FFFFFF"/>
    </a:lt1>
    <a:dk2>
      <a:srgbClr val="313131"/>
    </a:dk2>
    <a:lt2>
      <a:srgbClr val="8C8C8C"/>
    </a:lt2>
    <a:accent1>
      <a:srgbClr val="002776"/>
    </a:accent1>
    <a:accent2>
      <a:srgbClr val="81BC00"/>
    </a:accent2>
    <a:accent3>
      <a:srgbClr val="00A1DE"/>
    </a:accent3>
    <a:accent4>
      <a:srgbClr val="3C8A2E"/>
    </a:accent4>
    <a:accent5>
      <a:srgbClr val="72C7E7"/>
    </a:accent5>
    <a:accent6>
      <a:srgbClr val="BDD203"/>
    </a:accent6>
    <a:hlink>
      <a:srgbClr val="00A1DE"/>
    </a:hlink>
    <a:folHlink>
      <a:srgbClr val="72C7E7"/>
    </a:folHlink>
  </a:clrScheme>
</a:themeOverride>
</file>

<file path=ppt/theme/themeOverride6.xml><?xml version="1.0" encoding="utf-8"?>
<a:themeOverride xmlns:a="http://schemas.openxmlformats.org/drawingml/2006/main">
  <a:clrScheme name="US Deloitte Color">
    <a:dk1>
      <a:sysClr val="windowText" lastClr="000000"/>
    </a:dk1>
    <a:lt1>
      <a:sysClr val="window" lastClr="FFFFFF"/>
    </a:lt1>
    <a:dk2>
      <a:srgbClr val="313131"/>
    </a:dk2>
    <a:lt2>
      <a:srgbClr val="8C8C8C"/>
    </a:lt2>
    <a:accent1>
      <a:srgbClr val="002776"/>
    </a:accent1>
    <a:accent2>
      <a:srgbClr val="81BC00"/>
    </a:accent2>
    <a:accent3>
      <a:srgbClr val="00A1DE"/>
    </a:accent3>
    <a:accent4>
      <a:srgbClr val="3C8A2E"/>
    </a:accent4>
    <a:accent5>
      <a:srgbClr val="72C7E7"/>
    </a:accent5>
    <a:accent6>
      <a:srgbClr val="BDD203"/>
    </a:accent6>
    <a:hlink>
      <a:srgbClr val="00A1DE"/>
    </a:hlink>
    <a:folHlink>
      <a:srgbClr val="72C7E7"/>
    </a:folHlink>
  </a:clrScheme>
</a:themeOverride>
</file>

<file path=ppt/theme/themeOverride7.xml><?xml version="1.0" encoding="utf-8"?>
<a:themeOverride xmlns:a="http://schemas.openxmlformats.org/drawingml/2006/main">
  <a:clrScheme name="US Deloitte Color">
    <a:dk1>
      <a:sysClr val="windowText" lastClr="000000"/>
    </a:dk1>
    <a:lt1>
      <a:sysClr val="window" lastClr="FFFFFF"/>
    </a:lt1>
    <a:dk2>
      <a:srgbClr val="313131"/>
    </a:dk2>
    <a:lt2>
      <a:srgbClr val="8C8C8C"/>
    </a:lt2>
    <a:accent1>
      <a:srgbClr val="002776"/>
    </a:accent1>
    <a:accent2>
      <a:srgbClr val="81BC00"/>
    </a:accent2>
    <a:accent3>
      <a:srgbClr val="00A1DE"/>
    </a:accent3>
    <a:accent4>
      <a:srgbClr val="3C8A2E"/>
    </a:accent4>
    <a:accent5>
      <a:srgbClr val="72C7E7"/>
    </a:accent5>
    <a:accent6>
      <a:srgbClr val="BDD203"/>
    </a:accent6>
    <a:hlink>
      <a:srgbClr val="00A1DE"/>
    </a:hlink>
    <a:folHlink>
      <a:srgbClr val="72C7E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ddfbfd31-a8f9-419d-9baa-1d0523101223">
      <UserInfo>
        <DisplayName>Michel, Kyle R - Washington, DC - Contractor</DisplayName>
        <AccountId>19</AccountId>
        <AccountType/>
      </UserInfo>
      <UserInfo>
        <DisplayName>Schuppius Assane, Akoss M - Tysons, VA - Contractor</DisplayName>
        <AccountId>12</AccountId>
        <AccountType/>
      </UserInfo>
    </SharedWithUsers>
    <_activity xmlns="3fbf3dbb-0ac5-4708-b7a3-53510d8db7a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9425DBDFE6E4E4A8FFA6EFB6E037C65" ma:contentTypeVersion="17" ma:contentTypeDescription="Create a new document." ma:contentTypeScope="" ma:versionID="26ee99f6b4a36e9b93195236fcad487c">
  <xsd:schema xmlns:xsd="http://www.w3.org/2001/XMLSchema" xmlns:xs="http://www.w3.org/2001/XMLSchema" xmlns:p="http://schemas.microsoft.com/office/2006/metadata/properties" xmlns:ns3="3fbf3dbb-0ac5-4708-b7a3-53510d8db7a2" xmlns:ns4="ddfbfd31-a8f9-419d-9baa-1d0523101223" targetNamespace="http://schemas.microsoft.com/office/2006/metadata/properties" ma:root="true" ma:fieldsID="e15eaae16fca24f762399f9761156964" ns3:_="" ns4:_="">
    <xsd:import namespace="3fbf3dbb-0ac5-4708-b7a3-53510d8db7a2"/>
    <xsd:import namespace="ddfbfd31-a8f9-419d-9baa-1d052310122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OCR" minOccurs="0"/>
                <xsd:element ref="ns3:MediaLengthInSeconds" minOccurs="0"/>
                <xsd:element ref="ns3:_activity"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bf3dbb-0ac5-4708-b7a3-53510d8db7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dfbfd31-a8f9-419d-9baa-1d052310122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99A6EC-2737-42DD-912F-57FD0D00DDD2}">
  <ds:schemaRefs>
    <ds:schemaRef ds:uri="3fbf3dbb-0ac5-4708-b7a3-53510d8db7a2"/>
    <ds:schemaRef ds:uri="http://purl.org/dc/elements/1.1/"/>
    <ds:schemaRef ds:uri="http://www.w3.org/XML/1998/namespace"/>
    <ds:schemaRef ds:uri="http://schemas.microsoft.com/office/2006/metadata/properties"/>
    <ds:schemaRef ds:uri="http://schemas.microsoft.com/office/2006/documentManagement/types"/>
    <ds:schemaRef ds:uri="http://purl.org/dc/terms/"/>
    <ds:schemaRef ds:uri="http://purl.org/dc/dcmitype/"/>
    <ds:schemaRef ds:uri="ddfbfd31-a8f9-419d-9baa-1d0523101223"/>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5CA6C011-547F-45C8-945C-CDF3344A56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bf3dbb-0ac5-4708-b7a3-53510d8db7a2"/>
    <ds:schemaRef ds:uri="ddfbfd31-a8f9-419d-9baa-1d05231012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59C2A6-902F-464C-9EDB-8C6199C3488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961</TotalTime>
  <Words>6715</Words>
  <Application>Microsoft Office PowerPoint</Application>
  <PresentationFormat>Widescreen</PresentationFormat>
  <Paragraphs>415</Paragraphs>
  <Slides>31</Slides>
  <Notes>31</Notes>
  <HiddenSlides>0</HiddenSlides>
  <MMClips>0</MMClips>
  <ScaleCrop>false</ScaleCrop>
  <HeadingPairs>
    <vt:vector size="8" baseType="variant">
      <vt:variant>
        <vt:lpstr>Fonts Used</vt:lpstr>
      </vt:variant>
      <vt:variant>
        <vt:i4>26</vt:i4>
      </vt:variant>
      <vt:variant>
        <vt:lpstr>Theme</vt:lpstr>
      </vt:variant>
      <vt:variant>
        <vt:i4>3</vt:i4>
      </vt:variant>
      <vt:variant>
        <vt:lpstr>Embedded OLE Servers</vt:lpstr>
      </vt:variant>
      <vt:variant>
        <vt:i4>1</vt:i4>
      </vt:variant>
      <vt:variant>
        <vt:lpstr>Slide Titles</vt:lpstr>
      </vt:variant>
      <vt:variant>
        <vt:i4>31</vt:i4>
      </vt:variant>
    </vt:vector>
  </HeadingPairs>
  <TitlesOfParts>
    <vt:vector size="61" baseType="lpstr">
      <vt:lpstr>ＭＳ Ｐゴシック</vt:lpstr>
      <vt:lpstr>Acumin Pro Extra Light</vt:lpstr>
      <vt:lpstr>Acumin Pro Medium</vt:lpstr>
      <vt:lpstr>Acumin Pro Wide</vt:lpstr>
      <vt:lpstr>Arial</vt:lpstr>
      <vt:lpstr>Arial Black</vt:lpstr>
      <vt:lpstr>Arial Unicode MS</vt:lpstr>
      <vt:lpstr>Arial,Sans-Serif</vt:lpstr>
      <vt:lpstr>ArialMT</vt:lpstr>
      <vt:lpstr>Calibri</vt:lpstr>
      <vt:lpstr>Calibri Light</vt:lpstr>
      <vt:lpstr>Helvetica</vt:lpstr>
      <vt:lpstr>Helvetica Neue</vt:lpstr>
      <vt:lpstr>Karla</vt:lpstr>
      <vt:lpstr>Montserrat</vt:lpstr>
      <vt:lpstr>Poppins</vt:lpstr>
      <vt:lpstr>Poppins italic</vt:lpstr>
      <vt:lpstr>Public Sans Web</vt:lpstr>
      <vt:lpstr>Rockwell</vt:lpstr>
      <vt:lpstr>Source Serif Pro</vt:lpstr>
      <vt:lpstr>source-serif-pro</vt:lpstr>
      <vt:lpstr>Symbol</vt:lpstr>
      <vt:lpstr>var(--main-sb)</vt:lpstr>
      <vt:lpstr>Verdana</vt:lpstr>
      <vt:lpstr>Wingdings</vt:lpstr>
      <vt:lpstr>Wingdings 2</vt:lpstr>
      <vt:lpstr>1_US Consulting Report Template_R1.5V_0310</vt:lpstr>
      <vt:lpstr>USPS_Template_1</vt:lpstr>
      <vt:lpstr>SHIP TA Master</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 of Impacted Populations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USPS Agile Implementation    Process Overview</dc:title>
  <dc:creator>Canty, Jana</dc:creator>
  <cp:lastModifiedBy>Darren Hotton</cp:lastModifiedBy>
  <cp:revision>251</cp:revision>
  <dcterms:created xsi:type="dcterms:W3CDTF">2022-03-11T13:47:02Z</dcterms:created>
  <dcterms:modified xsi:type="dcterms:W3CDTF">2024-01-12T15:10:07Z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2022-03-11T13:47:02Z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6c924b19-f541-4930-9361-6518dbd75dd8</vt:lpwstr>
  </property>
  <property fmtid="{D5CDD505-2E9C-101B-9397-08002B2CF9AE}" pid="8" name="MSIP_Label_ea60d57e-af5b-4752-ac57-3e4f28ca11dc_ContentBits">
    <vt:lpwstr>0</vt:lpwstr>
  </property>
  <property fmtid="{D5CDD505-2E9C-101B-9397-08002B2CF9AE}" pid="9" name="ContentTypeId">
    <vt:lpwstr>0x010100C9425DBDFE6E4E4A8FFA6EFB6E037C65</vt:lpwstr>
  </property>
  <property fmtid="{D5CDD505-2E9C-101B-9397-08002B2CF9AE}" pid="10" name="Order">
    <vt:r8>26300</vt:r8>
  </property>
  <property fmtid="{D5CDD505-2E9C-101B-9397-08002B2CF9AE}" pid="11" name="xd_Signature">
    <vt:bool>false</vt:bool>
  </property>
  <property fmtid="{D5CDD505-2E9C-101B-9397-08002B2CF9AE}" pid="12" name="xd_ProgID">
    <vt:lpwstr/>
  </property>
  <property fmtid="{D5CDD505-2E9C-101B-9397-08002B2CF9AE}" pid="13" name="_ExtendedDescription">
    <vt:lpwstr/>
  </property>
  <property fmtid="{D5CDD505-2E9C-101B-9397-08002B2CF9AE}" pid="14" name="TriggerFlowInfo">
    <vt:lpwstr/>
  </property>
  <property fmtid="{D5CDD505-2E9C-101B-9397-08002B2CF9AE}" pid="15" name="ComplianceAssetId">
    <vt:lpwstr/>
  </property>
  <property fmtid="{D5CDD505-2E9C-101B-9397-08002B2CF9AE}" pid="16" name="TemplateUrl">
    <vt:lpwstr/>
  </property>
  <property fmtid="{D5CDD505-2E9C-101B-9397-08002B2CF9AE}" pid="17" name="ArticulateGUID">
    <vt:lpwstr>FA0B064D-A3A3-4B36-865D-F8562F05C10A</vt:lpwstr>
  </property>
  <property fmtid="{D5CDD505-2E9C-101B-9397-08002B2CF9AE}" pid="18" name="ArticulatePath">
    <vt:lpwstr>https://amedeloitte.sharepoint.com/sites/USPSMAPTProject/Shared Documents/General/01 MVP 1 TMOS Replacement/05 Deliverables/Training Modules/SMO Training/MAPT Training v4</vt:lpwstr>
  </property>
  <property fmtid="{D5CDD505-2E9C-101B-9397-08002B2CF9AE}" pid="19" name="MediaServiceImageTags">
    <vt:lpwstr/>
  </property>
</Properties>
</file>