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Java 19.10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4" r:id="rId6"/>
    <p:sldId id="266" r:id="rId7"/>
    <p:sldId id="268" r:id="rId8"/>
    <p:sldId id="270" r:id="rId9"/>
    <p:sldId id="272" r:id="rId10"/>
    <p:sldId id="274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0"/>
    <p:restoredTop sz="0"/>
  </p:normalViewPr>
  <p:slideViewPr>
    <p:cSldViewPr>
      <p:cViewPr>
        <p:scale>
          <a:sx n="100" d="100"/>
          <a:sy n="100" d="100"/>
        </p:scale>
        <p:origin x="0" y="0"/>
      </p:cViewPr>
    </p:cSldViewPr>
  </p:slideViewPr>
  <p:notesViewPr>
    <p:cSldViewPr>
      <p:cViewPr>
        <p:scale>
          <a:sx n="100" d="100"/>
          <a:sy n="100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openxmlformats.org/officeDocument/2006/relationships/tableStyles" Target="tableStyles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FB9FB09-8620-4387-9C3A-D1208B5112B2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DB82F3F-78CE-4603-96B6-2832CD9CD4A5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58526DD-8401-4341-A340-96D4A0FA90E1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D4AC57E-4427-44C1-B7AE-0FF580F8EF56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D2C23B9-57BC-4C34-AFE0-D840704B1A95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16D7BECE-70F4-4BA5-B98F-3FA42A1A9F23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5B51FB4A-B91F-4BA5-B75B-3A652068609F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E4807093-1872-41DF-9328-1C3F252A9D96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916314CC-FE6B-454B-B7DB-6AD33BC7ABDD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FBD982AC-B5C7-45D6-96DA-03390C88DFCB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6FA2587E-E9D1-425B-AC52-41EF47C25B09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0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8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9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OS" val="Unix 3.10 unknown"/>
  <p:tag name="AS_RELEASE_DATE" val="2019.10.31"/>
  <p:tag name="AS_TITLE" val="Aspose.Slides for Java"/>
  <p:tag name="AS_VERSION" val="19.10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0</Paragraphs>
  <Slides>10</Slides>
  <Notes>0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baseType="lpstr" size="13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19.1000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2020-05-07T10:16:16.656</cp:lastPrinted>
  <dcterms:created xsi:type="dcterms:W3CDTF">2020-05-07T14:16:16Z</dcterms:created>
  <dcterms:modified xsi:type="dcterms:W3CDTF">2020-05-07T14:16:19Z</dcterms:modified>
</cp:coreProperties>
</file>